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13835" r:id="rId2"/>
    <p:sldId id="13836" r:id="rId3"/>
    <p:sldId id="13837" r:id="rId4"/>
    <p:sldId id="13838" r:id="rId5"/>
    <p:sldId id="13839" r:id="rId6"/>
    <p:sldId id="13840" r:id="rId7"/>
    <p:sldId id="13841" r:id="rId8"/>
    <p:sldId id="13842" r:id="rId9"/>
    <p:sldId id="13500" r:id="rId10"/>
    <p:sldId id="13682" r:id="rId11"/>
    <p:sldId id="13829" r:id="rId12"/>
    <p:sldId id="13684" r:id="rId13"/>
    <p:sldId id="13411" r:id="rId14"/>
    <p:sldId id="13279" r:id="rId15"/>
    <p:sldId id="13685" r:id="rId16"/>
    <p:sldId id="13686" r:id="rId17"/>
    <p:sldId id="13859" r:id="rId18"/>
    <p:sldId id="13687" r:id="rId19"/>
    <p:sldId id="13391" r:id="rId20"/>
    <p:sldId id="13688" r:id="rId21"/>
    <p:sldId id="13884" r:id="rId22"/>
    <p:sldId id="13689" r:id="rId23"/>
    <p:sldId id="13883" r:id="rId24"/>
    <p:sldId id="13412" r:id="rId25"/>
    <p:sldId id="13885" r:id="rId26"/>
    <p:sldId id="13413" r:id="rId27"/>
    <p:sldId id="13691" r:id="rId28"/>
    <p:sldId id="13898" r:id="rId29"/>
    <p:sldId id="13899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EB1521-C113-4E74-80D0-FE861A448003}" v="4" dt="2025-12-08T17:01:43.3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061" autoAdjust="0"/>
  </p:normalViewPr>
  <p:slideViewPr>
    <p:cSldViewPr snapToGrid="0">
      <p:cViewPr varScale="1">
        <p:scale>
          <a:sx n="59" d="100"/>
          <a:sy n="59" d="100"/>
        </p:scale>
        <p:origin x="956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504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904B13E8-5561-4C71-BC7C-B64964A84905}"/>
    <pc:docChg chg="undo custSel addSld delSld modSld">
      <pc:chgData name="Christophe JENTA" userId="8d1209f4831e9c53" providerId="LiveId" clId="{904B13E8-5561-4C71-BC7C-B64964A84905}" dt="2025-12-08T17:02:08.647" v="426" actId="20577"/>
      <pc:docMkLst>
        <pc:docMk/>
      </pc:docMkLst>
      <pc:sldChg chg="add del">
        <pc:chgData name="Christophe JENTA" userId="8d1209f4831e9c53" providerId="LiveId" clId="{904B13E8-5561-4C71-BC7C-B64964A84905}" dt="2025-12-08T14:32:56.854" v="324"/>
        <pc:sldMkLst>
          <pc:docMk/>
          <pc:sldMk cId="2983229693" sldId="12207"/>
        </pc:sldMkLst>
      </pc:sldChg>
      <pc:sldChg chg="delSp add del mod">
        <pc:chgData name="Christophe JENTA" userId="8d1209f4831e9c53" providerId="LiveId" clId="{904B13E8-5561-4C71-BC7C-B64964A84905}" dt="2025-12-08T14:34:51.473" v="399" actId="478"/>
        <pc:sldMkLst>
          <pc:docMk/>
          <pc:sldMk cId="155608898" sldId="12233"/>
        </pc:sldMkLst>
        <pc:picChg chg="del">
          <ac:chgData name="Christophe JENTA" userId="8d1209f4831e9c53" providerId="LiveId" clId="{904B13E8-5561-4C71-BC7C-B64964A84905}" dt="2025-12-08T14:34:51.473" v="399" actId="478"/>
          <ac:picMkLst>
            <pc:docMk/>
            <pc:sldMk cId="155608898" sldId="12233"/>
            <ac:picMk id="7" creationId="{8EE931FA-0CE5-180B-B71B-F06C1FC8DE95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308736276" sldId="12234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825230792" sldId="12265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936758224" sldId="12357"/>
        </pc:sldMkLst>
      </pc:sldChg>
      <pc:sldChg chg="delSp add del mod">
        <pc:chgData name="Christophe JENTA" userId="8d1209f4831e9c53" providerId="LiveId" clId="{904B13E8-5561-4C71-BC7C-B64964A84905}" dt="2025-12-08T14:34:12.494" v="367" actId="478"/>
        <pc:sldMkLst>
          <pc:docMk/>
          <pc:sldMk cId="3120433939" sldId="13311"/>
        </pc:sldMkLst>
        <pc:picChg chg="del">
          <ac:chgData name="Christophe JENTA" userId="8d1209f4831e9c53" providerId="LiveId" clId="{904B13E8-5561-4C71-BC7C-B64964A84905}" dt="2025-12-08T14:34:12.494" v="367" actId="478"/>
          <ac:picMkLst>
            <pc:docMk/>
            <pc:sldMk cId="3120433939" sldId="13311"/>
            <ac:picMk id="3" creationId="{39C1A21E-2B8D-EEF2-D11F-E971E9D74E36}"/>
          </ac:picMkLst>
        </pc:picChg>
      </pc:sldChg>
      <pc:sldChg chg="delSp add del mod">
        <pc:chgData name="Christophe JENTA" userId="8d1209f4831e9c53" providerId="LiveId" clId="{904B13E8-5561-4C71-BC7C-B64964A84905}" dt="2025-12-08T14:34:22.488" v="377" actId="478"/>
        <pc:sldMkLst>
          <pc:docMk/>
          <pc:sldMk cId="2493677344" sldId="13312"/>
        </pc:sldMkLst>
        <pc:picChg chg="del">
          <ac:chgData name="Christophe JENTA" userId="8d1209f4831e9c53" providerId="LiveId" clId="{904B13E8-5561-4C71-BC7C-B64964A84905}" dt="2025-12-08T14:34:19.954" v="373" actId="478"/>
          <ac:picMkLst>
            <pc:docMk/>
            <pc:sldMk cId="2493677344" sldId="13312"/>
            <ac:picMk id="2" creationId="{3F41ED81-2E76-CAB5-2651-1D897C133711}"/>
          </ac:picMkLst>
        </pc:picChg>
        <pc:picChg chg="del">
          <ac:chgData name="Christophe JENTA" userId="8d1209f4831e9c53" providerId="LiveId" clId="{904B13E8-5561-4C71-BC7C-B64964A84905}" dt="2025-12-08T14:34:20.596" v="374" actId="478"/>
          <ac:picMkLst>
            <pc:docMk/>
            <pc:sldMk cId="2493677344" sldId="13312"/>
            <ac:picMk id="4" creationId="{4DC7B046-CF77-B696-94AB-8C52D849D45F}"/>
          </ac:picMkLst>
        </pc:picChg>
        <pc:picChg chg="del">
          <ac:chgData name="Christophe JENTA" userId="8d1209f4831e9c53" providerId="LiveId" clId="{904B13E8-5561-4C71-BC7C-B64964A84905}" dt="2025-12-08T14:34:21.190" v="375" actId="478"/>
          <ac:picMkLst>
            <pc:docMk/>
            <pc:sldMk cId="2493677344" sldId="13312"/>
            <ac:picMk id="8" creationId="{CB3B05DB-A094-6106-76E1-9FFE05744A01}"/>
          </ac:picMkLst>
        </pc:picChg>
        <pc:picChg chg="del">
          <ac:chgData name="Christophe JENTA" userId="8d1209f4831e9c53" providerId="LiveId" clId="{904B13E8-5561-4C71-BC7C-B64964A84905}" dt="2025-12-08T14:34:22.488" v="377" actId="478"/>
          <ac:picMkLst>
            <pc:docMk/>
            <pc:sldMk cId="2493677344" sldId="13312"/>
            <ac:picMk id="10" creationId="{1920ADBE-B0E5-F82C-0449-95EEF2FF5FCA}"/>
          </ac:picMkLst>
        </pc:picChg>
        <pc:picChg chg="del">
          <ac:chgData name="Christophe JENTA" userId="8d1209f4831e9c53" providerId="LiveId" clId="{904B13E8-5561-4C71-BC7C-B64964A84905}" dt="2025-12-08T14:34:21.869" v="376" actId="478"/>
          <ac:picMkLst>
            <pc:docMk/>
            <pc:sldMk cId="2493677344" sldId="13312"/>
            <ac:picMk id="12" creationId="{DCF4E730-60D9-71E9-FC61-6952D82A4494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788568346" sldId="13358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676070176" sldId="13359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818089244" sldId="13373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971216453" sldId="13428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37474449" sldId="13430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987522325" sldId="13431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113766605" sldId="13446"/>
        </pc:sldMkLst>
      </pc:sldChg>
      <pc:sldChg chg="delSp add del mod">
        <pc:chgData name="Christophe JENTA" userId="8d1209f4831e9c53" providerId="LiveId" clId="{904B13E8-5561-4C71-BC7C-B64964A84905}" dt="2025-12-08T14:33:59.576" v="356" actId="478"/>
        <pc:sldMkLst>
          <pc:docMk/>
          <pc:sldMk cId="3750521114" sldId="13447"/>
        </pc:sldMkLst>
        <pc:picChg chg="del">
          <ac:chgData name="Christophe JENTA" userId="8d1209f4831e9c53" providerId="LiveId" clId="{904B13E8-5561-4C71-BC7C-B64964A84905}" dt="2025-12-08T14:33:59.576" v="356" actId="478"/>
          <ac:picMkLst>
            <pc:docMk/>
            <pc:sldMk cId="3750521114" sldId="13447"/>
            <ac:picMk id="3" creationId="{51F14F7D-4C4C-70F7-94FA-174522EB7927}"/>
          </ac:picMkLst>
        </pc:picChg>
        <pc:picChg chg="del">
          <ac:chgData name="Christophe JENTA" userId="8d1209f4831e9c53" providerId="LiveId" clId="{904B13E8-5561-4C71-BC7C-B64964A84905}" dt="2025-12-08T14:33:57.633" v="353" actId="478"/>
          <ac:picMkLst>
            <pc:docMk/>
            <pc:sldMk cId="3750521114" sldId="13447"/>
            <ac:picMk id="5" creationId="{1B1123AD-A1EC-5D5C-D272-C57DCCB5ECD6}"/>
          </ac:picMkLst>
        </pc:picChg>
        <pc:picChg chg="del">
          <ac:chgData name="Christophe JENTA" userId="8d1209f4831e9c53" providerId="LiveId" clId="{904B13E8-5561-4C71-BC7C-B64964A84905}" dt="2025-12-08T14:33:58.386" v="354" actId="478"/>
          <ac:picMkLst>
            <pc:docMk/>
            <pc:sldMk cId="3750521114" sldId="13447"/>
            <ac:picMk id="6" creationId="{5FC29039-0F72-DB45-EFF7-E797C13C0F3C}"/>
          </ac:picMkLst>
        </pc:picChg>
        <pc:picChg chg="del">
          <ac:chgData name="Christophe JENTA" userId="8d1209f4831e9c53" providerId="LiveId" clId="{904B13E8-5561-4C71-BC7C-B64964A84905}" dt="2025-12-08T14:33:58.998" v="355" actId="478"/>
          <ac:picMkLst>
            <pc:docMk/>
            <pc:sldMk cId="3750521114" sldId="13447"/>
            <ac:picMk id="7" creationId="{A128BAC2-CC1B-B9FB-FFE0-ADAD3ABA700E}"/>
          </ac:picMkLst>
        </pc:picChg>
      </pc:sldChg>
      <pc:sldChg chg="delSp add del mod">
        <pc:chgData name="Christophe JENTA" userId="8d1209f4831e9c53" providerId="LiveId" clId="{904B13E8-5561-4C71-BC7C-B64964A84905}" dt="2025-12-08T14:34:18.811" v="372" actId="478"/>
        <pc:sldMkLst>
          <pc:docMk/>
          <pc:sldMk cId="1434913438" sldId="13449"/>
        </pc:sldMkLst>
        <pc:picChg chg="del">
          <ac:chgData name="Christophe JENTA" userId="8d1209f4831e9c53" providerId="LiveId" clId="{904B13E8-5561-4C71-BC7C-B64964A84905}" dt="2025-12-08T14:34:17.841" v="371" actId="478"/>
          <ac:picMkLst>
            <pc:docMk/>
            <pc:sldMk cId="1434913438" sldId="13449"/>
            <ac:picMk id="3" creationId="{EF28CFF5-54B4-58DD-98DB-1387D67C8982}"/>
          </ac:picMkLst>
        </pc:picChg>
        <pc:picChg chg="del">
          <ac:chgData name="Christophe JENTA" userId="8d1209f4831e9c53" providerId="LiveId" clId="{904B13E8-5561-4C71-BC7C-B64964A84905}" dt="2025-12-08T14:34:18.811" v="372" actId="478"/>
          <ac:picMkLst>
            <pc:docMk/>
            <pc:sldMk cId="1434913438" sldId="13449"/>
            <ac:picMk id="5" creationId="{AAAF3CA9-F46D-29F0-721C-E936A9CF5105}"/>
          </ac:picMkLst>
        </pc:picChg>
      </pc:sldChg>
      <pc:sldChg chg="delSp add del mod">
        <pc:chgData name="Christophe JENTA" userId="8d1209f4831e9c53" providerId="LiveId" clId="{904B13E8-5561-4C71-BC7C-B64964A84905}" dt="2025-12-08T14:34:29.254" v="386" actId="478"/>
        <pc:sldMkLst>
          <pc:docMk/>
          <pc:sldMk cId="2383233730" sldId="13450"/>
        </pc:sldMkLst>
        <pc:picChg chg="del">
          <ac:chgData name="Christophe JENTA" userId="8d1209f4831e9c53" providerId="LiveId" clId="{904B13E8-5561-4C71-BC7C-B64964A84905}" dt="2025-12-08T14:34:27.619" v="383" actId="478"/>
          <ac:picMkLst>
            <pc:docMk/>
            <pc:sldMk cId="2383233730" sldId="13450"/>
            <ac:picMk id="3" creationId="{C6DF4BD6-34F7-F230-A739-76C7204CE3A0}"/>
          </ac:picMkLst>
        </pc:picChg>
        <pc:picChg chg="del">
          <ac:chgData name="Christophe JENTA" userId="8d1209f4831e9c53" providerId="LiveId" clId="{904B13E8-5561-4C71-BC7C-B64964A84905}" dt="2025-12-08T14:34:28.132" v="384" actId="478"/>
          <ac:picMkLst>
            <pc:docMk/>
            <pc:sldMk cId="2383233730" sldId="13450"/>
            <ac:picMk id="10" creationId="{6832DF76-79B9-015E-C8AD-A04BEC27892E}"/>
          </ac:picMkLst>
        </pc:picChg>
        <pc:picChg chg="del">
          <ac:chgData name="Christophe JENTA" userId="8d1209f4831e9c53" providerId="LiveId" clId="{904B13E8-5561-4C71-BC7C-B64964A84905}" dt="2025-12-08T14:34:29.254" v="386" actId="478"/>
          <ac:picMkLst>
            <pc:docMk/>
            <pc:sldMk cId="2383233730" sldId="13450"/>
            <ac:picMk id="15" creationId="{9FDDD5B9-D85E-4EF4-D46D-F47195C522AA}"/>
          </ac:picMkLst>
        </pc:picChg>
        <pc:picChg chg="del">
          <ac:chgData name="Christophe JENTA" userId="8d1209f4831e9c53" providerId="LiveId" clId="{904B13E8-5561-4C71-BC7C-B64964A84905}" dt="2025-12-08T14:34:28.700" v="385" actId="478"/>
          <ac:picMkLst>
            <pc:docMk/>
            <pc:sldMk cId="2383233730" sldId="13450"/>
            <ac:picMk id="16" creationId="{08D4579D-B02A-1842-D515-F20514974B9B}"/>
          </ac:picMkLst>
        </pc:picChg>
      </pc:sldChg>
      <pc:sldChg chg="delSp add del mod">
        <pc:chgData name="Christophe JENTA" userId="8d1209f4831e9c53" providerId="LiveId" clId="{904B13E8-5561-4C71-BC7C-B64964A84905}" dt="2025-12-08T14:34:33.011" v="390" actId="478"/>
        <pc:sldMkLst>
          <pc:docMk/>
          <pc:sldMk cId="4117894968" sldId="13451"/>
        </pc:sldMkLst>
        <pc:picChg chg="del">
          <ac:chgData name="Christophe JENTA" userId="8d1209f4831e9c53" providerId="LiveId" clId="{904B13E8-5561-4C71-BC7C-B64964A84905}" dt="2025-12-08T14:34:31.919" v="388" actId="478"/>
          <ac:picMkLst>
            <pc:docMk/>
            <pc:sldMk cId="4117894968" sldId="13451"/>
            <ac:picMk id="5" creationId="{0A33B9A0-4BBE-BC09-4E93-53713CC343C4}"/>
          </ac:picMkLst>
        </pc:picChg>
        <pc:picChg chg="del">
          <ac:chgData name="Christophe JENTA" userId="8d1209f4831e9c53" providerId="LiveId" clId="{904B13E8-5561-4C71-BC7C-B64964A84905}" dt="2025-12-08T14:34:32.523" v="389" actId="478"/>
          <ac:picMkLst>
            <pc:docMk/>
            <pc:sldMk cId="4117894968" sldId="13451"/>
            <ac:picMk id="6" creationId="{F3F94A1C-FFE8-1BA9-4F8A-71E909D76BF4}"/>
          </ac:picMkLst>
        </pc:picChg>
        <pc:picChg chg="del">
          <ac:chgData name="Christophe JENTA" userId="8d1209f4831e9c53" providerId="LiveId" clId="{904B13E8-5561-4C71-BC7C-B64964A84905}" dt="2025-12-08T14:34:31.436" v="387" actId="478"/>
          <ac:picMkLst>
            <pc:docMk/>
            <pc:sldMk cId="4117894968" sldId="13451"/>
            <ac:picMk id="7" creationId="{C5E7932C-2EA5-428D-A8A0-ACEFE91216C1}"/>
          </ac:picMkLst>
        </pc:picChg>
        <pc:picChg chg="del">
          <ac:chgData name="Christophe JENTA" userId="8d1209f4831e9c53" providerId="LiveId" clId="{904B13E8-5561-4C71-BC7C-B64964A84905}" dt="2025-12-08T14:34:33.011" v="390" actId="478"/>
          <ac:picMkLst>
            <pc:docMk/>
            <pc:sldMk cId="4117894968" sldId="13451"/>
            <ac:picMk id="8" creationId="{7CA61F89-89C0-C93D-FCF2-78B8287CF70E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016117828" sldId="13452"/>
        </pc:sldMkLst>
      </pc:sldChg>
      <pc:sldChg chg="delSp add del mod">
        <pc:chgData name="Christophe JENTA" userId="8d1209f4831e9c53" providerId="LiveId" clId="{904B13E8-5561-4C71-BC7C-B64964A84905}" dt="2025-12-08T14:34:39.235" v="391" actId="478"/>
        <pc:sldMkLst>
          <pc:docMk/>
          <pc:sldMk cId="105437604" sldId="13454"/>
        </pc:sldMkLst>
        <pc:picChg chg="del">
          <ac:chgData name="Christophe JENTA" userId="8d1209f4831e9c53" providerId="LiveId" clId="{904B13E8-5561-4C71-BC7C-B64964A84905}" dt="2025-12-08T14:34:39.235" v="391" actId="478"/>
          <ac:picMkLst>
            <pc:docMk/>
            <pc:sldMk cId="105437604" sldId="13454"/>
            <ac:picMk id="3" creationId="{DD372904-AF6C-91B0-BE2A-C9CEAB4FA464}"/>
          </ac:picMkLst>
        </pc:picChg>
      </pc:sldChg>
      <pc:sldChg chg="delSp add del mod">
        <pc:chgData name="Christophe JENTA" userId="8d1209f4831e9c53" providerId="LiveId" clId="{904B13E8-5561-4C71-BC7C-B64964A84905}" dt="2025-12-08T14:34:40.908" v="392" actId="478"/>
        <pc:sldMkLst>
          <pc:docMk/>
          <pc:sldMk cId="2709712137" sldId="13455"/>
        </pc:sldMkLst>
        <pc:picChg chg="del">
          <ac:chgData name="Christophe JENTA" userId="8d1209f4831e9c53" providerId="LiveId" clId="{904B13E8-5561-4C71-BC7C-B64964A84905}" dt="2025-12-08T14:34:40.908" v="392" actId="478"/>
          <ac:picMkLst>
            <pc:docMk/>
            <pc:sldMk cId="2709712137" sldId="13455"/>
            <ac:picMk id="2" creationId="{717ECB72-23E8-A0ED-2D78-8511D7E8C512}"/>
          </ac:picMkLst>
        </pc:picChg>
      </pc:sldChg>
      <pc:sldChg chg="delSp add del mod">
        <pc:chgData name="Christophe JENTA" userId="8d1209f4831e9c53" providerId="LiveId" clId="{904B13E8-5561-4C71-BC7C-B64964A84905}" dt="2025-12-08T14:34:44.993" v="397" actId="478"/>
        <pc:sldMkLst>
          <pc:docMk/>
          <pc:sldMk cId="3773903382" sldId="13456"/>
        </pc:sldMkLst>
        <pc:picChg chg="del">
          <ac:chgData name="Christophe JENTA" userId="8d1209f4831e9c53" providerId="LiveId" clId="{904B13E8-5561-4C71-BC7C-B64964A84905}" dt="2025-12-08T14:34:44.275" v="396" actId="478"/>
          <ac:picMkLst>
            <pc:docMk/>
            <pc:sldMk cId="3773903382" sldId="13456"/>
            <ac:picMk id="4" creationId="{8F007FA8-813F-13D6-3F5D-05D9E7D28512}"/>
          </ac:picMkLst>
        </pc:picChg>
        <pc:picChg chg="del">
          <ac:chgData name="Christophe JENTA" userId="8d1209f4831e9c53" providerId="LiveId" clId="{904B13E8-5561-4C71-BC7C-B64964A84905}" dt="2025-12-08T14:34:44.993" v="397" actId="478"/>
          <ac:picMkLst>
            <pc:docMk/>
            <pc:sldMk cId="3773903382" sldId="13456"/>
            <ac:picMk id="6" creationId="{B3F165E9-8902-CFD2-EEC4-DE8E0F3D7B36}"/>
          </ac:picMkLst>
        </pc:picChg>
      </pc:sldChg>
      <pc:sldChg chg="delSp add del mod">
        <pc:chgData name="Christophe JENTA" userId="8d1209f4831e9c53" providerId="LiveId" clId="{904B13E8-5561-4C71-BC7C-B64964A84905}" dt="2025-12-08T14:34:47.259" v="398" actId="478"/>
        <pc:sldMkLst>
          <pc:docMk/>
          <pc:sldMk cId="825639516" sldId="13457"/>
        </pc:sldMkLst>
        <pc:picChg chg="del">
          <ac:chgData name="Christophe JENTA" userId="8d1209f4831e9c53" providerId="LiveId" clId="{904B13E8-5561-4C71-BC7C-B64964A84905}" dt="2025-12-08T14:34:47.259" v="398" actId="478"/>
          <ac:picMkLst>
            <pc:docMk/>
            <pc:sldMk cId="825639516" sldId="13457"/>
            <ac:picMk id="3" creationId="{0528EDAB-8D4E-5E07-5EC3-6EF11C39A5B1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923684980" sldId="13458"/>
        </pc:sldMkLst>
      </pc:sldChg>
      <pc:sldChg chg="delSp modSp add del mod">
        <pc:chgData name="Christophe JENTA" userId="8d1209f4831e9c53" providerId="LiveId" clId="{904B13E8-5561-4C71-BC7C-B64964A84905}" dt="2025-12-08T14:35:00.767" v="407" actId="478"/>
        <pc:sldMkLst>
          <pc:docMk/>
          <pc:sldMk cId="2126346642" sldId="13461"/>
        </pc:sldMkLst>
        <pc:picChg chg="del mod">
          <ac:chgData name="Christophe JENTA" userId="8d1209f4831e9c53" providerId="LiveId" clId="{904B13E8-5561-4C71-BC7C-B64964A84905}" dt="2025-12-08T14:35:00.767" v="407" actId="478"/>
          <ac:picMkLst>
            <pc:docMk/>
            <pc:sldMk cId="2126346642" sldId="13461"/>
            <ac:picMk id="6" creationId="{B308373B-7836-C1CE-6188-33DCA21BEB67}"/>
          </ac:picMkLst>
        </pc:picChg>
      </pc:sldChg>
      <pc:sldChg chg="delSp add del mod">
        <pc:chgData name="Christophe JENTA" userId="8d1209f4831e9c53" providerId="LiveId" clId="{904B13E8-5561-4C71-BC7C-B64964A84905}" dt="2025-12-08T14:33:43.584" v="348" actId="478"/>
        <pc:sldMkLst>
          <pc:docMk/>
          <pc:sldMk cId="3730667595" sldId="13506"/>
        </pc:sldMkLst>
        <pc:picChg chg="del">
          <ac:chgData name="Christophe JENTA" userId="8d1209f4831e9c53" providerId="LiveId" clId="{904B13E8-5561-4C71-BC7C-B64964A84905}" dt="2025-12-08T14:33:43.584" v="348" actId="478"/>
          <ac:picMkLst>
            <pc:docMk/>
            <pc:sldMk cId="3730667595" sldId="13506"/>
            <ac:picMk id="462" creationId="{71ACD9C8-EF9F-4D62-DD4D-D578AEADC350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975840490" sldId="13510"/>
        </pc:sldMkLst>
      </pc:sldChg>
      <pc:sldChg chg="delSp add del mod">
        <pc:chgData name="Christophe JENTA" userId="8d1209f4831e9c53" providerId="LiveId" clId="{904B13E8-5561-4C71-BC7C-B64964A84905}" dt="2025-12-08T14:33:25.817" v="331" actId="478"/>
        <pc:sldMkLst>
          <pc:docMk/>
          <pc:sldMk cId="1670982674" sldId="13659"/>
        </pc:sldMkLst>
        <pc:picChg chg="del">
          <ac:chgData name="Christophe JENTA" userId="8d1209f4831e9c53" providerId="LiveId" clId="{904B13E8-5561-4C71-BC7C-B64964A84905}" dt="2025-12-08T14:33:25.311" v="330" actId="478"/>
          <ac:picMkLst>
            <pc:docMk/>
            <pc:sldMk cId="1670982674" sldId="13659"/>
            <ac:picMk id="4" creationId="{746C6EE7-25AA-5641-903C-D36C229D1090}"/>
          </ac:picMkLst>
        </pc:picChg>
        <pc:picChg chg="del">
          <ac:chgData name="Christophe JENTA" userId="8d1209f4831e9c53" providerId="LiveId" clId="{904B13E8-5561-4C71-BC7C-B64964A84905}" dt="2025-12-08T14:33:25.817" v="331" actId="478"/>
          <ac:picMkLst>
            <pc:docMk/>
            <pc:sldMk cId="1670982674" sldId="13659"/>
            <ac:picMk id="6" creationId="{EA81157D-4B9E-C469-1AD2-F7DBEE0D1203}"/>
          </ac:picMkLst>
        </pc:picChg>
        <pc:picChg chg="del">
          <ac:chgData name="Christophe JENTA" userId="8d1209f4831e9c53" providerId="LiveId" clId="{904B13E8-5561-4C71-BC7C-B64964A84905}" dt="2025-12-08T14:33:24.571" v="329" actId="478"/>
          <ac:picMkLst>
            <pc:docMk/>
            <pc:sldMk cId="1670982674" sldId="13659"/>
            <ac:picMk id="8" creationId="{34A75C77-7DEC-0F9F-BC0F-037A295893DC}"/>
          </ac:picMkLst>
        </pc:picChg>
      </pc:sldChg>
      <pc:sldChg chg="delSp add del mod">
        <pc:chgData name="Christophe JENTA" userId="8d1209f4831e9c53" providerId="LiveId" clId="{904B13E8-5561-4C71-BC7C-B64964A84905}" dt="2025-12-08T14:33:28.168" v="334" actId="478"/>
        <pc:sldMkLst>
          <pc:docMk/>
          <pc:sldMk cId="1124822859" sldId="13660"/>
        </pc:sldMkLst>
        <pc:picChg chg="del">
          <ac:chgData name="Christophe JENTA" userId="8d1209f4831e9c53" providerId="LiveId" clId="{904B13E8-5561-4C71-BC7C-B64964A84905}" dt="2025-12-08T14:33:28.168" v="334" actId="478"/>
          <ac:picMkLst>
            <pc:docMk/>
            <pc:sldMk cId="1124822859" sldId="13660"/>
            <ac:picMk id="3" creationId="{97969868-7E24-5757-10EE-DE7AC3306064}"/>
          </ac:picMkLst>
        </pc:picChg>
        <pc:picChg chg="del">
          <ac:chgData name="Christophe JENTA" userId="8d1209f4831e9c53" providerId="LiveId" clId="{904B13E8-5561-4C71-BC7C-B64964A84905}" dt="2025-12-08T14:33:27.515" v="333" actId="478"/>
          <ac:picMkLst>
            <pc:docMk/>
            <pc:sldMk cId="1124822859" sldId="13660"/>
            <ac:picMk id="5" creationId="{B518167C-B613-16C2-FED7-E3BCFBAA8AD8}"/>
          </ac:picMkLst>
        </pc:picChg>
        <pc:picChg chg="del">
          <ac:chgData name="Christophe JENTA" userId="8d1209f4831e9c53" providerId="LiveId" clId="{904B13E8-5561-4C71-BC7C-B64964A84905}" dt="2025-12-08T14:33:26.977" v="332" actId="478"/>
          <ac:picMkLst>
            <pc:docMk/>
            <pc:sldMk cId="1124822859" sldId="13660"/>
            <ac:picMk id="7" creationId="{70ECCB20-0355-5AA2-5391-63F720D8886D}"/>
          </ac:picMkLst>
        </pc:picChg>
      </pc:sldChg>
      <pc:sldChg chg="delSp add del mod">
        <pc:chgData name="Christophe JENTA" userId="8d1209f4831e9c53" providerId="LiveId" clId="{904B13E8-5561-4C71-BC7C-B64964A84905}" dt="2025-12-08T14:33:30.612" v="337" actId="478"/>
        <pc:sldMkLst>
          <pc:docMk/>
          <pc:sldMk cId="2331957571" sldId="13661"/>
        </pc:sldMkLst>
        <pc:picChg chg="del">
          <ac:chgData name="Christophe JENTA" userId="8d1209f4831e9c53" providerId="LiveId" clId="{904B13E8-5561-4C71-BC7C-B64964A84905}" dt="2025-12-08T14:33:29.636" v="335" actId="478"/>
          <ac:picMkLst>
            <pc:docMk/>
            <pc:sldMk cId="2331957571" sldId="13661"/>
            <ac:picMk id="9" creationId="{94BF768F-B5A3-C838-7C03-4DE425BFD331}"/>
          </ac:picMkLst>
        </pc:picChg>
        <pc:picChg chg="del">
          <ac:chgData name="Christophe JENTA" userId="8d1209f4831e9c53" providerId="LiveId" clId="{904B13E8-5561-4C71-BC7C-B64964A84905}" dt="2025-12-08T14:33:30.058" v="336" actId="478"/>
          <ac:picMkLst>
            <pc:docMk/>
            <pc:sldMk cId="2331957571" sldId="13661"/>
            <ac:picMk id="10" creationId="{948D6DD6-1488-288C-2453-227F23138D5E}"/>
          </ac:picMkLst>
        </pc:picChg>
        <pc:picChg chg="del">
          <ac:chgData name="Christophe JENTA" userId="8d1209f4831e9c53" providerId="LiveId" clId="{904B13E8-5561-4C71-BC7C-B64964A84905}" dt="2025-12-08T14:33:30.612" v="337" actId="478"/>
          <ac:picMkLst>
            <pc:docMk/>
            <pc:sldMk cId="2331957571" sldId="13661"/>
            <ac:picMk id="12" creationId="{E87DA51D-276C-C02B-FD89-46820B625C4B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847985873" sldId="13662"/>
        </pc:sldMkLst>
      </pc:sldChg>
      <pc:sldChg chg="delSp add del mod">
        <pc:chgData name="Christophe JENTA" userId="8d1209f4831e9c53" providerId="LiveId" clId="{904B13E8-5561-4C71-BC7C-B64964A84905}" dt="2025-12-08T14:34:05.350" v="360" actId="478"/>
        <pc:sldMkLst>
          <pc:docMk/>
          <pc:sldMk cId="3353547305" sldId="13663"/>
        </pc:sldMkLst>
        <pc:picChg chg="del">
          <ac:chgData name="Christophe JENTA" userId="8d1209f4831e9c53" providerId="LiveId" clId="{904B13E8-5561-4C71-BC7C-B64964A84905}" dt="2025-12-08T14:34:05.350" v="360" actId="478"/>
          <ac:picMkLst>
            <pc:docMk/>
            <pc:sldMk cId="3353547305" sldId="13663"/>
            <ac:picMk id="2" creationId="{FEE83F89-61E4-797D-4CAC-3E0FAB5E0D20}"/>
          </ac:picMkLst>
        </pc:picChg>
        <pc:picChg chg="del">
          <ac:chgData name="Christophe JENTA" userId="8d1209f4831e9c53" providerId="LiveId" clId="{904B13E8-5561-4C71-BC7C-B64964A84905}" dt="2025-12-08T14:34:04.852" v="359" actId="478"/>
          <ac:picMkLst>
            <pc:docMk/>
            <pc:sldMk cId="3353547305" sldId="13663"/>
            <ac:picMk id="3" creationId="{8203E28C-1A49-971D-37CE-7F4CD76B3D51}"/>
          </ac:picMkLst>
        </pc:picChg>
      </pc:sldChg>
      <pc:sldChg chg="delSp add del mod">
        <pc:chgData name="Christophe JENTA" userId="8d1209f4831e9c53" providerId="LiveId" clId="{904B13E8-5561-4C71-BC7C-B64964A84905}" dt="2025-12-08T14:34:08.153" v="364" actId="478"/>
        <pc:sldMkLst>
          <pc:docMk/>
          <pc:sldMk cId="1201420890" sldId="13664"/>
        </pc:sldMkLst>
        <pc:picChg chg="del">
          <ac:chgData name="Christophe JENTA" userId="8d1209f4831e9c53" providerId="LiveId" clId="{904B13E8-5561-4C71-BC7C-B64964A84905}" dt="2025-12-08T14:34:06.688" v="361" actId="478"/>
          <ac:picMkLst>
            <pc:docMk/>
            <pc:sldMk cId="1201420890" sldId="13664"/>
            <ac:picMk id="4" creationId="{A9850009-39A4-FFEF-C343-8C7ED84BA3EF}"/>
          </ac:picMkLst>
        </pc:picChg>
        <pc:picChg chg="del">
          <ac:chgData name="Christophe JENTA" userId="8d1209f4831e9c53" providerId="LiveId" clId="{904B13E8-5561-4C71-BC7C-B64964A84905}" dt="2025-12-08T14:34:07.148" v="362" actId="478"/>
          <ac:picMkLst>
            <pc:docMk/>
            <pc:sldMk cId="1201420890" sldId="13664"/>
            <ac:picMk id="5" creationId="{D480B1D3-8D68-67B4-9CC8-60FEB4C447F4}"/>
          </ac:picMkLst>
        </pc:picChg>
        <pc:picChg chg="del">
          <ac:chgData name="Christophe JENTA" userId="8d1209f4831e9c53" providerId="LiveId" clId="{904B13E8-5561-4C71-BC7C-B64964A84905}" dt="2025-12-08T14:34:07.583" v="363" actId="478"/>
          <ac:picMkLst>
            <pc:docMk/>
            <pc:sldMk cId="1201420890" sldId="13664"/>
            <ac:picMk id="7" creationId="{AF86F3D5-779B-72BC-20CF-4E114CD251C6}"/>
          </ac:picMkLst>
        </pc:picChg>
        <pc:picChg chg="del">
          <ac:chgData name="Christophe JENTA" userId="8d1209f4831e9c53" providerId="LiveId" clId="{904B13E8-5561-4C71-BC7C-B64964A84905}" dt="2025-12-08T14:34:08.153" v="364" actId="478"/>
          <ac:picMkLst>
            <pc:docMk/>
            <pc:sldMk cId="1201420890" sldId="13664"/>
            <ac:picMk id="9" creationId="{50FC4589-2650-4B9A-09B7-CB7C3F1A9DDF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937596045" sldId="13665"/>
        </pc:sldMkLst>
      </pc:sldChg>
      <pc:sldChg chg="delSp add del mod">
        <pc:chgData name="Christophe JENTA" userId="8d1209f4831e9c53" providerId="LiveId" clId="{904B13E8-5561-4C71-BC7C-B64964A84905}" dt="2025-12-08T14:34:14.782" v="369" actId="478"/>
        <pc:sldMkLst>
          <pc:docMk/>
          <pc:sldMk cId="3308034352" sldId="13666"/>
        </pc:sldMkLst>
        <pc:picChg chg="del">
          <ac:chgData name="Christophe JENTA" userId="8d1209f4831e9c53" providerId="LiveId" clId="{904B13E8-5561-4C71-BC7C-B64964A84905}" dt="2025-12-08T14:34:13.710" v="368" actId="478"/>
          <ac:picMkLst>
            <pc:docMk/>
            <pc:sldMk cId="3308034352" sldId="13666"/>
            <ac:picMk id="2" creationId="{5F88F71A-7BEC-DCDD-54E8-074C9A9125ED}"/>
          </ac:picMkLst>
        </pc:picChg>
        <pc:picChg chg="del">
          <ac:chgData name="Christophe JENTA" userId="8d1209f4831e9c53" providerId="LiveId" clId="{904B13E8-5561-4C71-BC7C-B64964A84905}" dt="2025-12-08T14:34:14.782" v="369" actId="478"/>
          <ac:picMkLst>
            <pc:docMk/>
            <pc:sldMk cId="3308034352" sldId="13666"/>
            <ac:picMk id="4" creationId="{BA713207-449F-7D18-D400-864734127F11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646322671" sldId="13667"/>
        </pc:sldMkLst>
      </pc:sldChg>
      <pc:sldChg chg="delSp modSp add del mod">
        <pc:chgData name="Christophe JENTA" userId="8d1209f4831e9c53" providerId="LiveId" clId="{904B13E8-5561-4C71-BC7C-B64964A84905}" dt="2025-12-08T14:34:25.679" v="382" actId="478"/>
        <pc:sldMkLst>
          <pc:docMk/>
          <pc:sldMk cId="1108516550" sldId="13668"/>
        </pc:sldMkLst>
        <pc:picChg chg="del">
          <ac:chgData name="Christophe JENTA" userId="8d1209f4831e9c53" providerId="LiveId" clId="{904B13E8-5561-4C71-BC7C-B64964A84905}" dt="2025-12-08T14:34:24.996" v="380" actId="478"/>
          <ac:picMkLst>
            <pc:docMk/>
            <pc:sldMk cId="1108516550" sldId="13668"/>
            <ac:picMk id="8" creationId="{5186274B-718C-1AE9-D746-10D2609B7784}"/>
          </ac:picMkLst>
        </pc:picChg>
        <pc:picChg chg="del">
          <ac:chgData name="Christophe JENTA" userId="8d1209f4831e9c53" providerId="LiveId" clId="{904B13E8-5561-4C71-BC7C-B64964A84905}" dt="2025-12-08T14:34:24.396" v="379" actId="478"/>
          <ac:picMkLst>
            <pc:docMk/>
            <pc:sldMk cId="1108516550" sldId="13668"/>
            <ac:picMk id="10" creationId="{C3103969-73E7-80AD-71A0-86268ED782F3}"/>
          </ac:picMkLst>
        </pc:picChg>
        <pc:picChg chg="del mod">
          <ac:chgData name="Christophe JENTA" userId="8d1209f4831e9c53" providerId="LiveId" clId="{904B13E8-5561-4C71-BC7C-B64964A84905}" dt="2025-12-08T14:34:25.679" v="382" actId="478"/>
          <ac:picMkLst>
            <pc:docMk/>
            <pc:sldMk cId="1108516550" sldId="13668"/>
            <ac:picMk id="22" creationId="{05105CF5-C243-CCB6-1B10-D53FF4ABF0A7}"/>
          </ac:picMkLst>
        </pc:picChg>
        <pc:picChg chg="del">
          <ac:chgData name="Christophe JENTA" userId="8d1209f4831e9c53" providerId="LiveId" clId="{904B13E8-5561-4C71-BC7C-B64964A84905}" dt="2025-12-08T14:34:23.710" v="378" actId="478"/>
          <ac:picMkLst>
            <pc:docMk/>
            <pc:sldMk cId="1108516550" sldId="13668"/>
            <ac:picMk id="23" creationId="{FA7E6450-657D-3AA7-92B8-5A28288C0683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796603639" sldId="13669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880596373" sldId="13670"/>
        </pc:sldMkLst>
      </pc:sldChg>
      <pc:sldChg chg="delSp modSp add del mod">
        <pc:chgData name="Christophe JENTA" userId="8d1209f4831e9c53" providerId="LiveId" clId="{904B13E8-5561-4C71-BC7C-B64964A84905}" dt="2025-12-08T14:34:55.719" v="402" actId="478"/>
        <pc:sldMkLst>
          <pc:docMk/>
          <pc:sldMk cId="1503056092" sldId="13671"/>
        </pc:sldMkLst>
        <pc:picChg chg="del mod">
          <ac:chgData name="Christophe JENTA" userId="8d1209f4831e9c53" providerId="LiveId" clId="{904B13E8-5561-4C71-BC7C-B64964A84905}" dt="2025-12-08T14:34:55.719" v="402" actId="478"/>
          <ac:picMkLst>
            <pc:docMk/>
            <pc:sldMk cId="1503056092" sldId="13671"/>
            <ac:picMk id="3" creationId="{45A2ADDF-A2CC-D023-1052-4136A0559804}"/>
          </ac:picMkLst>
        </pc:picChg>
        <pc:picChg chg="del">
          <ac:chgData name="Christophe JENTA" userId="8d1209f4831e9c53" providerId="LiveId" clId="{904B13E8-5561-4C71-BC7C-B64964A84905}" dt="2025-12-08T14:34:55.098" v="400" actId="478"/>
          <ac:picMkLst>
            <pc:docMk/>
            <pc:sldMk cId="1503056092" sldId="13671"/>
            <ac:picMk id="5" creationId="{C7ADEFF8-6108-5846-CE33-AEC0DA940787}"/>
          </ac:picMkLst>
        </pc:picChg>
      </pc:sldChg>
      <pc:sldChg chg="delSp modSp add del mod">
        <pc:chgData name="Christophe JENTA" userId="8d1209f4831e9c53" providerId="LiveId" clId="{904B13E8-5561-4C71-BC7C-B64964A84905}" dt="2025-12-08T14:34:59.281" v="405" actId="478"/>
        <pc:sldMkLst>
          <pc:docMk/>
          <pc:sldMk cId="3384854719" sldId="13672"/>
        </pc:sldMkLst>
        <pc:picChg chg="del">
          <ac:chgData name="Christophe JENTA" userId="8d1209f4831e9c53" providerId="LiveId" clId="{904B13E8-5561-4C71-BC7C-B64964A84905}" dt="2025-12-08T14:34:58.278" v="403" actId="478"/>
          <ac:picMkLst>
            <pc:docMk/>
            <pc:sldMk cId="3384854719" sldId="13672"/>
            <ac:picMk id="3" creationId="{19DD35FC-C475-CA2F-9AB7-DC57A6BE2656}"/>
          </ac:picMkLst>
        </pc:picChg>
        <pc:picChg chg="del">
          <ac:chgData name="Christophe JENTA" userId="8d1209f4831e9c53" providerId="LiveId" clId="{904B13E8-5561-4C71-BC7C-B64964A84905}" dt="2025-12-08T14:34:58.702" v="404" actId="478"/>
          <ac:picMkLst>
            <pc:docMk/>
            <pc:sldMk cId="3384854719" sldId="13672"/>
            <ac:picMk id="5" creationId="{331C7969-B2E3-3005-17D4-A9BD053F67F9}"/>
          </ac:picMkLst>
        </pc:picChg>
        <pc:picChg chg="del">
          <ac:chgData name="Christophe JENTA" userId="8d1209f4831e9c53" providerId="LiveId" clId="{904B13E8-5561-4C71-BC7C-B64964A84905}" dt="2025-12-08T14:34:59.281" v="405" actId="478"/>
          <ac:picMkLst>
            <pc:docMk/>
            <pc:sldMk cId="3384854719" sldId="13672"/>
            <ac:picMk id="9" creationId="{E8765C41-2653-8D8E-9ACA-A3CC846C6FFA}"/>
          </ac:picMkLst>
        </pc:picChg>
      </pc:sldChg>
      <pc:sldChg chg="modSp add del mod">
        <pc:chgData name="Christophe JENTA" userId="8d1209f4831e9c53" providerId="LiveId" clId="{904B13E8-5561-4C71-BC7C-B64964A84905}" dt="2025-12-08T17:02:08.647" v="426" actId="20577"/>
        <pc:sldMkLst>
          <pc:docMk/>
          <pc:sldMk cId="1120228898" sldId="13701"/>
        </pc:sldMkLst>
        <pc:spChg chg="mod">
          <ac:chgData name="Christophe JENTA" userId="8d1209f4831e9c53" providerId="LiveId" clId="{904B13E8-5561-4C71-BC7C-B64964A84905}" dt="2025-12-08T17:02:08.647" v="426" actId="20577"/>
          <ac:spMkLst>
            <pc:docMk/>
            <pc:sldMk cId="1120228898" sldId="13701"/>
            <ac:spMk id="3" creationId="{1F723BAD-0463-B5A0-D3AE-23F314A34EEC}"/>
          </ac:spMkLst>
        </pc:sp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4187860858" sldId="13705"/>
        </pc:sldMkLst>
      </pc:sldChg>
      <pc:sldChg chg="modSp add del mod">
        <pc:chgData name="Christophe JENTA" userId="8d1209f4831e9c53" providerId="LiveId" clId="{904B13E8-5561-4C71-BC7C-B64964A84905}" dt="2025-12-08T14:33:11.886" v="325" actId="207"/>
        <pc:sldMkLst>
          <pc:docMk/>
          <pc:sldMk cId="266598801" sldId="13706"/>
        </pc:sldMkLst>
        <pc:spChg chg="mod">
          <ac:chgData name="Christophe JENTA" userId="8d1209f4831e9c53" providerId="LiveId" clId="{904B13E8-5561-4C71-BC7C-B64964A84905}" dt="2025-12-08T14:33:11.886" v="325" actId="207"/>
          <ac:spMkLst>
            <pc:docMk/>
            <pc:sldMk cId="266598801" sldId="13706"/>
            <ac:spMk id="169" creationId="{3BE590E6-EAE6-E318-CBF0-743EDF89609F}"/>
          </ac:spMkLst>
        </pc:spChg>
      </pc:sldChg>
      <pc:sldChg chg="modSp add del mod">
        <pc:chgData name="Christophe JENTA" userId="8d1209f4831e9c53" providerId="LiveId" clId="{904B13E8-5561-4C71-BC7C-B64964A84905}" dt="2025-12-08T14:33:15.960" v="326" actId="207"/>
        <pc:sldMkLst>
          <pc:docMk/>
          <pc:sldMk cId="431283121" sldId="13707"/>
        </pc:sldMkLst>
        <pc:spChg chg="mod">
          <ac:chgData name="Christophe JENTA" userId="8d1209f4831e9c53" providerId="LiveId" clId="{904B13E8-5561-4C71-BC7C-B64964A84905}" dt="2025-12-08T14:33:15.960" v="326" actId="207"/>
          <ac:spMkLst>
            <pc:docMk/>
            <pc:sldMk cId="431283121" sldId="13707"/>
            <ac:spMk id="169" creationId="{D5A046A1-A017-B23F-5FF9-A92EC81364A2}"/>
          </ac:spMkLst>
        </pc:spChg>
      </pc:sldChg>
      <pc:sldChg chg="delSp add del mod">
        <pc:chgData name="Christophe JENTA" userId="8d1209f4831e9c53" providerId="LiveId" clId="{904B13E8-5561-4C71-BC7C-B64964A84905}" dt="2025-12-08T14:33:23.410" v="328" actId="478"/>
        <pc:sldMkLst>
          <pc:docMk/>
          <pc:sldMk cId="2598680327" sldId="13716"/>
        </pc:sldMkLst>
        <pc:picChg chg="del">
          <ac:chgData name="Christophe JENTA" userId="8d1209f4831e9c53" providerId="LiveId" clId="{904B13E8-5561-4C71-BC7C-B64964A84905}" dt="2025-12-08T14:33:22.618" v="327" actId="478"/>
          <ac:picMkLst>
            <pc:docMk/>
            <pc:sldMk cId="2598680327" sldId="13716"/>
            <ac:picMk id="4" creationId="{1612E840-613E-3CA6-5CCA-8AB5530C8E54}"/>
          </ac:picMkLst>
        </pc:picChg>
        <pc:picChg chg="del">
          <ac:chgData name="Christophe JENTA" userId="8d1209f4831e9c53" providerId="LiveId" clId="{904B13E8-5561-4C71-BC7C-B64964A84905}" dt="2025-12-08T14:33:23.410" v="328" actId="478"/>
          <ac:picMkLst>
            <pc:docMk/>
            <pc:sldMk cId="2598680327" sldId="13716"/>
            <ac:picMk id="6" creationId="{EA17CA3E-6499-8189-25E0-251AA1A6F4CD}"/>
          </ac:picMkLst>
        </pc:picChg>
      </pc:sldChg>
      <pc:sldChg chg="delSp add del mod">
        <pc:chgData name="Christophe JENTA" userId="8d1209f4831e9c53" providerId="LiveId" clId="{904B13E8-5561-4C71-BC7C-B64964A84905}" dt="2025-12-08T14:34:15.948" v="370" actId="478"/>
        <pc:sldMkLst>
          <pc:docMk/>
          <pc:sldMk cId="2941737059" sldId="13746"/>
        </pc:sldMkLst>
        <pc:picChg chg="del">
          <ac:chgData name="Christophe JENTA" userId="8d1209f4831e9c53" providerId="LiveId" clId="{904B13E8-5561-4C71-BC7C-B64964A84905}" dt="2025-12-08T14:34:15.948" v="370" actId="478"/>
          <ac:picMkLst>
            <pc:docMk/>
            <pc:sldMk cId="2941737059" sldId="13746"/>
            <ac:picMk id="2" creationId="{BBE244BA-E1D6-324E-2E9C-88CCBB8068C1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843148199" sldId="13747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67504529" sldId="13748"/>
        </pc:sldMkLst>
      </pc:sldChg>
      <pc:sldChg chg="delSp modSp add del mod">
        <pc:chgData name="Christophe JENTA" userId="8d1209f4831e9c53" providerId="LiveId" clId="{904B13E8-5561-4C71-BC7C-B64964A84905}" dt="2025-12-08T14:34:42.464" v="395" actId="478"/>
        <pc:sldMkLst>
          <pc:docMk/>
          <pc:sldMk cId="2779182726" sldId="13749"/>
        </pc:sldMkLst>
        <pc:picChg chg="del">
          <ac:chgData name="Christophe JENTA" userId="8d1209f4831e9c53" providerId="LiveId" clId="{904B13E8-5561-4C71-BC7C-B64964A84905}" dt="2025-12-08T14:34:41.979" v="393" actId="478"/>
          <ac:picMkLst>
            <pc:docMk/>
            <pc:sldMk cId="2779182726" sldId="13749"/>
            <ac:picMk id="2" creationId="{985B24ED-B18B-6277-0D82-05E21301655D}"/>
          </ac:picMkLst>
        </pc:picChg>
        <pc:picChg chg="del mod">
          <ac:chgData name="Christophe JENTA" userId="8d1209f4831e9c53" providerId="LiveId" clId="{904B13E8-5561-4C71-BC7C-B64964A84905}" dt="2025-12-08T14:34:42.464" v="395" actId="478"/>
          <ac:picMkLst>
            <pc:docMk/>
            <pc:sldMk cId="2779182726" sldId="13749"/>
            <ac:picMk id="4" creationId="{CCD5B9D6-72B2-4285-1B5F-C48210DCAB9A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4157308058" sldId="13750"/>
        </pc:sldMkLst>
      </pc:sldChg>
      <pc:sldChg chg="delSp add del mod">
        <pc:chgData name="Christophe JENTA" userId="8d1209f4831e9c53" providerId="LiveId" clId="{904B13E8-5561-4C71-BC7C-B64964A84905}" dt="2025-12-08T14:33:35.375" v="341" actId="478"/>
        <pc:sldMkLst>
          <pc:docMk/>
          <pc:sldMk cId="2545605175" sldId="13751"/>
        </pc:sldMkLst>
        <pc:picChg chg="del">
          <ac:chgData name="Christophe JENTA" userId="8d1209f4831e9c53" providerId="LiveId" clId="{904B13E8-5561-4C71-BC7C-B64964A84905}" dt="2025-12-08T14:33:35.375" v="341" actId="478"/>
          <ac:picMkLst>
            <pc:docMk/>
            <pc:sldMk cId="2545605175" sldId="13751"/>
            <ac:picMk id="11" creationId="{DC16FF24-AC80-914D-07DE-A1CB83905B6E}"/>
          </ac:picMkLst>
        </pc:picChg>
        <pc:picChg chg="del">
          <ac:chgData name="Christophe JENTA" userId="8d1209f4831e9c53" providerId="LiveId" clId="{904B13E8-5561-4C71-BC7C-B64964A84905}" dt="2025-12-08T14:33:34.692" v="340" actId="478"/>
          <ac:picMkLst>
            <pc:docMk/>
            <pc:sldMk cId="2545605175" sldId="13751"/>
            <ac:picMk id="12" creationId="{F841E8A9-08B0-AE3E-4B0E-88AAA174B05B}"/>
          </ac:picMkLst>
        </pc:picChg>
        <pc:picChg chg="del">
          <ac:chgData name="Christophe JENTA" userId="8d1209f4831e9c53" providerId="LiveId" clId="{904B13E8-5561-4C71-BC7C-B64964A84905}" dt="2025-12-08T14:33:34.189" v="339" actId="478"/>
          <ac:picMkLst>
            <pc:docMk/>
            <pc:sldMk cId="2545605175" sldId="13751"/>
            <ac:picMk id="13" creationId="{BF65B3CC-FFD2-06E9-CD8B-CD817A3F6446}"/>
          </ac:picMkLst>
        </pc:picChg>
      </pc:sldChg>
      <pc:sldChg chg="delSp modSp add del mod">
        <pc:chgData name="Christophe JENTA" userId="8d1209f4831e9c53" providerId="LiveId" clId="{904B13E8-5561-4C71-BC7C-B64964A84905}" dt="2025-12-08T14:33:38.973" v="345" actId="478"/>
        <pc:sldMkLst>
          <pc:docMk/>
          <pc:sldMk cId="1414441873" sldId="13752"/>
        </pc:sldMkLst>
        <pc:picChg chg="del">
          <ac:chgData name="Christophe JENTA" userId="8d1209f4831e9c53" providerId="LiveId" clId="{904B13E8-5561-4C71-BC7C-B64964A84905}" dt="2025-12-08T14:33:38.973" v="345" actId="478"/>
          <ac:picMkLst>
            <pc:docMk/>
            <pc:sldMk cId="1414441873" sldId="13752"/>
            <ac:picMk id="603" creationId="{2D66EF99-2E4E-968C-4944-E322519B5123}"/>
          </ac:picMkLst>
        </pc:picChg>
        <pc:picChg chg="del mod">
          <ac:chgData name="Christophe JENTA" userId="8d1209f4831e9c53" providerId="LiveId" clId="{904B13E8-5561-4C71-BC7C-B64964A84905}" dt="2025-12-08T14:33:38.483" v="344" actId="478"/>
          <ac:picMkLst>
            <pc:docMk/>
            <pc:sldMk cId="1414441873" sldId="13752"/>
            <ac:picMk id="604" creationId="{E91DEE58-B8C6-F967-09CD-9BFFBB364280}"/>
          </ac:picMkLst>
        </pc:picChg>
        <pc:picChg chg="del">
          <ac:chgData name="Christophe JENTA" userId="8d1209f4831e9c53" providerId="LiveId" clId="{904B13E8-5561-4C71-BC7C-B64964A84905}" dt="2025-12-08T14:33:37.881" v="342" actId="478"/>
          <ac:picMkLst>
            <pc:docMk/>
            <pc:sldMk cId="1414441873" sldId="13752"/>
            <ac:picMk id="605" creationId="{80D5BB65-E102-54D9-A4D5-54B41FEBF0A7}"/>
          </ac:picMkLst>
        </pc:picChg>
      </pc:sldChg>
      <pc:sldChg chg="delSp add del mod">
        <pc:chgData name="Christophe JENTA" userId="8d1209f4831e9c53" providerId="LiveId" clId="{904B13E8-5561-4C71-BC7C-B64964A84905}" dt="2025-12-08T14:33:32.589" v="338" actId="478"/>
        <pc:sldMkLst>
          <pc:docMk/>
          <pc:sldMk cId="599703974" sldId="13753"/>
        </pc:sldMkLst>
        <pc:picChg chg="del">
          <ac:chgData name="Christophe JENTA" userId="8d1209f4831e9c53" providerId="LiveId" clId="{904B13E8-5561-4C71-BC7C-B64964A84905}" dt="2025-12-08T14:33:32.589" v="338" actId="478"/>
          <ac:picMkLst>
            <pc:docMk/>
            <pc:sldMk cId="599703974" sldId="13753"/>
            <ac:picMk id="7" creationId="{F10B9F50-67C8-BEA1-CAF0-313CBA7E74E0}"/>
          </ac:picMkLst>
        </pc:picChg>
      </pc:sldChg>
      <pc:sldChg chg="delSp add del mod">
        <pc:chgData name="Christophe JENTA" userId="8d1209f4831e9c53" providerId="LiveId" clId="{904B13E8-5561-4C71-BC7C-B64964A84905}" dt="2025-12-08T14:34:01.247" v="358" actId="478"/>
        <pc:sldMkLst>
          <pc:docMk/>
          <pc:sldMk cId="1703092992" sldId="13754"/>
        </pc:sldMkLst>
        <pc:picChg chg="del">
          <ac:chgData name="Christophe JENTA" userId="8d1209f4831e9c53" providerId="LiveId" clId="{904B13E8-5561-4C71-BC7C-B64964A84905}" dt="2025-12-08T14:34:00.803" v="357" actId="478"/>
          <ac:picMkLst>
            <pc:docMk/>
            <pc:sldMk cId="1703092992" sldId="13754"/>
            <ac:picMk id="3" creationId="{7372CB91-2816-7DA4-216F-4E90448A043C}"/>
          </ac:picMkLst>
        </pc:picChg>
        <pc:picChg chg="del">
          <ac:chgData name="Christophe JENTA" userId="8d1209f4831e9c53" providerId="LiveId" clId="{904B13E8-5561-4C71-BC7C-B64964A84905}" dt="2025-12-08T14:34:01.247" v="358" actId="478"/>
          <ac:picMkLst>
            <pc:docMk/>
            <pc:sldMk cId="1703092992" sldId="13754"/>
            <ac:picMk id="5" creationId="{8016740B-50C3-FC3A-36F1-71B3744562C6}"/>
          </ac:picMkLst>
        </pc:picChg>
      </pc:sldChg>
      <pc:sldChg chg="delSp add del mod">
        <pc:chgData name="Christophe JENTA" userId="8d1209f4831e9c53" providerId="LiveId" clId="{904B13E8-5561-4C71-BC7C-B64964A84905}" dt="2025-12-08T14:33:45.476" v="350" actId="478"/>
        <pc:sldMkLst>
          <pc:docMk/>
          <pc:sldMk cId="1486657032" sldId="13755"/>
        </pc:sldMkLst>
        <pc:picChg chg="del">
          <ac:chgData name="Christophe JENTA" userId="8d1209f4831e9c53" providerId="LiveId" clId="{904B13E8-5561-4C71-BC7C-B64964A84905}" dt="2025-12-08T14:33:45.476" v="350" actId="478"/>
          <ac:picMkLst>
            <pc:docMk/>
            <pc:sldMk cId="1486657032" sldId="13755"/>
            <ac:picMk id="5" creationId="{A85CFC3E-5C56-4F0E-17E9-0B327B2AED9F}"/>
          </ac:picMkLst>
        </pc:picChg>
        <pc:picChg chg="del">
          <ac:chgData name="Christophe JENTA" userId="8d1209f4831e9c53" providerId="LiveId" clId="{904B13E8-5561-4C71-BC7C-B64964A84905}" dt="2025-12-08T14:33:44.958" v="349" actId="478"/>
          <ac:picMkLst>
            <pc:docMk/>
            <pc:sldMk cId="1486657032" sldId="13755"/>
            <ac:picMk id="6" creationId="{437B83A1-2210-6D8B-5579-7B36E81FF2C1}"/>
          </ac:picMkLst>
        </pc:picChg>
      </pc:sldChg>
      <pc:sldChg chg="delSp add del mod">
        <pc:chgData name="Christophe JENTA" userId="8d1209f4831e9c53" providerId="LiveId" clId="{904B13E8-5561-4C71-BC7C-B64964A84905}" dt="2025-12-08T14:33:49.631" v="352" actId="478"/>
        <pc:sldMkLst>
          <pc:docMk/>
          <pc:sldMk cId="406656656" sldId="13756"/>
        </pc:sldMkLst>
        <pc:picChg chg="del">
          <ac:chgData name="Christophe JENTA" userId="8d1209f4831e9c53" providerId="LiveId" clId="{904B13E8-5561-4C71-BC7C-B64964A84905}" dt="2025-12-08T14:33:49.631" v="352" actId="478"/>
          <ac:picMkLst>
            <pc:docMk/>
            <pc:sldMk cId="406656656" sldId="13756"/>
            <ac:picMk id="8" creationId="{4A2B0059-2B11-D179-5396-4294D23FA408}"/>
          </ac:picMkLst>
        </pc:picChg>
        <pc:picChg chg="del">
          <ac:chgData name="Christophe JENTA" userId="8d1209f4831e9c53" providerId="LiveId" clId="{904B13E8-5561-4C71-BC7C-B64964A84905}" dt="2025-12-08T14:33:48.986" v="351" actId="478"/>
          <ac:picMkLst>
            <pc:docMk/>
            <pc:sldMk cId="406656656" sldId="13756"/>
            <ac:picMk id="449" creationId="{58500B00-407D-BDB7-3959-8B332BBA211E}"/>
          </ac:picMkLst>
        </pc:picChg>
      </pc:sldChg>
      <pc:sldChg chg="delSp add del mod">
        <pc:chgData name="Christophe JENTA" userId="8d1209f4831e9c53" providerId="LiveId" clId="{904B13E8-5561-4C71-BC7C-B64964A84905}" dt="2025-12-08T14:33:40.951" v="347" actId="478"/>
        <pc:sldMkLst>
          <pc:docMk/>
          <pc:sldMk cId="1267322774" sldId="13757"/>
        </pc:sldMkLst>
        <pc:picChg chg="del">
          <ac:chgData name="Christophe JENTA" userId="8d1209f4831e9c53" providerId="LiveId" clId="{904B13E8-5561-4C71-BC7C-B64964A84905}" dt="2025-12-08T14:33:40.492" v="346" actId="478"/>
          <ac:picMkLst>
            <pc:docMk/>
            <pc:sldMk cId="1267322774" sldId="13757"/>
            <ac:picMk id="600" creationId="{9B681400-BB6D-5E8C-0C01-91F2B499C390}"/>
          </ac:picMkLst>
        </pc:picChg>
        <pc:picChg chg="del">
          <ac:chgData name="Christophe JENTA" userId="8d1209f4831e9c53" providerId="LiveId" clId="{904B13E8-5561-4C71-BC7C-B64964A84905}" dt="2025-12-08T14:33:40.951" v="347" actId="478"/>
          <ac:picMkLst>
            <pc:docMk/>
            <pc:sldMk cId="1267322774" sldId="13757"/>
            <ac:picMk id="728" creationId="{B74EB1C6-E582-F46C-F9F7-1726CF1CCFF2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502215177" sldId="13760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284058811" sldId="13764"/>
        </pc:sldMkLst>
      </pc:sldChg>
      <pc:sldChg chg="add">
        <pc:chgData name="Christophe JENTA" userId="8d1209f4831e9c53" providerId="LiveId" clId="{904B13E8-5561-4C71-BC7C-B64964A84905}" dt="2025-12-08T14:32:56.854" v="324"/>
        <pc:sldMkLst>
          <pc:docMk/>
          <pc:sldMk cId="3426831335" sldId="13772"/>
        </pc:sldMkLst>
      </pc:sldChg>
      <pc:sldChg chg="delSp add mod">
        <pc:chgData name="Christophe JENTA" userId="8d1209f4831e9c53" providerId="LiveId" clId="{904B13E8-5561-4C71-BC7C-B64964A84905}" dt="2025-12-08T14:34:09.939" v="366" actId="478"/>
        <pc:sldMkLst>
          <pc:docMk/>
          <pc:sldMk cId="15079973" sldId="13773"/>
        </pc:sldMkLst>
        <pc:picChg chg="del">
          <ac:chgData name="Christophe JENTA" userId="8d1209f4831e9c53" providerId="LiveId" clId="{904B13E8-5561-4C71-BC7C-B64964A84905}" dt="2025-12-08T14:34:09.939" v="366" actId="478"/>
          <ac:picMkLst>
            <pc:docMk/>
            <pc:sldMk cId="15079973" sldId="13773"/>
            <ac:picMk id="4" creationId="{00D0A04A-91C9-A778-5032-525F4A038A43}"/>
          </ac:picMkLst>
        </pc:picChg>
        <pc:picChg chg="del">
          <ac:chgData name="Christophe JENTA" userId="8d1209f4831e9c53" providerId="LiveId" clId="{904B13E8-5561-4C71-BC7C-B64964A84905}" dt="2025-12-08T14:34:09.440" v="365" actId="478"/>
          <ac:picMkLst>
            <pc:docMk/>
            <pc:sldMk cId="15079973" sldId="13773"/>
            <ac:picMk id="5" creationId="{E1C88BFE-EB56-4460-FC74-C870954FFCF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7BEBC-875A-9F59-FE15-1D24E278C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EFE215E-0E0F-D75C-1DF7-FAACF0D41F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5394A44-074D-1080-B37F-7E739BAA66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919CFB-152E-74B8-808F-FE5B8C4114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169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A0818-1BEF-1DDE-56BA-A07666671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CE3CDCF-1611-2252-D393-FB36E53EE7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0A933B1-6AB8-53E3-D87B-BED452F9FD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D3EE701-49D0-AE4C-7BA9-5152FEF16B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95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69019-09D6-4943-AB2C-AC8D96CFD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4A82E63-38BA-2003-1782-1359BD0F2F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2C6B15F-399B-ACCC-D0A7-08D97DA783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ECEDF2-0350-8D89-D439-E0D1A2E3E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3244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81803-0358-052E-CB56-81EF461D3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E457F84-C225-1525-694A-14896BF9E7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F32E1E6-3BFB-C935-7B1F-71EF2E6001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5D508E-637B-108C-B3E0-18D505130E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910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F3AE1-97E5-4677-7093-02FF888B8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8B394BC-0CBD-EEDE-688F-FDA47A9D33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65CBFFE-CC8C-9106-AF73-E3009D544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DA1BBA-948C-B927-6E12-374633BE67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56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1439A-C38E-7CC2-082E-F533F6911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510A6F6-BE41-94E8-B6C0-72FE43BF3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3 mars 2026 (8/14)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1792-1907 : En Orient, le Grand Jeu russo-britannique</a:t>
            </a:r>
            <a:b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Empire ottoman et Balkans ; Caucase et Perse ; Afghanistan</a:t>
            </a:r>
            <a:b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Inde britannique ; En Asie centrale, Turkestan russe et Xinjiang chinois</a:t>
            </a:r>
            <a:b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b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Suite et fin…</a:t>
            </a: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58914D9-0021-CFCC-78F7-4851A88B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9986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18152-CF78-515E-DF06-7F124B61B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64457190-1310-FB23-2479-79CAB4299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3155" r="31244" b="3251"/>
          <a:stretch>
            <a:fillRect/>
          </a:stretch>
        </p:blipFill>
        <p:spPr bwMode="auto">
          <a:xfrm>
            <a:off x="4903677" y="110608"/>
            <a:ext cx="7198637" cy="57618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FAC79B3F-8613-3A97-F2AF-FB159669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1" t="24328" r="3568" b="6860"/>
          <a:stretch>
            <a:fillRect/>
          </a:stretch>
        </p:blipFill>
        <p:spPr bwMode="auto">
          <a:xfrm>
            <a:off x="10440210" y="4358640"/>
            <a:ext cx="1662104" cy="23887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29F5BF-0A81-0081-8261-30AA9DA665DF}"/>
              </a:ext>
            </a:extLst>
          </p:cNvPr>
          <p:cNvSpPr/>
          <p:nvPr/>
        </p:nvSpPr>
        <p:spPr>
          <a:xfrm>
            <a:off x="89686" y="110608"/>
            <a:ext cx="4726472" cy="55245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/>
              <a:t>(1871-)1895 : (P) (A) Les fixations des frontières définitives de l’Afghanistan et de la Perse</a:t>
            </a:r>
          </a:p>
          <a:p>
            <a:endParaRPr lang="fr-FR" sz="1400" b="1" dirty="0"/>
          </a:p>
          <a:p>
            <a:r>
              <a:rPr lang="fr-FR" sz="1400" b="1" dirty="0"/>
              <a:t>(1871-)1893 : Au sud et à l’est, les lignes britanniques Goldsmith et Durand : Partage du Baloutchistan en trois ; A l’est de l’Afghanistan, cessions des zones tribales pachtounes à l’Inde britannique</a:t>
            </a:r>
          </a:p>
          <a:p>
            <a:endParaRPr lang="fr-FR" sz="1600" dirty="0"/>
          </a:p>
          <a:p>
            <a:r>
              <a:rPr lang="fr-FR" sz="1600" dirty="0"/>
              <a:t>*1885-1907 : La fin du Grand Jeu ; Et d’abord…</a:t>
            </a:r>
          </a:p>
          <a:p>
            <a:r>
              <a:rPr lang="fr-FR" sz="1500" dirty="0"/>
              <a:t>*1885-95 : Négociations entre Russes et Britanniques</a:t>
            </a:r>
          </a:p>
          <a:p>
            <a:r>
              <a:rPr lang="fr-FR" sz="1600" dirty="0"/>
              <a:t>Et fixations des frontières : De </a:t>
            </a:r>
            <a:r>
              <a:rPr lang="fr-FR" sz="1600" b="1" dirty="0"/>
              <a:t>la Perse (P) </a:t>
            </a:r>
            <a:r>
              <a:rPr lang="fr-FR" sz="1600" dirty="0"/>
              <a:t>d’abord</a:t>
            </a:r>
          </a:p>
          <a:p>
            <a:r>
              <a:rPr lang="fr-FR" sz="1600" dirty="0"/>
              <a:t>Puis et surtout, de </a:t>
            </a:r>
            <a:r>
              <a:rPr lang="fr-FR" sz="1600" b="1" dirty="0"/>
              <a:t>l’Afghanistan (A)</a:t>
            </a:r>
            <a:r>
              <a:rPr lang="fr-FR" sz="1600" dirty="0"/>
              <a:t> ; Récit…</a:t>
            </a:r>
          </a:p>
          <a:p>
            <a:endParaRPr lang="fr-FR" sz="1600" dirty="0"/>
          </a:p>
          <a:p>
            <a:r>
              <a:rPr lang="fr-FR" sz="1600" dirty="0"/>
              <a:t>a) Côté britannique avec la Perse…</a:t>
            </a:r>
          </a:p>
          <a:p>
            <a:endParaRPr lang="fr-FR" sz="1600" dirty="0"/>
          </a:p>
          <a:p>
            <a:r>
              <a:rPr lang="fr-FR" sz="1600" dirty="0"/>
              <a:t>*1871 : Au Baloutchistan…</a:t>
            </a:r>
          </a:p>
          <a:p>
            <a:r>
              <a:rPr lang="fr-FR" sz="1600" dirty="0"/>
              <a:t>NB : 1854 :  Etat princier du Raj ; Capitale : </a:t>
            </a:r>
            <a:r>
              <a:rPr lang="fr-FR" sz="1600" dirty="0" err="1"/>
              <a:t>Kalat</a:t>
            </a:r>
            <a:endParaRPr lang="fr-FR" sz="1600" dirty="0"/>
          </a:p>
          <a:p>
            <a:r>
              <a:rPr lang="fr-FR" sz="1600" dirty="0"/>
              <a:t>Les Britanniques fixent une frontière N-S avec la Perse</a:t>
            </a:r>
          </a:p>
          <a:p>
            <a:r>
              <a:rPr lang="fr-FR" sz="1600" i="1" dirty="0"/>
              <a:t>La ligne Goldsmith</a:t>
            </a:r>
            <a:r>
              <a:rPr lang="fr-FR" sz="1600" dirty="0"/>
              <a:t>, qui coupe le Baloutchistan en deux</a:t>
            </a:r>
          </a:p>
          <a:p>
            <a:endParaRPr lang="fr-FR" sz="1600" dirty="0"/>
          </a:p>
          <a:p>
            <a:r>
              <a:rPr lang="fr-FR" sz="1600" dirty="0"/>
              <a:t>NB : 1876 : Au Baloutchistan même…</a:t>
            </a:r>
          </a:p>
          <a:p>
            <a:r>
              <a:rPr lang="fr-FR" sz="1600" dirty="0"/>
              <a:t>Les Britanniques obtiennent la cession de Quetta, à la sortie ouest de la passe de Bolan ; </a:t>
            </a:r>
            <a:r>
              <a:rPr lang="fr-FR" sz="1600" u="sng" dirty="0"/>
              <a:t>Contrôler Kandahar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D2AC57E-73E2-5769-CA39-19526879E435}"/>
              </a:ext>
            </a:extLst>
          </p:cNvPr>
          <p:cNvCxnSpPr>
            <a:cxnSpLocks/>
          </p:cNvCxnSpPr>
          <p:nvPr/>
        </p:nvCxnSpPr>
        <p:spPr>
          <a:xfrm>
            <a:off x="9937080" y="2612951"/>
            <a:ext cx="542220" cy="82182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C95107E5-800B-9E44-77E3-EBC70E160E5D}"/>
              </a:ext>
            </a:extLst>
          </p:cNvPr>
          <p:cNvSpPr/>
          <p:nvPr/>
        </p:nvSpPr>
        <p:spPr>
          <a:xfrm>
            <a:off x="9042164" y="236086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B478B20-F517-827F-0CAD-E35CE57ECE3C}"/>
              </a:ext>
            </a:extLst>
          </p:cNvPr>
          <p:cNvSpPr/>
          <p:nvPr/>
        </p:nvSpPr>
        <p:spPr>
          <a:xfrm>
            <a:off x="10265340" y="259901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86C32AE-821A-13ED-C9E0-0A7F8099E651}"/>
              </a:ext>
            </a:extLst>
          </p:cNvPr>
          <p:cNvSpPr/>
          <p:nvPr/>
        </p:nvSpPr>
        <p:spPr>
          <a:xfrm>
            <a:off x="8590097" y="4105601"/>
            <a:ext cx="285261" cy="25303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EE84423-6039-F653-4E12-E78F8DCE3C83}"/>
              </a:ext>
            </a:extLst>
          </p:cNvPr>
          <p:cNvSpPr/>
          <p:nvPr/>
        </p:nvSpPr>
        <p:spPr>
          <a:xfrm>
            <a:off x="9873215" y="2472494"/>
            <a:ext cx="285261" cy="25303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ACCE7D2-33B7-6E6D-19EC-84B21F41FFAA}"/>
              </a:ext>
            </a:extLst>
          </p:cNvPr>
          <p:cNvSpPr/>
          <p:nvPr/>
        </p:nvSpPr>
        <p:spPr>
          <a:xfrm>
            <a:off x="7486623" y="3865830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585F683-BC05-FDD4-A705-5FE4E91404B2}"/>
              </a:ext>
            </a:extLst>
          </p:cNvPr>
          <p:cNvSpPr/>
          <p:nvPr/>
        </p:nvSpPr>
        <p:spPr>
          <a:xfrm>
            <a:off x="5982014" y="253169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DD49C3C-9A8E-12D8-E62B-FEB1C226FF5E}"/>
              </a:ext>
            </a:extLst>
          </p:cNvPr>
          <p:cNvSpPr/>
          <p:nvPr/>
        </p:nvSpPr>
        <p:spPr>
          <a:xfrm>
            <a:off x="8249717" y="4480755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9690166-2326-9E20-6E5F-2450EC1477DD}"/>
              </a:ext>
            </a:extLst>
          </p:cNvPr>
          <p:cNvSpPr/>
          <p:nvPr/>
        </p:nvSpPr>
        <p:spPr>
          <a:xfrm>
            <a:off x="8054159" y="5115560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8AF91DCD-FEB4-654A-7111-684570696FD0}"/>
              </a:ext>
            </a:extLst>
          </p:cNvPr>
          <p:cNvCxnSpPr>
            <a:cxnSpLocks/>
          </p:cNvCxnSpPr>
          <p:nvPr/>
        </p:nvCxnSpPr>
        <p:spPr>
          <a:xfrm>
            <a:off x="8440281" y="4733794"/>
            <a:ext cx="372363" cy="381766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45065501-BE3A-2116-F4B5-513EECFA45A1}"/>
              </a:ext>
            </a:extLst>
          </p:cNvPr>
          <p:cNvSpPr/>
          <p:nvPr/>
        </p:nvSpPr>
        <p:spPr>
          <a:xfrm>
            <a:off x="9408888" y="4677681"/>
            <a:ext cx="285261" cy="25303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0F52636-07E6-F976-35AC-684559BF1752}"/>
              </a:ext>
            </a:extLst>
          </p:cNvPr>
          <p:cNvSpPr/>
          <p:nvPr/>
        </p:nvSpPr>
        <p:spPr>
          <a:xfrm rot="20997160">
            <a:off x="6695819" y="2112516"/>
            <a:ext cx="2780972" cy="83941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7CE4E13-8642-B9BA-2915-1BC5A24C76B4}"/>
              </a:ext>
            </a:extLst>
          </p:cNvPr>
          <p:cNvSpPr/>
          <p:nvPr/>
        </p:nvSpPr>
        <p:spPr>
          <a:xfrm rot="19549533">
            <a:off x="9286898" y="1610705"/>
            <a:ext cx="1095223" cy="7597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D398416-08D0-9902-1CBA-CA6F550409A6}"/>
              </a:ext>
            </a:extLst>
          </p:cNvPr>
          <p:cNvSpPr/>
          <p:nvPr/>
        </p:nvSpPr>
        <p:spPr>
          <a:xfrm rot="14954000">
            <a:off x="9876082" y="1067218"/>
            <a:ext cx="525745" cy="86467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CEDAEAC-2B7F-EF98-6441-9CFB7CF6C4BD}"/>
              </a:ext>
            </a:extLst>
          </p:cNvPr>
          <p:cNvSpPr/>
          <p:nvPr/>
        </p:nvSpPr>
        <p:spPr>
          <a:xfrm>
            <a:off x="8066349" y="559844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16257E1-F2EF-12FC-8D50-69DF05AC1754}"/>
              </a:ext>
            </a:extLst>
          </p:cNvPr>
          <p:cNvSpPr/>
          <p:nvPr/>
        </p:nvSpPr>
        <p:spPr>
          <a:xfrm>
            <a:off x="5839383" y="5635320"/>
            <a:ext cx="285261" cy="253039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C5A0DE91-6DF1-6908-B9B4-11E82E57E3CC}"/>
              </a:ext>
            </a:extLst>
          </p:cNvPr>
          <p:cNvSpPr/>
          <p:nvPr/>
        </p:nvSpPr>
        <p:spPr>
          <a:xfrm rot="5400000">
            <a:off x="6591388" y="5514448"/>
            <a:ext cx="484632" cy="548571"/>
          </a:xfrm>
          <a:prstGeom prst="downArrow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bas 7">
            <a:extLst>
              <a:ext uri="{FF2B5EF4-FFF2-40B4-BE49-F238E27FC236}">
                <a16:creationId xmlns:a16="http://schemas.microsoft.com/office/drawing/2014/main" id="{87A300CF-522A-A58C-E0B0-1306EA967678}"/>
              </a:ext>
            </a:extLst>
          </p:cNvPr>
          <p:cNvSpPr/>
          <p:nvPr/>
        </p:nvSpPr>
        <p:spPr>
          <a:xfrm rot="5400000">
            <a:off x="3357129" y="2960355"/>
            <a:ext cx="226498" cy="558233"/>
          </a:xfrm>
          <a:prstGeom prst="downArrow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603BC4-95C4-DFFC-9BF3-09054906C22F}"/>
              </a:ext>
            </a:extLst>
          </p:cNvPr>
          <p:cNvSpPr/>
          <p:nvPr/>
        </p:nvSpPr>
        <p:spPr>
          <a:xfrm>
            <a:off x="7201919" y="5553016"/>
            <a:ext cx="751050" cy="347197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B6DFAF-E966-34BE-0314-11846E94E2BF}"/>
              </a:ext>
            </a:extLst>
          </p:cNvPr>
          <p:cNvSpPr/>
          <p:nvPr/>
        </p:nvSpPr>
        <p:spPr>
          <a:xfrm>
            <a:off x="5112065" y="2263848"/>
            <a:ext cx="593840" cy="349103"/>
          </a:xfrm>
          <a:prstGeom prst="rect">
            <a:avLst/>
          </a:prstGeom>
          <a:solidFill>
            <a:srgbClr val="AC75D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b="1" dirty="0">
                <a:solidFill>
                  <a:schemeClr val="tx1"/>
                </a:solidFill>
              </a:rPr>
              <a:t>1863</a:t>
            </a:r>
          </a:p>
        </p:txBody>
      </p:sp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9C3FD936-39D1-49D5-DBF2-8DAFC785BB57}"/>
              </a:ext>
            </a:extLst>
          </p:cNvPr>
          <p:cNvSpPr/>
          <p:nvPr/>
        </p:nvSpPr>
        <p:spPr>
          <a:xfrm rot="16200000">
            <a:off x="5045171" y="2713480"/>
            <a:ext cx="465939" cy="385981"/>
          </a:xfrm>
          <a:prstGeom prst="downArrow">
            <a:avLst/>
          </a:prstGeom>
          <a:solidFill>
            <a:srgbClr val="AC75D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2E571A4-1748-B756-63BB-B07DF89177ED}"/>
              </a:ext>
            </a:extLst>
          </p:cNvPr>
          <p:cNvSpPr/>
          <p:nvPr/>
        </p:nvSpPr>
        <p:spPr>
          <a:xfrm>
            <a:off x="10382636" y="1667169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6234E4A2-4776-652A-BDA5-E231E891B13E}"/>
              </a:ext>
            </a:extLst>
          </p:cNvPr>
          <p:cNvSpPr/>
          <p:nvPr/>
        </p:nvSpPr>
        <p:spPr>
          <a:xfrm>
            <a:off x="4240180" y="3825202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4F6AD6F-D926-C474-DD7A-D1A9C4F283E9}"/>
              </a:ext>
            </a:extLst>
          </p:cNvPr>
          <p:cNvSpPr/>
          <p:nvPr/>
        </p:nvSpPr>
        <p:spPr>
          <a:xfrm>
            <a:off x="6816282" y="5261327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72FF497-2854-6C60-E7D7-91E3CEE6D90B}"/>
              </a:ext>
            </a:extLst>
          </p:cNvPr>
          <p:cNvSpPr/>
          <p:nvPr/>
        </p:nvSpPr>
        <p:spPr>
          <a:xfrm>
            <a:off x="11386592" y="1137612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54183F-5AA7-3A5A-6504-1E6949B54175}"/>
              </a:ext>
            </a:extLst>
          </p:cNvPr>
          <p:cNvSpPr/>
          <p:nvPr/>
        </p:nvSpPr>
        <p:spPr>
          <a:xfrm>
            <a:off x="8451283" y="4941961"/>
            <a:ext cx="751050" cy="347197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1876</a:t>
            </a:r>
          </a:p>
        </p:txBody>
      </p:sp>
    </p:spTree>
    <p:extLst>
      <p:ext uri="{BB962C8B-B14F-4D97-AF65-F5344CB8AC3E}">
        <p14:creationId xmlns:p14="http://schemas.microsoft.com/office/powerpoint/2010/main" val="2367051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F2771-84BE-DB80-025F-5CF462C5E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E9509E-2BCB-698A-0B82-C5326F2B34DD}"/>
              </a:ext>
            </a:extLst>
          </p:cNvPr>
          <p:cNvSpPr/>
          <p:nvPr/>
        </p:nvSpPr>
        <p:spPr>
          <a:xfrm>
            <a:off x="89685" y="110608"/>
            <a:ext cx="4716695" cy="62940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b) Côté britannique avec l’Afghanistan…</a:t>
            </a:r>
          </a:p>
          <a:p>
            <a:endParaRPr lang="fr-FR" sz="1600" dirty="0"/>
          </a:p>
          <a:p>
            <a:r>
              <a:rPr lang="fr-FR" sz="1600" dirty="0"/>
              <a:t>*Nov. 1893 : La frontière </a:t>
            </a:r>
            <a:r>
              <a:rPr lang="fr-FR" sz="1600" dirty="0" err="1"/>
              <a:t>anglo</a:t>
            </a:r>
            <a:r>
              <a:rPr lang="fr-FR" sz="1600" dirty="0"/>
              <a:t>-afghane</a:t>
            </a:r>
          </a:p>
          <a:p>
            <a:r>
              <a:rPr lang="fr-FR" sz="1600" dirty="0"/>
              <a:t>La </a:t>
            </a:r>
            <a:r>
              <a:rPr lang="fr-FR" sz="1600" i="1" dirty="0"/>
              <a:t>ligne Mortimer Durand</a:t>
            </a:r>
            <a:r>
              <a:rPr lang="fr-FR" sz="1600" dirty="0"/>
              <a:t>, 2 430 km, est enfin fixée</a:t>
            </a:r>
          </a:p>
          <a:p>
            <a:r>
              <a:rPr lang="fr-FR" sz="1600" dirty="0"/>
              <a:t>NB : 1895 : Guerre et annexion de Chitral à l’Inde</a:t>
            </a:r>
          </a:p>
          <a:p>
            <a:r>
              <a:rPr lang="fr-FR" sz="1600" dirty="0"/>
              <a:t>NB : Frontière à l’ouest de la passe de Khyber</a:t>
            </a:r>
          </a:p>
          <a:p>
            <a:endParaRPr lang="fr-FR" sz="1600" dirty="0"/>
          </a:p>
          <a:p>
            <a:r>
              <a:rPr lang="fr-FR" sz="1600" dirty="0"/>
              <a:t>*Objectif des Britanniques</a:t>
            </a:r>
          </a:p>
          <a:p>
            <a:r>
              <a:rPr lang="fr-FR" sz="1600" dirty="0"/>
              <a:t>Repousser au maximum cette frontière vers l’ouest</a:t>
            </a:r>
          </a:p>
          <a:p>
            <a:r>
              <a:rPr lang="fr-FR" sz="1600" dirty="0"/>
              <a:t>*Avec cependant une conséquence </a:t>
            </a:r>
            <a:r>
              <a:rPr lang="fr-FR" sz="1600" u="sng" dirty="0"/>
              <a:t>à long terme</a:t>
            </a:r>
          </a:p>
          <a:p>
            <a:r>
              <a:rPr lang="fr-FR" sz="1600" dirty="0"/>
              <a:t>La séparation des populations ; Ainsi…</a:t>
            </a:r>
          </a:p>
          <a:p>
            <a:endParaRPr lang="fr-FR" sz="1500" dirty="0"/>
          </a:p>
          <a:p>
            <a:r>
              <a:rPr lang="fr-FR" sz="1500" dirty="0"/>
              <a:t>*A l’est de l’Afghanistan, elle coupe le pays pachtoune</a:t>
            </a:r>
          </a:p>
          <a:p>
            <a:r>
              <a:rPr lang="fr-FR" sz="1500" dirty="0"/>
              <a:t>En deux ; Et côté GB, est créée la </a:t>
            </a:r>
            <a:r>
              <a:rPr lang="fr-FR" sz="1500" i="1" dirty="0"/>
              <a:t>Frontière du Nord-ouest</a:t>
            </a:r>
            <a:r>
              <a:rPr lang="fr-FR" sz="1500" dirty="0"/>
              <a:t> Zone tribale peuplée de Pachtouns, les </a:t>
            </a:r>
            <a:r>
              <a:rPr lang="fr-FR" sz="1500" i="1" dirty="0"/>
              <a:t>Pathans</a:t>
            </a:r>
          </a:p>
          <a:p>
            <a:endParaRPr lang="fr-FR" sz="1500" dirty="0"/>
          </a:p>
          <a:p>
            <a:r>
              <a:rPr lang="fr-FR" sz="1500" dirty="0"/>
              <a:t>*Au sud de l’Afghanistan, elle coupe le pays baloutche</a:t>
            </a:r>
          </a:p>
          <a:p>
            <a:r>
              <a:rPr lang="fr-FR" sz="1500" dirty="0"/>
              <a:t>*1871-93 : Le Baloutchistan est ainsi coupé en trois</a:t>
            </a:r>
          </a:p>
          <a:p>
            <a:r>
              <a:rPr lang="fr-FR" sz="1500" dirty="0"/>
              <a:t>Perse, Afghanistan ; Et Inde, plus tard Pakistan</a:t>
            </a:r>
          </a:p>
          <a:p>
            <a:endParaRPr lang="fr-FR" sz="1500" dirty="0"/>
          </a:p>
          <a:p>
            <a:r>
              <a:rPr lang="fr-FR" sz="1500" dirty="0"/>
              <a:t>NB : Frontière qui ne sera jamais reconnue par l’Afghanistan ; Et contestée depuis 1949 avec le Pakistan</a:t>
            </a:r>
          </a:p>
          <a:p>
            <a:r>
              <a:rPr lang="fr-FR" sz="1500" dirty="0"/>
              <a:t>NB : France 24, 27 fév. 2026 : </a:t>
            </a:r>
            <a:r>
              <a:rPr lang="fr-FR" sz="1500" i="1" dirty="0"/>
              <a:t>Il faut absolument résoudre cette question de la ligne Durand</a:t>
            </a:r>
          </a:p>
          <a:p>
            <a:endParaRPr lang="fr-FR" sz="1500" dirty="0"/>
          </a:p>
          <a:p>
            <a:r>
              <a:rPr lang="fr-FR" sz="1500" dirty="0"/>
              <a:t>*Et côté russe…</a:t>
            </a:r>
          </a:p>
        </p:txBody>
      </p:sp>
      <p:pic>
        <p:nvPicPr>
          <p:cNvPr id="2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9964A787-6230-DD9B-90F0-C5703C019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3155" r="31244" b="3251"/>
          <a:stretch>
            <a:fillRect/>
          </a:stretch>
        </p:blipFill>
        <p:spPr bwMode="auto">
          <a:xfrm>
            <a:off x="4903677" y="110608"/>
            <a:ext cx="7198637" cy="57618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E852268E-BD98-5609-16EC-9F21A2F4D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1" t="24328" r="3568" b="6860"/>
          <a:stretch>
            <a:fillRect/>
          </a:stretch>
        </p:blipFill>
        <p:spPr bwMode="auto">
          <a:xfrm>
            <a:off x="10440210" y="4358640"/>
            <a:ext cx="1662104" cy="23887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58AC3A6-D3EC-6C2D-5317-32302337C303}"/>
              </a:ext>
            </a:extLst>
          </p:cNvPr>
          <p:cNvSpPr/>
          <p:nvPr/>
        </p:nvSpPr>
        <p:spPr>
          <a:xfrm>
            <a:off x="9042164" y="236086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DA71DA46-FF65-C9CB-A81C-C8E7274A616F}"/>
              </a:ext>
            </a:extLst>
          </p:cNvPr>
          <p:cNvSpPr/>
          <p:nvPr/>
        </p:nvSpPr>
        <p:spPr>
          <a:xfrm rot="6621880">
            <a:off x="10449500" y="1240749"/>
            <a:ext cx="484632" cy="1078487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 : bas 25">
            <a:extLst>
              <a:ext uri="{FF2B5EF4-FFF2-40B4-BE49-F238E27FC236}">
                <a16:creationId xmlns:a16="http://schemas.microsoft.com/office/drawing/2014/main" id="{60AAD02A-21B2-EA13-FCAD-E822BF210664}"/>
              </a:ext>
            </a:extLst>
          </p:cNvPr>
          <p:cNvSpPr/>
          <p:nvPr/>
        </p:nvSpPr>
        <p:spPr>
          <a:xfrm rot="9049499">
            <a:off x="9035102" y="3766359"/>
            <a:ext cx="484632" cy="864705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 : bas 30">
            <a:extLst>
              <a:ext uri="{FF2B5EF4-FFF2-40B4-BE49-F238E27FC236}">
                <a16:creationId xmlns:a16="http://schemas.microsoft.com/office/drawing/2014/main" id="{D934D527-218E-D77F-1918-3A5288EFA11D}"/>
              </a:ext>
            </a:extLst>
          </p:cNvPr>
          <p:cNvSpPr/>
          <p:nvPr/>
        </p:nvSpPr>
        <p:spPr>
          <a:xfrm rot="6273260">
            <a:off x="9855086" y="2574074"/>
            <a:ext cx="484632" cy="707420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 : bas 32">
            <a:extLst>
              <a:ext uri="{FF2B5EF4-FFF2-40B4-BE49-F238E27FC236}">
                <a16:creationId xmlns:a16="http://schemas.microsoft.com/office/drawing/2014/main" id="{6F091420-E5FC-90FE-F2D5-7D77E7BAD81E}"/>
              </a:ext>
            </a:extLst>
          </p:cNvPr>
          <p:cNvSpPr/>
          <p:nvPr/>
        </p:nvSpPr>
        <p:spPr>
          <a:xfrm rot="9988279">
            <a:off x="8111777" y="4139867"/>
            <a:ext cx="484632" cy="429214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lèche : bas 37">
            <a:extLst>
              <a:ext uri="{FF2B5EF4-FFF2-40B4-BE49-F238E27FC236}">
                <a16:creationId xmlns:a16="http://schemas.microsoft.com/office/drawing/2014/main" id="{751394EE-82AE-58E2-A914-88314AE367E3}"/>
              </a:ext>
            </a:extLst>
          </p:cNvPr>
          <p:cNvSpPr/>
          <p:nvPr/>
        </p:nvSpPr>
        <p:spPr>
          <a:xfrm rot="9988279">
            <a:off x="6979505" y="5020196"/>
            <a:ext cx="484632" cy="548571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DFE03DC6-8D6E-0452-8BC8-A9A0B1C4985D}"/>
              </a:ext>
            </a:extLst>
          </p:cNvPr>
          <p:cNvSpPr/>
          <p:nvPr/>
        </p:nvSpPr>
        <p:spPr>
          <a:xfrm>
            <a:off x="9408888" y="467768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57021C78-90FF-B27F-B830-2E86DBBA3838}"/>
              </a:ext>
            </a:extLst>
          </p:cNvPr>
          <p:cNvSpPr/>
          <p:nvPr/>
        </p:nvSpPr>
        <p:spPr>
          <a:xfrm>
            <a:off x="8590097" y="410560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B7595E4D-AB81-2B51-D60B-13F1F5B2AB86}"/>
              </a:ext>
            </a:extLst>
          </p:cNvPr>
          <p:cNvSpPr/>
          <p:nvPr/>
        </p:nvSpPr>
        <p:spPr>
          <a:xfrm>
            <a:off x="6980518" y="465502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1B029A61-C75A-F9C5-90FE-CCBD7914598B}"/>
              </a:ext>
            </a:extLst>
          </p:cNvPr>
          <p:cNvSpPr/>
          <p:nvPr/>
        </p:nvSpPr>
        <p:spPr>
          <a:xfrm>
            <a:off x="8249717" y="4480755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q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E425CE18-B056-F44D-53A5-7B6BA60AAD87}"/>
              </a:ext>
            </a:extLst>
          </p:cNvPr>
          <p:cNvCxnSpPr>
            <a:cxnSpLocks/>
          </p:cNvCxnSpPr>
          <p:nvPr/>
        </p:nvCxnSpPr>
        <p:spPr>
          <a:xfrm>
            <a:off x="8440281" y="4733794"/>
            <a:ext cx="372363" cy="381766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E194EC63-BB5F-A16B-82CF-F46296817C7C}"/>
              </a:ext>
            </a:extLst>
          </p:cNvPr>
          <p:cNvSpPr/>
          <p:nvPr/>
        </p:nvSpPr>
        <p:spPr>
          <a:xfrm>
            <a:off x="8054159" y="5115560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B03588FB-E550-2D46-DF02-4593EAA0C556}"/>
              </a:ext>
            </a:extLst>
          </p:cNvPr>
          <p:cNvSpPr/>
          <p:nvPr/>
        </p:nvSpPr>
        <p:spPr>
          <a:xfrm>
            <a:off x="7486623" y="3865830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8A7D550-5B57-743D-4067-F695E2F25678}"/>
              </a:ext>
            </a:extLst>
          </p:cNvPr>
          <p:cNvSpPr/>
          <p:nvPr/>
        </p:nvSpPr>
        <p:spPr>
          <a:xfrm rot="20997160">
            <a:off x="6695819" y="2112516"/>
            <a:ext cx="2780972" cy="83941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B8951A5-2187-086A-FED4-3D20EC347AB6}"/>
              </a:ext>
            </a:extLst>
          </p:cNvPr>
          <p:cNvSpPr/>
          <p:nvPr/>
        </p:nvSpPr>
        <p:spPr>
          <a:xfrm rot="19549533">
            <a:off x="9286898" y="1610705"/>
            <a:ext cx="1095223" cy="7597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75A6491-BFE5-BDAC-8AD8-F37DF4D4747D}"/>
              </a:ext>
            </a:extLst>
          </p:cNvPr>
          <p:cNvSpPr/>
          <p:nvPr/>
        </p:nvSpPr>
        <p:spPr>
          <a:xfrm rot="14954000">
            <a:off x="9876082" y="1067218"/>
            <a:ext cx="525745" cy="86467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726F258C-C80A-E942-09CC-701438DD0181}"/>
              </a:ext>
            </a:extLst>
          </p:cNvPr>
          <p:cNvSpPr/>
          <p:nvPr/>
        </p:nvSpPr>
        <p:spPr>
          <a:xfrm rot="5400000">
            <a:off x="3756060" y="24416"/>
            <a:ext cx="226498" cy="558233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6746A0-E7EB-EA48-48D4-A5B12B69933C}"/>
              </a:ext>
            </a:extLst>
          </p:cNvPr>
          <p:cNvSpPr/>
          <p:nvPr/>
        </p:nvSpPr>
        <p:spPr>
          <a:xfrm>
            <a:off x="10101952" y="3645152"/>
            <a:ext cx="751050" cy="347197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AFC112E-D809-41CE-50BD-25E276739F9E}"/>
              </a:ext>
            </a:extLst>
          </p:cNvPr>
          <p:cNvSpPr/>
          <p:nvPr/>
        </p:nvSpPr>
        <p:spPr>
          <a:xfrm>
            <a:off x="6175352" y="5205819"/>
            <a:ext cx="751050" cy="347197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7F3E490-BB2E-2C08-0F0E-AEB59D5291FA}"/>
              </a:ext>
            </a:extLst>
          </p:cNvPr>
          <p:cNvSpPr/>
          <p:nvPr/>
        </p:nvSpPr>
        <p:spPr>
          <a:xfrm>
            <a:off x="8066349" y="559844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98390C2-6589-BB80-A348-42897D3F9CA9}"/>
              </a:ext>
            </a:extLst>
          </p:cNvPr>
          <p:cNvSpPr/>
          <p:nvPr/>
        </p:nvSpPr>
        <p:spPr>
          <a:xfrm>
            <a:off x="5839383" y="5635320"/>
            <a:ext cx="285261" cy="253039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4D2EFAEA-2234-B59B-3FBD-4A9845BCFA6B}"/>
              </a:ext>
            </a:extLst>
          </p:cNvPr>
          <p:cNvSpPr/>
          <p:nvPr/>
        </p:nvSpPr>
        <p:spPr>
          <a:xfrm rot="5400000">
            <a:off x="6591388" y="5514448"/>
            <a:ext cx="484632" cy="548571"/>
          </a:xfrm>
          <a:prstGeom prst="downArrow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26C4C3-9196-0510-0B67-31A7D6ED040B}"/>
              </a:ext>
            </a:extLst>
          </p:cNvPr>
          <p:cNvSpPr/>
          <p:nvPr/>
        </p:nvSpPr>
        <p:spPr>
          <a:xfrm>
            <a:off x="7201919" y="5553016"/>
            <a:ext cx="751050" cy="347197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D8E1675-685A-D9DB-DF68-404016D01331}"/>
              </a:ext>
            </a:extLst>
          </p:cNvPr>
          <p:cNvSpPr/>
          <p:nvPr/>
        </p:nvSpPr>
        <p:spPr>
          <a:xfrm>
            <a:off x="10382636" y="1667169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08C4FA8-9DD3-2CDD-AD8B-48BF076E434F}"/>
              </a:ext>
            </a:extLst>
          </p:cNvPr>
          <p:cNvSpPr/>
          <p:nvPr/>
        </p:nvSpPr>
        <p:spPr>
          <a:xfrm>
            <a:off x="4263252" y="1136137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82" name="Ellipse 1081">
            <a:extLst>
              <a:ext uri="{FF2B5EF4-FFF2-40B4-BE49-F238E27FC236}">
                <a16:creationId xmlns:a16="http://schemas.microsoft.com/office/drawing/2014/main" id="{6D67D790-11B8-F0C4-33D0-8EEF1F54EC64}"/>
              </a:ext>
            </a:extLst>
          </p:cNvPr>
          <p:cNvSpPr/>
          <p:nvPr/>
        </p:nvSpPr>
        <p:spPr>
          <a:xfrm>
            <a:off x="5982014" y="253169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83" name="Rectangle 1082">
            <a:extLst>
              <a:ext uri="{FF2B5EF4-FFF2-40B4-BE49-F238E27FC236}">
                <a16:creationId xmlns:a16="http://schemas.microsoft.com/office/drawing/2014/main" id="{0ABD7CA9-B2D6-425C-1AA1-C342D6122ED6}"/>
              </a:ext>
            </a:extLst>
          </p:cNvPr>
          <p:cNvSpPr/>
          <p:nvPr/>
        </p:nvSpPr>
        <p:spPr>
          <a:xfrm>
            <a:off x="5112065" y="2263848"/>
            <a:ext cx="593840" cy="349103"/>
          </a:xfrm>
          <a:prstGeom prst="rect">
            <a:avLst/>
          </a:prstGeom>
          <a:solidFill>
            <a:srgbClr val="AC75D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b="1" dirty="0">
                <a:solidFill>
                  <a:schemeClr val="tx1"/>
                </a:solidFill>
              </a:rPr>
              <a:t>1863</a:t>
            </a:r>
          </a:p>
        </p:txBody>
      </p:sp>
      <p:sp>
        <p:nvSpPr>
          <p:cNvPr id="1084" name="Flèche : bas 1083">
            <a:extLst>
              <a:ext uri="{FF2B5EF4-FFF2-40B4-BE49-F238E27FC236}">
                <a16:creationId xmlns:a16="http://schemas.microsoft.com/office/drawing/2014/main" id="{35E3065B-5CCB-64A4-A48E-E41E84552DC4}"/>
              </a:ext>
            </a:extLst>
          </p:cNvPr>
          <p:cNvSpPr/>
          <p:nvPr/>
        </p:nvSpPr>
        <p:spPr>
          <a:xfrm rot="16200000">
            <a:off x="5045171" y="2713480"/>
            <a:ext cx="465939" cy="385981"/>
          </a:xfrm>
          <a:prstGeom prst="downArrow">
            <a:avLst/>
          </a:prstGeom>
          <a:solidFill>
            <a:srgbClr val="AC75D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2" name="Rectangle 1091">
            <a:extLst>
              <a:ext uri="{FF2B5EF4-FFF2-40B4-BE49-F238E27FC236}">
                <a16:creationId xmlns:a16="http://schemas.microsoft.com/office/drawing/2014/main" id="{61E84ABF-4B44-043A-926B-AAC9D52C9113}"/>
              </a:ext>
            </a:extLst>
          </p:cNvPr>
          <p:cNvSpPr/>
          <p:nvPr/>
        </p:nvSpPr>
        <p:spPr>
          <a:xfrm>
            <a:off x="5943471" y="1151221"/>
            <a:ext cx="751050" cy="3471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1887</a:t>
            </a:r>
          </a:p>
        </p:txBody>
      </p:sp>
      <p:pic>
        <p:nvPicPr>
          <p:cNvPr id="1093" name="Picture 4" descr="undefined">
            <a:extLst>
              <a:ext uri="{FF2B5EF4-FFF2-40B4-BE49-F238E27FC236}">
                <a16:creationId xmlns:a16="http://schemas.microsoft.com/office/drawing/2014/main" id="{A5C59E9C-63FF-6E5E-3443-5FF8AE3D8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92" y="101366"/>
            <a:ext cx="2687036" cy="25988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4" name="Ellipse 1093">
            <a:extLst>
              <a:ext uri="{FF2B5EF4-FFF2-40B4-BE49-F238E27FC236}">
                <a16:creationId xmlns:a16="http://schemas.microsoft.com/office/drawing/2014/main" id="{66272D2E-E7E2-D7CE-5AB8-D3FFCD412DC8}"/>
              </a:ext>
            </a:extLst>
          </p:cNvPr>
          <p:cNvSpPr/>
          <p:nvPr/>
        </p:nvSpPr>
        <p:spPr>
          <a:xfrm>
            <a:off x="5203343" y="1477732"/>
            <a:ext cx="285261" cy="253039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95" name="Ellipse 1094">
            <a:extLst>
              <a:ext uri="{FF2B5EF4-FFF2-40B4-BE49-F238E27FC236}">
                <a16:creationId xmlns:a16="http://schemas.microsoft.com/office/drawing/2014/main" id="{4673F148-53B6-1C01-D5DE-52F75A774F74}"/>
              </a:ext>
            </a:extLst>
          </p:cNvPr>
          <p:cNvSpPr/>
          <p:nvPr/>
        </p:nvSpPr>
        <p:spPr>
          <a:xfrm>
            <a:off x="5826448" y="146820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96" name="Ellipse 1095">
            <a:extLst>
              <a:ext uri="{FF2B5EF4-FFF2-40B4-BE49-F238E27FC236}">
                <a16:creationId xmlns:a16="http://schemas.microsoft.com/office/drawing/2014/main" id="{8A1DEACD-CA68-CBE1-5B40-5F763D0D94DB}"/>
              </a:ext>
            </a:extLst>
          </p:cNvPr>
          <p:cNvSpPr/>
          <p:nvPr/>
        </p:nvSpPr>
        <p:spPr>
          <a:xfrm>
            <a:off x="6343424" y="964185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1097" name="Connecteur droit 1096">
            <a:extLst>
              <a:ext uri="{FF2B5EF4-FFF2-40B4-BE49-F238E27FC236}">
                <a16:creationId xmlns:a16="http://schemas.microsoft.com/office/drawing/2014/main" id="{F50F2A5C-2286-A36E-8740-C13313D1DED9}"/>
              </a:ext>
            </a:extLst>
          </p:cNvPr>
          <p:cNvCxnSpPr>
            <a:cxnSpLocks/>
          </p:cNvCxnSpPr>
          <p:nvPr/>
        </p:nvCxnSpPr>
        <p:spPr>
          <a:xfrm flipV="1">
            <a:off x="5984122" y="593289"/>
            <a:ext cx="662091" cy="7552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8" name="Connecteur droit 1097">
            <a:extLst>
              <a:ext uri="{FF2B5EF4-FFF2-40B4-BE49-F238E27FC236}">
                <a16:creationId xmlns:a16="http://schemas.microsoft.com/office/drawing/2014/main" id="{7B2A01D5-4E3D-8C2D-E593-93BD644DEBF3}"/>
              </a:ext>
            </a:extLst>
          </p:cNvPr>
          <p:cNvCxnSpPr>
            <a:cxnSpLocks/>
          </p:cNvCxnSpPr>
          <p:nvPr/>
        </p:nvCxnSpPr>
        <p:spPr>
          <a:xfrm flipH="1" flipV="1">
            <a:off x="5514203" y="1306821"/>
            <a:ext cx="171427" cy="297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9" name="Connecteur droit 1098">
            <a:extLst>
              <a:ext uri="{FF2B5EF4-FFF2-40B4-BE49-F238E27FC236}">
                <a16:creationId xmlns:a16="http://schemas.microsoft.com/office/drawing/2014/main" id="{E6BCA26E-28F2-464D-B606-BA0E1E00ED7F}"/>
              </a:ext>
            </a:extLst>
          </p:cNvPr>
          <p:cNvCxnSpPr>
            <a:cxnSpLocks/>
          </p:cNvCxnSpPr>
          <p:nvPr/>
        </p:nvCxnSpPr>
        <p:spPr>
          <a:xfrm flipV="1">
            <a:off x="5500004" y="1625651"/>
            <a:ext cx="164808" cy="2218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0" name="Ellipse 1099">
            <a:extLst>
              <a:ext uri="{FF2B5EF4-FFF2-40B4-BE49-F238E27FC236}">
                <a16:creationId xmlns:a16="http://schemas.microsoft.com/office/drawing/2014/main" id="{AACAE716-E79F-7A8F-D101-A5ED25F56004}"/>
              </a:ext>
            </a:extLst>
          </p:cNvPr>
          <p:cNvSpPr/>
          <p:nvPr/>
        </p:nvSpPr>
        <p:spPr>
          <a:xfrm>
            <a:off x="5642084" y="107871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101" name="Connecteur droit 1100">
            <a:extLst>
              <a:ext uri="{FF2B5EF4-FFF2-40B4-BE49-F238E27FC236}">
                <a16:creationId xmlns:a16="http://schemas.microsoft.com/office/drawing/2014/main" id="{5352039B-EBBB-0DB9-D61D-5BE5A5838E22}"/>
              </a:ext>
            </a:extLst>
          </p:cNvPr>
          <p:cNvCxnSpPr>
            <a:cxnSpLocks/>
          </p:cNvCxnSpPr>
          <p:nvPr/>
        </p:nvCxnSpPr>
        <p:spPr>
          <a:xfrm>
            <a:off x="5469657" y="1293024"/>
            <a:ext cx="499421" cy="462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2" name="Ellipse 1101">
            <a:extLst>
              <a:ext uri="{FF2B5EF4-FFF2-40B4-BE49-F238E27FC236}">
                <a16:creationId xmlns:a16="http://schemas.microsoft.com/office/drawing/2014/main" id="{9439608A-56BE-6AD0-F907-78E9DFE12013}"/>
              </a:ext>
            </a:extLst>
          </p:cNvPr>
          <p:cNvSpPr/>
          <p:nvPr/>
        </p:nvSpPr>
        <p:spPr>
          <a:xfrm>
            <a:off x="5875102" y="834373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9E2FBD0-9A34-1121-605C-83EF482E7D4D}"/>
              </a:ext>
            </a:extLst>
          </p:cNvPr>
          <p:cNvSpPr/>
          <p:nvPr/>
        </p:nvSpPr>
        <p:spPr>
          <a:xfrm>
            <a:off x="11386592" y="1137612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FEEEBF-E9CA-866F-96C1-1FC6F423B78A}"/>
              </a:ext>
            </a:extLst>
          </p:cNvPr>
          <p:cNvSpPr/>
          <p:nvPr/>
        </p:nvSpPr>
        <p:spPr>
          <a:xfrm>
            <a:off x="8451283" y="4941961"/>
            <a:ext cx="751050" cy="347197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1876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68BD6D7-D117-4488-7F86-9A0AE3AE7C96}"/>
              </a:ext>
            </a:extLst>
          </p:cNvPr>
          <p:cNvSpPr/>
          <p:nvPr/>
        </p:nvSpPr>
        <p:spPr>
          <a:xfrm>
            <a:off x="4434888" y="3033704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662CB33-9D9C-F1C5-B379-462111BE9973}"/>
              </a:ext>
            </a:extLst>
          </p:cNvPr>
          <p:cNvSpPr/>
          <p:nvPr/>
        </p:nvSpPr>
        <p:spPr>
          <a:xfrm>
            <a:off x="4110387" y="4489402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AB55DB5-EF43-2559-F42D-E370D088827E}"/>
              </a:ext>
            </a:extLst>
          </p:cNvPr>
          <p:cNvCxnSpPr>
            <a:cxnSpLocks/>
          </p:cNvCxnSpPr>
          <p:nvPr/>
        </p:nvCxnSpPr>
        <p:spPr>
          <a:xfrm>
            <a:off x="9937080" y="2612951"/>
            <a:ext cx="542220" cy="82182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22BC3ED0-4BF3-2ED9-38DA-26546245ABC6}"/>
              </a:ext>
            </a:extLst>
          </p:cNvPr>
          <p:cNvSpPr/>
          <p:nvPr/>
        </p:nvSpPr>
        <p:spPr>
          <a:xfrm>
            <a:off x="10265340" y="259901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840C87C-F326-6270-E04D-FBB658386F83}"/>
              </a:ext>
            </a:extLst>
          </p:cNvPr>
          <p:cNvSpPr/>
          <p:nvPr/>
        </p:nvSpPr>
        <p:spPr>
          <a:xfrm>
            <a:off x="9873215" y="2472494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72422A9-01AB-CBBC-8BEA-C26437ADA9D9}"/>
              </a:ext>
            </a:extLst>
          </p:cNvPr>
          <p:cNvSpPr/>
          <p:nvPr/>
        </p:nvSpPr>
        <p:spPr>
          <a:xfrm>
            <a:off x="3983023" y="139565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B1F683C-99B5-319D-96CC-19F72741C28D}"/>
              </a:ext>
            </a:extLst>
          </p:cNvPr>
          <p:cNvSpPr/>
          <p:nvPr/>
        </p:nvSpPr>
        <p:spPr>
          <a:xfrm>
            <a:off x="3832721" y="4489401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E689179-4948-29FE-0065-2EA50B0D6EA1}"/>
              </a:ext>
            </a:extLst>
          </p:cNvPr>
          <p:cNvSpPr/>
          <p:nvPr/>
        </p:nvSpPr>
        <p:spPr>
          <a:xfrm>
            <a:off x="4387497" y="4489400"/>
            <a:ext cx="285261" cy="253039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9303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FF8E0-5D6D-C452-724F-697270ECE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CAAE0ACA-6850-CE38-5E0E-D0C8A3D79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3155" r="31244" b="3251"/>
          <a:stretch>
            <a:fillRect/>
          </a:stretch>
        </p:blipFill>
        <p:spPr bwMode="auto">
          <a:xfrm>
            <a:off x="4903677" y="110608"/>
            <a:ext cx="7198637" cy="57618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8DB4F829-30ED-4992-744F-A7208F16B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1" t="24328" r="3568" b="6860"/>
          <a:stretch>
            <a:fillRect/>
          </a:stretch>
        </p:blipFill>
        <p:spPr bwMode="auto">
          <a:xfrm>
            <a:off x="10440210" y="4358640"/>
            <a:ext cx="1662104" cy="23887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00BB4295-3751-42F3-BE28-155164B65B06}"/>
              </a:ext>
            </a:extLst>
          </p:cNvPr>
          <p:cNvSpPr/>
          <p:nvPr/>
        </p:nvSpPr>
        <p:spPr>
          <a:xfrm>
            <a:off x="9042164" y="236086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2" name="Flèche : bas 31">
            <a:extLst>
              <a:ext uri="{FF2B5EF4-FFF2-40B4-BE49-F238E27FC236}">
                <a16:creationId xmlns:a16="http://schemas.microsoft.com/office/drawing/2014/main" id="{2E64C0FE-8EE9-A5F3-B5AB-D3546C4395CF}"/>
              </a:ext>
            </a:extLst>
          </p:cNvPr>
          <p:cNvSpPr/>
          <p:nvPr/>
        </p:nvSpPr>
        <p:spPr>
          <a:xfrm rot="6621880">
            <a:off x="10449500" y="1240749"/>
            <a:ext cx="484632" cy="1078487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 : bas 32">
            <a:extLst>
              <a:ext uri="{FF2B5EF4-FFF2-40B4-BE49-F238E27FC236}">
                <a16:creationId xmlns:a16="http://schemas.microsoft.com/office/drawing/2014/main" id="{D4A9DB45-4DE4-47F6-305C-A7AFEF5D4639}"/>
              </a:ext>
            </a:extLst>
          </p:cNvPr>
          <p:cNvSpPr/>
          <p:nvPr/>
        </p:nvSpPr>
        <p:spPr>
          <a:xfrm rot="9219694">
            <a:off x="11251156" y="1153286"/>
            <a:ext cx="484632" cy="627249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 : bas 33">
            <a:extLst>
              <a:ext uri="{FF2B5EF4-FFF2-40B4-BE49-F238E27FC236}">
                <a16:creationId xmlns:a16="http://schemas.microsoft.com/office/drawing/2014/main" id="{5D8CBD58-80E7-E10D-EACE-7AA9FA2EF1B2}"/>
              </a:ext>
            </a:extLst>
          </p:cNvPr>
          <p:cNvSpPr/>
          <p:nvPr/>
        </p:nvSpPr>
        <p:spPr>
          <a:xfrm rot="9049499">
            <a:off x="9035102" y="3766359"/>
            <a:ext cx="484632" cy="864705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 : bas 35">
            <a:extLst>
              <a:ext uri="{FF2B5EF4-FFF2-40B4-BE49-F238E27FC236}">
                <a16:creationId xmlns:a16="http://schemas.microsoft.com/office/drawing/2014/main" id="{D949E3CE-FD32-0AE3-D2F7-6424C5545D92}"/>
              </a:ext>
            </a:extLst>
          </p:cNvPr>
          <p:cNvSpPr/>
          <p:nvPr/>
        </p:nvSpPr>
        <p:spPr>
          <a:xfrm rot="9988279">
            <a:off x="8111777" y="4139867"/>
            <a:ext cx="484632" cy="429214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EF94555-7481-B26E-A019-7038FF3D231C}"/>
              </a:ext>
            </a:extLst>
          </p:cNvPr>
          <p:cNvSpPr/>
          <p:nvPr/>
        </p:nvSpPr>
        <p:spPr>
          <a:xfrm>
            <a:off x="9408888" y="467768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7DE096D1-20F4-1997-C4D0-652B73B20EA3}"/>
              </a:ext>
            </a:extLst>
          </p:cNvPr>
          <p:cNvSpPr/>
          <p:nvPr/>
        </p:nvSpPr>
        <p:spPr>
          <a:xfrm>
            <a:off x="8590097" y="410560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C07D1B9-CC86-8688-ADA6-FBB4FE901AC9}"/>
              </a:ext>
            </a:extLst>
          </p:cNvPr>
          <p:cNvSpPr/>
          <p:nvPr/>
        </p:nvSpPr>
        <p:spPr>
          <a:xfrm>
            <a:off x="8249717" y="4480755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q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E7034F0B-9874-4334-2D1F-BE4552D9E206}"/>
              </a:ext>
            </a:extLst>
          </p:cNvPr>
          <p:cNvCxnSpPr>
            <a:cxnSpLocks/>
          </p:cNvCxnSpPr>
          <p:nvPr/>
        </p:nvCxnSpPr>
        <p:spPr>
          <a:xfrm>
            <a:off x="8440281" y="4733794"/>
            <a:ext cx="372363" cy="381766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FA7E99E6-E4CA-0E7B-3BBD-CA09AE2A4CBE}"/>
              </a:ext>
            </a:extLst>
          </p:cNvPr>
          <p:cNvSpPr/>
          <p:nvPr/>
        </p:nvSpPr>
        <p:spPr>
          <a:xfrm>
            <a:off x="5982014" y="253169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BBF0F855-942E-BC5A-ECDE-437C9F64E618}"/>
              </a:ext>
            </a:extLst>
          </p:cNvPr>
          <p:cNvSpPr/>
          <p:nvPr/>
        </p:nvSpPr>
        <p:spPr>
          <a:xfrm>
            <a:off x="7486623" y="3865830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B0F752F-ACBD-B9DA-BF33-26466CA55FA6}"/>
              </a:ext>
            </a:extLst>
          </p:cNvPr>
          <p:cNvSpPr/>
          <p:nvPr/>
        </p:nvSpPr>
        <p:spPr>
          <a:xfrm rot="20997160">
            <a:off x="6695819" y="2112516"/>
            <a:ext cx="2780972" cy="83941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89AC9E1-27DC-A9EC-4C94-D9CE5F73AE47}"/>
              </a:ext>
            </a:extLst>
          </p:cNvPr>
          <p:cNvSpPr/>
          <p:nvPr/>
        </p:nvSpPr>
        <p:spPr>
          <a:xfrm rot="19549533">
            <a:off x="9286898" y="1610705"/>
            <a:ext cx="1095223" cy="7597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4AD48BC-4048-B73C-3A1E-6232B8167ECF}"/>
              </a:ext>
            </a:extLst>
          </p:cNvPr>
          <p:cNvSpPr/>
          <p:nvPr/>
        </p:nvSpPr>
        <p:spPr>
          <a:xfrm rot="14954000">
            <a:off x="9876082" y="1067218"/>
            <a:ext cx="525745" cy="86467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1C1DDC2-3FB0-20F5-1C95-80769F7F38C4}"/>
              </a:ext>
            </a:extLst>
          </p:cNvPr>
          <p:cNvSpPr/>
          <p:nvPr/>
        </p:nvSpPr>
        <p:spPr>
          <a:xfrm>
            <a:off x="6390640" y="173677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" name="Flèche : bas 18">
            <a:extLst>
              <a:ext uri="{FF2B5EF4-FFF2-40B4-BE49-F238E27FC236}">
                <a16:creationId xmlns:a16="http://schemas.microsoft.com/office/drawing/2014/main" id="{355B69C9-C51B-F568-4CD8-E80F942F0B07}"/>
              </a:ext>
            </a:extLst>
          </p:cNvPr>
          <p:cNvSpPr/>
          <p:nvPr/>
        </p:nvSpPr>
        <p:spPr>
          <a:xfrm rot="18276506">
            <a:off x="6793998" y="932120"/>
            <a:ext cx="359678" cy="706824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bas 19">
            <a:extLst>
              <a:ext uri="{FF2B5EF4-FFF2-40B4-BE49-F238E27FC236}">
                <a16:creationId xmlns:a16="http://schemas.microsoft.com/office/drawing/2014/main" id="{53CFD5E5-1114-653E-A15C-250E1D9E3F57}"/>
              </a:ext>
            </a:extLst>
          </p:cNvPr>
          <p:cNvSpPr/>
          <p:nvPr/>
        </p:nvSpPr>
        <p:spPr>
          <a:xfrm rot="186710">
            <a:off x="7848538" y="317671"/>
            <a:ext cx="359678" cy="706824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 : bas 20">
            <a:extLst>
              <a:ext uri="{FF2B5EF4-FFF2-40B4-BE49-F238E27FC236}">
                <a16:creationId xmlns:a16="http://schemas.microsoft.com/office/drawing/2014/main" id="{869A769C-F1FD-31A0-1C6D-AFCAA61BD867}"/>
              </a:ext>
            </a:extLst>
          </p:cNvPr>
          <p:cNvSpPr/>
          <p:nvPr/>
        </p:nvSpPr>
        <p:spPr>
          <a:xfrm rot="19562648">
            <a:off x="9209923" y="210684"/>
            <a:ext cx="359678" cy="706824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0FF7DD-296D-0830-A4EA-8E6AAA87EFD7}"/>
              </a:ext>
            </a:extLst>
          </p:cNvPr>
          <p:cNvSpPr/>
          <p:nvPr/>
        </p:nvSpPr>
        <p:spPr>
          <a:xfrm>
            <a:off x="8291114" y="692431"/>
            <a:ext cx="751050" cy="3471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95A0E50-8FDE-8BBD-85A1-3FBEA1D8399D}"/>
              </a:ext>
            </a:extLst>
          </p:cNvPr>
          <p:cNvSpPr/>
          <p:nvPr/>
        </p:nvSpPr>
        <p:spPr>
          <a:xfrm>
            <a:off x="10101952" y="3645152"/>
            <a:ext cx="751050" cy="347197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28" name="Flèche : bas 27">
            <a:extLst>
              <a:ext uri="{FF2B5EF4-FFF2-40B4-BE49-F238E27FC236}">
                <a16:creationId xmlns:a16="http://schemas.microsoft.com/office/drawing/2014/main" id="{6B4BA00C-148D-F3E3-8F4A-95250E8A636B}"/>
              </a:ext>
            </a:extLst>
          </p:cNvPr>
          <p:cNvSpPr/>
          <p:nvPr/>
        </p:nvSpPr>
        <p:spPr>
          <a:xfrm rot="968779">
            <a:off x="5147396" y="512617"/>
            <a:ext cx="359678" cy="706824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3D24291-B7A7-F50A-7365-2C62C00AF1B0}"/>
              </a:ext>
            </a:extLst>
          </p:cNvPr>
          <p:cNvSpPr/>
          <p:nvPr/>
        </p:nvSpPr>
        <p:spPr>
          <a:xfrm>
            <a:off x="5085148" y="564096"/>
            <a:ext cx="751050" cy="3471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1884</a:t>
            </a:r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10F809D8-A8F2-B669-C1DB-3B91795BEE71}"/>
              </a:ext>
            </a:extLst>
          </p:cNvPr>
          <p:cNvSpPr/>
          <p:nvPr/>
        </p:nvSpPr>
        <p:spPr>
          <a:xfrm rot="9988279">
            <a:off x="6979505" y="5020196"/>
            <a:ext cx="484632" cy="548571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22288BC-1F37-04AC-92B0-CACC8BD4F564}"/>
              </a:ext>
            </a:extLst>
          </p:cNvPr>
          <p:cNvSpPr/>
          <p:nvPr/>
        </p:nvSpPr>
        <p:spPr>
          <a:xfrm>
            <a:off x="6565509" y="4716482"/>
            <a:ext cx="285261" cy="25303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55C1141-2832-4626-EF71-D537657924D7}"/>
              </a:ext>
            </a:extLst>
          </p:cNvPr>
          <p:cNvSpPr/>
          <p:nvPr/>
        </p:nvSpPr>
        <p:spPr>
          <a:xfrm>
            <a:off x="8054159" y="5115560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286A0A-9E6E-778A-16D7-91AF7F63355E}"/>
              </a:ext>
            </a:extLst>
          </p:cNvPr>
          <p:cNvSpPr/>
          <p:nvPr/>
        </p:nvSpPr>
        <p:spPr>
          <a:xfrm>
            <a:off x="6175352" y="5205819"/>
            <a:ext cx="751050" cy="347197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3F92593-E58C-58D0-1130-8769672F0F72}"/>
              </a:ext>
            </a:extLst>
          </p:cNvPr>
          <p:cNvSpPr/>
          <p:nvPr/>
        </p:nvSpPr>
        <p:spPr>
          <a:xfrm>
            <a:off x="8066349" y="559844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EA0D934-B4B9-F4A1-6016-20098711AB51}"/>
              </a:ext>
            </a:extLst>
          </p:cNvPr>
          <p:cNvSpPr/>
          <p:nvPr/>
        </p:nvSpPr>
        <p:spPr>
          <a:xfrm>
            <a:off x="5839383" y="5635320"/>
            <a:ext cx="285261" cy="253039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C2B30762-5822-11D1-2A68-AC0492276BED}"/>
              </a:ext>
            </a:extLst>
          </p:cNvPr>
          <p:cNvSpPr/>
          <p:nvPr/>
        </p:nvSpPr>
        <p:spPr>
          <a:xfrm rot="5400000">
            <a:off x="6591388" y="5514448"/>
            <a:ext cx="484632" cy="548571"/>
          </a:xfrm>
          <a:prstGeom prst="downArrow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62382F-0626-DBFE-B5B1-8049BC214DE2}"/>
              </a:ext>
            </a:extLst>
          </p:cNvPr>
          <p:cNvSpPr/>
          <p:nvPr/>
        </p:nvSpPr>
        <p:spPr>
          <a:xfrm>
            <a:off x="7201919" y="5553016"/>
            <a:ext cx="751050" cy="347197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30" name="Flèche : bas 29">
            <a:extLst>
              <a:ext uri="{FF2B5EF4-FFF2-40B4-BE49-F238E27FC236}">
                <a16:creationId xmlns:a16="http://schemas.microsoft.com/office/drawing/2014/main" id="{3D50A846-3F82-993B-CCEC-E9EF2CE567C1}"/>
              </a:ext>
            </a:extLst>
          </p:cNvPr>
          <p:cNvSpPr/>
          <p:nvPr/>
        </p:nvSpPr>
        <p:spPr>
          <a:xfrm rot="16200000">
            <a:off x="5045171" y="2713480"/>
            <a:ext cx="465939" cy="385981"/>
          </a:xfrm>
          <a:prstGeom prst="downArrow">
            <a:avLst/>
          </a:prstGeom>
          <a:solidFill>
            <a:srgbClr val="AC75D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90A245E-A100-628A-66E3-4AF6A121BFAD}"/>
              </a:ext>
            </a:extLst>
          </p:cNvPr>
          <p:cNvSpPr/>
          <p:nvPr/>
        </p:nvSpPr>
        <p:spPr>
          <a:xfrm>
            <a:off x="5112065" y="2263848"/>
            <a:ext cx="593840" cy="349103"/>
          </a:xfrm>
          <a:prstGeom prst="rect">
            <a:avLst/>
          </a:prstGeom>
          <a:solidFill>
            <a:srgbClr val="AC75D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b="1" dirty="0">
                <a:solidFill>
                  <a:schemeClr val="tx1"/>
                </a:solidFill>
              </a:rPr>
              <a:t>1863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4A175F5-AE64-4052-13E8-4E0A20F13039}"/>
              </a:ext>
            </a:extLst>
          </p:cNvPr>
          <p:cNvSpPr/>
          <p:nvPr/>
        </p:nvSpPr>
        <p:spPr>
          <a:xfrm>
            <a:off x="103253" y="75651"/>
            <a:ext cx="4853647" cy="65556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dirty="0"/>
              <a:t>c) Côté russe avec l’Afghanistan…</a:t>
            </a:r>
          </a:p>
          <a:p>
            <a:endParaRPr lang="fr-FR" sz="1500" dirty="0"/>
          </a:p>
          <a:p>
            <a:r>
              <a:rPr lang="fr-FR" sz="1500" dirty="0"/>
              <a:t>*1887 : Après la frontière fixée au sud de </a:t>
            </a:r>
            <a:r>
              <a:rPr lang="fr-FR" sz="1500" dirty="0" err="1"/>
              <a:t>Pandjeh</a:t>
            </a:r>
            <a:endParaRPr lang="fr-FR" sz="1500" dirty="0"/>
          </a:p>
          <a:p>
            <a:r>
              <a:rPr lang="fr-FR" sz="1500" dirty="0"/>
              <a:t>Et à l’est, sur l’Amou Daria, les Russes réclament le Pamir</a:t>
            </a:r>
          </a:p>
          <a:p>
            <a:r>
              <a:rPr lang="fr-FR" sz="1500" dirty="0"/>
              <a:t>En théorie reconnu afghan en 1873</a:t>
            </a:r>
          </a:p>
          <a:p>
            <a:r>
              <a:rPr lang="fr-FR" sz="1500" dirty="0"/>
              <a:t>Ce qui provoque des réactions : GB, Afghanistan, Chine</a:t>
            </a:r>
          </a:p>
          <a:p>
            <a:endParaRPr lang="fr-FR" sz="1500" dirty="0"/>
          </a:p>
          <a:p>
            <a:r>
              <a:rPr lang="fr-FR" sz="1500" dirty="0"/>
              <a:t>*Pour les Britanniques, éloigner les Russes</a:t>
            </a:r>
          </a:p>
          <a:p>
            <a:r>
              <a:rPr lang="fr-FR" sz="1500" i="1" dirty="0"/>
              <a:t>En faisant avancer </a:t>
            </a:r>
            <a:r>
              <a:rPr lang="fr-FR" sz="1500" dirty="0"/>
              <a:t>les frontières afghanes et chinoises…</a:t>
            </a:r>
          </a:p>
          <a:p>
            <a:endParaRPr lang="fr-FR" sz="1500" dirty="0"/>
          </a:p>
          <a:p>
            <a:r>
              <a:rPr lang="fr-FR" sz="1500" dirty="0"/>
              <a:t>*Mais plusieurs principautés du Pamir</a:t>
            </a:r>
          </a:p>
          <a:p>
            <a:r>
              <a:rPr lang="fr-FR" sz="1500" dirty="0"/>
              <a:t>Sont vassales de Boukhara et Kokand ; Par conséquent…</a:t>
            </a:r>
          </a:p>
          <a:p>
            <a:r>
              <a:rPr lang="fr-FR" sz="1500" dirty="0"/>
              <a:t>Les revendications russes apparaissent légitimes</a:t>
            </a:r>
          </a:p>
          <a:p>
            <a:endParaRPr lang="fr-FR" sz="1500" dirty="0"/>
          </a:p>
          <a:p>
            <a:r>
              <a:rPr lang="fr-FR" sz="1500" dirty="0"/>
              <a:t>*Quant à la Chine, elle propose un Pamir neutre</a:t>
            </a:r>
          </a:p>
          <a:p>
            <a:r>
              <a:rPr lang="fr-FR" sz="1500" dirty="0"/>
              <a:t>Trois faits vont précipiter le…</a:t>
            </a:r>
          </a:p>
          <a:p>
            <a:endParaRPr lang="fr-FR" sz="1500" dirty="0"/>
          </a:p>
          <a:p>
            <a:r>
              <a:rPr lang="fr-FR" sz="1500" dirty="0"/>
              <a:t>a) Août 1891 : Les Russes occupent le Pamir</a:t>
            </a:r>
          </a:p>
          <a:p>
            <a:r>
              <a:rPr lang="fr-FR" sz="1500" dirty="0"/>
              <a:t>Et avancent De 200 km jusqu’au Wakhan Daria</a:t>
            </a:r>
          </a:p>
          <a:p>
            <a:endParaRPr lang="fr-FR" sz="1500" dirty="0"/>
          </a:p>
          <a:p>
            <a:r>
              <a:rPr lang="fr-FR" sz="1500" dirty="0"/>
              <a:t>b) Juin 1892 : Ils atteignent l’ouest des Monts </a:t>
            </a:r>
            <a:r>
              <a:rPr lang="fr-FR" sz="1500" dirty="0" err="1"/>
              <a:t>Sarikol</a:t>
            </a:r>
            <a:r>
              <a:rPr lang="fr-FR" sz="1500" dirty="0"/>
              <a:t> chinois</a:t>
            </a:r>
          </a:p>
          <a:p>
            <a:endParaRPr lang="fr-FR" sz="1500" dirty="0"/>
          </a:p>
          <a:p>
            <a:r>
              <a:rPr lang="fr-FR" sz="1500" dirty="0"/>
              <a:t>c) Sept. 1892</a:t>
            </a:r>
          </a:p>
          <a:p>
            <a:r>
              <a:rPr lang="fr-FR" sz="1500" dirty="0"/>
              <a:t>Au sud de la ligne du partage des eaux Wakhan Daria-Indus</a:t>
            </a:r>
          </a:p>
          <a:p>
            <a:r>
              <a:rPr lang="fr-FR" sz="1500" dirty="0"/>
              <a:t>A Hunza, les Britanniques chassent le roi pro-russe </a:t>
            </a:r>
            <a:r>
              <a:rPr lang="fr-FR" sz="1500" dirty="0" err="1"/>
              <a:t>Safdar</a:t>
            </a:r>
            <a:r>
              <a:rPr lang="fr-FR" sz="1500" dirty="0"/>
              <a:t> Ali</a:t>
            </a:r>
          </a:p>
          <a:p>
            <a:r>
              <a:rPr lang="fr-FR" sz="1500" dirty="0"/>
              <a:t>Et ils annexent son petit royaume au Raj</a:t>
            </a:r>
          </a:p>
          <a:p>
            <a:endParaRPr lang="fr-FR" sz="1500" dirty="0"/>
          </a:p>
          <a:p>
            <a:r>
              <a:rPr lang="fr-FR" sz="1500" dirty="0"/>
              <a:t>*Un nouveau conflit semble possible ; Mais finalement…</a:t>
            </a:r>
          </a:p>
        </p:txBody>
      </p:sp>
      <p:sp>
        <p:nvSpPr>
          <p:cNvPr id="42" name="Flèche : bas 41">
            <a:extLst>
              <a:ext uri="{FF2B5EF4-FFF2-40B4-BE49-F238E27FC236}">
                <a16:creationId xmlns:a16="http://schemas.microsoft.com/office/drawing/2014/main" id="{4E4AD81F-7CCE-BE80-EFEA-B3C7549D79A1}"/>
              </a:ext>
            </a:extLst>
          </p:cNvPr>
          <p:cNvSpPr/>
          <p:nvPr/>
        </p:nvSpPr>
        <p:spPr>
          <a:xfrm rot="5400000">
            <a:off x="3048340" y="-26892"/>
            <a:ext cx="226498" cy="558233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A1044A5-CD06-44EC-A4E8-1C3D02FD1837}"/>
              </a:ext>
            </a:extLst>
          </p:cNvPr>
          <p:cNvSpPr/>
          <p:nvPr/>
        </p:nvSpPr>
        <p:spPr>
          <a:xfrm>
            <a:off x="11100846" y="849328"/>
            <a:ext cx="330584" cy="28384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4F3E535-56BD-7B5C-0D0A-DC5679809EAE}"/>
              </a:ext>
            </a:extLst>
          </p:cNvPr>
          <p:cNvSpPr/>
          <p:nvPr/>
        </p:nvSpPr>
        <p:spPr>
          <a:xfrm>
            <a:off x="10687710" y="110302"/>
            <a:ext cx="330584" cy="28384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" name="Flèche : bas 5">
            <a:extLst>
              <a:ext uri="{FF2B5EF4-FFF2-40B4-BE49-F238E27FC236}">
                <a16:creationId xmlns:a16="http://schemas.microsoft.com/office/drawing/2014/main" id="{866E9117-1C11-0CCA-D35D-E4390EBAD254}"/>
              </a:ext>
            </a:extLst>
          </p:cNvPr>
          <p:cNvSpPr/>
          <p:nvPr/>
        </p:nvSpPr>
        <p:spPr>
          <a:xfrm rot="20007673">
            <a:off x="10851443" y="359738"/>
            <a:ext cx="360136" cy="535388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5A1BDDB4-BDA1-6F29-B501-116F49BD13F1}"/>
              </a:ext>
            </a:extLst>
          </p:cNvPr>
          <p:cNvSpPr/>
          <p:nvPr/>
        </p:nvSpPr>
        <p:spPr>
          <a:xfrm rot="16526044">
            <a:off x="11127968" y="476630"/>
            <a:ext cx="350716" cy="242142"/>
          </a:xfrm>
          <a:prstGeom prst="downArrow">
            <a:avLst>
              <a:gd name="adj1" fmla="val 37582"/>
              <a:gd name="adj2" fmla="val 5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734BDA4-4461-2026-09A1-BE384E12145A}"/>
              </a:ext>
            </a:extLst>
          </p:cNvPr>
          <p:cNvSpPr/>
          <p:nvPr/>
        </p:nvSpPr>
        <p:spPr>
          <a:xfrm>
            <a:off x="11466823" y="462376"/>
            <a:ext cx="330584" cy="28384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343EFDA3-DCF6-A744-1068-3B21D69C6D23}"/>
              </a:ext>
            </a:extLst>
          </p:cNvPr>
          <p:cNvSpPr/>
          <p:nvPr/>
        </p:nvSpPr>
        <p:spPr>
          <a:xfrm>
            <a:off x="3892540" y="4191527"/>
            <a:ext cx="330584" cy="28384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819441D6-2E51-5B0F-B717-BA0EB62D7DA2}"/>
              </a:ext>
            </a:extLst>
          </p:cNvPr>
          <p:cNvSpPr/>
          <p:nvPr/>
        </p:nvSpPr>
        <p:spPr>
          <a:xfrm>
            <a:off x="10382636" y="166716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DBB469F2-909A-9D38-B0B7-7992FE7B1371}"/>
              </a:ext>
            </a:extLst>
          </p:cNvPr>
          <p:cNvSpPr/>
          <p:nvPr/>
        </p:nvSpPr>
        <p:spPr>
          <a:xfrm>
            <a:off x="11386592" y="1137612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4FC7E13C-8980-C9B9-5CB9-E7C95D3D45B5}"/>
              </a:ext>
            </a:extLst>
          </p:cNvPr>
          <p:cNvSpPr/>
          <p:nvPr/>
        </p:nvSpPr>
        <p:spPr>
          <a:xfrm>
            <a:off x="3374795" y="5851488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" name="Flèche : bas 2">
            <a:extLst>
              <a:ext uri="{FF2B5EF4-FFF2-40B4-BE49-F238E27FC236}">
                <a16:creationId xmlns:a16="http://schemas.microsoft.com/office/drawing/2014/main" id="{663074B4-D0BF-91F7-5B52-9509B556BFFE}"/>
              </a:ext>
            </a:extLst>
          </p:cNvPr>
          <p:cNvSpPr/>
          <p:nvPr/>
        </p:nvSpPr>
        <p:spPr>
          <a:xfrm>
            <a:off x="5876838" y="1365143"/>
            <a:ext cx="359678" cy="706824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4F96AC-48F9-3034-AB80-9CC5FC608156}"/>
              </a:ext>
            </a:extLst>
          </p:cNvPr>
          <p:cNvSpPr/>
          <p:nvPr/>
        </p:nvSpPr>
        <p:spPr>
          <a:xfrm>
            <a:off x="5934487" y="1174260"/>
            <a:ext cx="751050" cy="3471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1887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F4B5C411-8F2E-D0D2-EA23-E867DE24535A}"/>
              </a:ext>
            </a:extLst>
          </p:cNvPr>
          <p:cNvSpPr/>
          <p:nvPr/>
        </p:nvSpPr>
        <p:spPr>
          <a:xfrm>
            <a:off x="4620069" y="754221"/>
            <a:ext cx="330584" cy="28384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B31A84A-A802-EFD5-D5EC-BE3003E363DD}"/>
              </a:ext>
            </a:extLst>
          </p:cNvPr>
          <p:cNvSpPr/>
          <p:nvPr/>
        </p:nvSpPr>
        <p:spPr>
          <a:xfrm>
            <a:off x="8451283" y="4941961"/>
            <a:ext cx="751050" cy="347197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1876</a:t>
            </a:r>
          </a:p>
        </p:txBody>
      </p:sp>
      <p:pic>
        <p:nvPicPr>
          <p:cNvPr id="60" name="Image 59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EF5F66D8-90A1-9C67-276B-C57F0B44D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1131" y="3783499"/>
            <a:ext cx="6623710" cy="29595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1" name="Ellipse 60">
            <a:extLst>
              <a:ext uri="{FF2B5EF4-FFF2-40B4-BE49-F238E27FC236}">
                <a16:creationId xmlns:a16="http://schemas.microsoft.com/office/drawing/2014/main" id="{51C94C87-601B-8D9B-45E7-108F251E5064}"/>
              </a:ext>
            </a:extLst>
          </p:cNvPr>
          <p:cNvSpPr/>
          <p:nvPr/>
        </p:nvSpPr>
        <p:spPr>
          <a:xfrm>
            <a:off x="4910366" y="4682012"/>
            <a:ext cx="330584" cy="28384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17D35682-5BD6-7A00-8EF0-D15D6F24111C}"/>
              </a:ext>
            </a:extLst>
          </p:cNvPr>
          <p:cNvSpPr/>
          <p:nvPr/>
        </p:nvSpPr>
        <p:spPr>
          <a:xfrm>
            <a:off x="11197307" y="4135556"/>
            <a:ext cx="330584" cy="28384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3BD63825-D21F-F963-EFC7-8F651A1F4826}"/>
              </a:ext>
            </a:extLst>
          </p:cNvPr>
          <p:cNvSpPr/>
          <p:nvPr/>
        </p:nvSpPr>
        <p:spPr>
          <a:xfrm>
            <a:off x="9842988" y="5482611"/>
            <a:ext cx="330584" cy="28384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01558065-8829-ADCE-42DF-EFE2BE803928}"/>
              </a:ext>
            </a:extLst>
          </p:cNvPr>
          <p:cNvSpPr/>
          <p:nvPr/>
        </p:nvSpPr>
        <p:spPr>
          <a:xfrm>
            <a:off x="11224724" y="6492171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2" name="Flèche : bas 21">
            <a:extLst>
              <a:ext uri="{FF2B5EF4-FFF2-40B4-BE49-F238E27FC236}">
                <a16:creationId xmlns:a16="http://schemas.microsoft.com/office/drawing/2014/main" id="{EC04B940-ACD0-8911-1FFC-99286D4CE6DA}"/>
              </a:ext>
            </a:extLst>
          </p:cNvPr>
          <p:cNvSpPr/>
          <p:nvPr/>
        </p:nvSpPr>
        <p:spPr>
          <a:xfrm rot="6273260">
            <a:off x="9855086" y="2574074"/>
            <a:ext cx="484632" cy="707420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38D1CA8F-1C19-8681-62DA-95984810D2AF}"/>
              </a:ext>
            </a:extLst>
          </p:cNvPr>
          <p:cNvCxnSpPr>
            <a:cxnSpLocks/>
          </p:cNvCxnSpPr>
          <p:nvPr/>
        </p:nvCxnSpPr>
        <p:spPr>
          <a:xfrm>
            <a:off x="9937080" y="2612951"/>
            <a:ext cx="542220" cy="82182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A0B99997-5042-E24D-F810-38D0147EEB25}"/>
              </a:ext>
            </a:extLst>
          </p:cNvPr>
          <p:cNvSpPr/>
          <p:nvPr/>
        </p:nvSpPr>
        <p:spPr>
          <a:xfrm>
            <a:off x="10265340" y="259901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1EBDD0F3-792C-AB90-5AD9-A38A5B7CAC7E}"/>
              </a:ext>
            </a:extLst>
          </p:cNvPr>
          <p:cNvSpPr/>
          <p:nvPr/>
        </p:nvSpPr>
        <p:spPr>
          <a:xfrm>
            <a:off x="9873215" y="2472494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3645218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65EE0-5DAA-BCE3-FE96-E95B813AB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38753D-2912-8CD5-DF4C-49B3417E33E7}"/>
              </a:ext>
            </a:extLst>
          </p:cNvPr>
          <p:cNvSpPr/>
          <p:nvPr/>
        </p:nvSpPr>
        <p:spPr>
          <a:xfrm>
            <a:off x="89687" y="110608"/>
            <a:ext cx="4655034" cy="66018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1891-1895 : Cessions du Haut-Badakhchan et du Pamir à la Russie ; L’Afghanistan acquiert l’appendice de Wakhan, petite zone tampon jusqu’à la Chine, entre l’Empire russe et l’Empire britanniques des Indes </a:t>
            </a:r>
          </a:p>
          <a:p>
            <a:endParaRPr lang="fr-FR" sz="1700" dirty="0"/>
          </a:p>
          <a:p>
            <a:r>
              <a:rPr lang="fr-FR" sz="1700" dirty="0"/>
              <a:t>*Mars 1895 : Commission russo-britannique…</a:t>
            </a:r>
          </a:p>
          <a:p>
            <a:r>
              <a:rPr lang="fr-FR" sz="1700" dirty="0"/>
              <a:t>Trois décisions…</a:t>
            </a:r>
          </a:p>
          <a:p>
            <a:endParaRPr lang="fr-FR" sz="1700" dirty="0"/>
          </a:p>
          <a:p>
            <a:r>
              <a:rPr lang="fr-FR" sz="1700" dirty="0"/>
              <a:t>a) Les Russes conservent le Pamir</a:t>
            </a:r>
          </a:p>
          <a:p>
            <a:r>
              <a:rPr lang="fr-FR" sz="1700" dirty="0"/>
              <a:t>Jusqu’à la rivière Pamir-Daria et les Monts </a:t>
            </a:r>
            <a:r>
              <a:rPr lang="fr-FR" sz="1700" dirty="0" err="1"/>
              <a:t>Sarikol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b) L’émir afghan Abdur Rahman doit céder</a:t>
            </a:r>
          </a:p>
          <a:p>
            <a:r>
              <a:rPr lang="fr-FR" sz="1700" dirty="0"/>
              <a:t>Le Haut-Badakhchan à l’émir de Boukhara</a:t>
            </a:r>
          </a:p>
          <a:p>
            <a:r>
              <a:rPr lang="fr-FR" sz="1700" dirty="0"/>
              <a:t>Toute la rive droite du Pamir-Amou Daria</a:t>
            </a:r>
          </a:p>
          <a:p>
            <a:endParaRPr lang="fr-FR" sz="1700" dirty="0"/>
          </a:p>
          <a:p>
            <a:r>
              <a:rPr lang="fr-FR" sz="1600" dirty="0"/>
              <a:t>NB : L’Afghanistan garde le contrôle de l’Hindou Kouch</a:t>
            </a:r>
          </a:p>
          <a:p>
            <a:r>
              <a:rPr lang="fr-FR" sz="1600" dirty="0"/>
              <a:t>Objectif lointain des Russes</a:t>
            </a:r>
          </a:p>
          <a:p>
            <a:endParaRPr lang="fr-FR" sz="1700" dirty="0"/>
          </a:p>
          <a:p>
            <a:r>
              <a:rPr lang="fr-FR" sz="1700" dirty="0"/>
              <a:t>c) Mais en échange, l’Afghanistan se voit attribuer</a:t>
            </a:r>
          </a:p>
          <a:p>
            <a:r>
              <a:rPr lang="fr-FR" sz="1700" i="1" dirty="0"/>
              <a:t>L’appendice de Wakhan</a:t>
            </a:r>
            <a:r>
              <a:rPr lang="fr-FR" sz="1700" dirty="0"/>
              <a:t>, petite zone tampon entre l’Empire russe et l’Empire britanniques des Indes</a:t>
            </a:r>
          </a:p>
          <a:p>
            <a:r>
              <a:rPr lang="fr-FR" sz="1700" dirty="0"/>
              <a:t>Et en contact avec l’Empire chinois</a:t>
            </a:r>
          </a:p>
          <a:p>
            <a:endParaRPr lang="fr-FR" sz="1700" dirty="0"/>
          </a:p>
          <a:p>
            <a:r>
              <a:rPr lang="fr-FR" sz="1700" dirty="0"/>
              <a:t>*Bilan…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D62864-9090-9F37-9170-BEEA0FA82199}"/>
              </a:ext>
            </a:extLst>
          </p:cNvPr>
          <p:cNvSpPr/>
          <p:nvPr/>
        </p:nvSpPr>
        <p:spPr>
          <a:xfrm>
            <a:off x="2623252" y="4640801"/>
            <a:ext cx="1159218" cy="73759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8ECBDCE4-BF6C-D95B-BA2F-62C67C7171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3155" r="31244" b="3251"/>
          <a:stretch>
            <a:fillRect/>
          </a:stretch>
        </p:blipFill>
        <p:spPr bwMode="auto">
          <a:xfrm>
            <a:off x="4903677" y="110608"/>
            <a:ext cx="7198637" cy="57618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5CAD9A71-0645-BA31-9613-F9C8411D5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1" t="24328" r="3568" b="6860"/>
          <a:stretch>
            <a:fillRect/>
          </a:stretch>
        </p:blipFill>
        <p:spPr bwMode="auto">
          <a:xfrm>
            <a:off x="10440210" y="4358640"/>
            <a:ext cx="1662104" cy="23887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A006500-00E7-2E7E-155E-D8832F6FB860}"/>
              </a:ext>
            </a:extLst>
          </p:cNvPr>
          <p:cNvSpPr/>
          <p:nvPr/>
        </p:nvSpPr>
        <p:spPr>
          <a:xfrm>
            <a:off x="9042164" y="236086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" name="Flèche : bas 5">
            <a:extLst>
              <a:ext uri="{FF2B5EF4-FFF2-40B4-BE49-F238E27FC236}">
                <a16:creationId xmlns:a16="http://schemas.microsoft.com/office/drawing/2014/main" id="{82DAD4B1-565B-1A20-3B07-9738FF8B1C35}"/>
              </a:ext>
            </a:extLst>
          </p:cNvPr>
          <p:cNvSpPr/>
          <p:nvPr/>
        </p:nvSpPr>
        <p:spPr>
          <a:xfrm rot="6621880">
            <a:off x="10449500" y="1240749"/>
            <a:ext cx="484632" cy="1078487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bas 7">
            <a:extLst>
              <a:ext uri="{FF2B5EF4-FFF2-40B4-BE49-F238E27FC236}">
                <a16:creationId xmlns:a16="http://schemas.microsoft.com/office/drawing/2014/main" id="{6978E1F4-7AE5-38A2-E581-F24EC51233DA}"/>
              </a:ext>
            </a:extLst>
          </p:cNvPr>
          <p:cNvSpPr/>
          <p:nvPr/>
        </p:nvSpPr>
        <p:spPr>
          <a:xfrm rot="9049499">
            <a:off x="9035102" y="3766359"/>
            <a:ext cx="484632" cy="864705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F01F2B00-1339-CAEE-EBE7-5C690A638705}"/>
              </a:ext>
            </a:extLst>
          </p:cNvPr>
          <p:cNvSpPr/>
          <p:nvPr/>
        </p:nvSpPr>
        <p:spPr>
          <a:xfrm rot="9988279">
            <a:off x="8111777" y="4139867"/>
            <a:ext cx="484632" cy="429214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87565B2-28EF-44A7-B758-B34B127B7FF1}"/>
              </a:ext>
            </a:extLst>
          </p:cNvPr>
          <p:cNvSpPr/>
          <p:nvPr/>
        </p:nvSpPr>
        <p:spPr>
          <a:xfrm>
            <a:off x="9408888" y="467768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4BECA6E-266D-8D60-6CF4-A438D3E9B20A}"/>
              </a:ext>
            </a:extLst>
          </p:cNvPr>
          <p:cNvSpPr/>
          <p:nvPr/>
        </p:nvSpPr>
        <p:spPr>
          <a:xfrm>
            <a:off x="8590097" y="410560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96E58BB-4539-146B-F271-C68219A1E5E2}"/>
              </a:ext>
            </a:extLst>
          </p:cNvPr>
          <p:cNvSpPr/>
          <p:nvPr/>
        </p:nvSpPr>
        <p:spPr>
          <a:xfrm>
            <a:off x="8249717" y="4480755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q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B70AA1D-C4AA-F5F4-B729-06E9C8AED210}"/>
              </a:ext>
            </a:extLst>
          </p:cNvPr>
          <p:cNvCxnSpPr>
            <a:cxnSpLocks/>
          </p:cNvCxnSpPr>
          <p:nvPr/>
        </p:nvCxnSpPr>
        <p:spPr>
          <a:xfrm>
            <a:off x="8440281" y="4733794"/>
            <a:ext cx="372363" cy="381766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>
            <a:extLst>
              <a:ext uri="{FF2B5EF4-FFF2-40B4-BE49-F238E27FC236}">
                <a16:creationId xmlns:a16="http://schemas.microsoft.com/office/drawing/2014/main" id="{D5F07F44-B9ED-B165-1886-69EB40F46602}"/>
              </a:ext>
            </a:extLst>
          </p:cNvPr>
          <p:cNvSpPr/>
          <p:nvPr/>
        </p:nvSpPr>
        <p:spPr>
          <a:xfrm>
            <a:off x="5982014" y="253169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A50D9537-D6FE-B9AC-DD07-9AE06856D27E}"/>
              </a:ext>
            </a:extLst>
          </p:cNvPr>
          <p:cNvSpPr/>
          <p:nvPr/>
        </p:nvSpPr>
        <p:spPr>
          <a:xfrm>
            <a:off x="7486623" y="3865830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59FDE62-2059-9019-9B37-95133AFFA632}"/>
              </a:ext>
            </a:extLst>
          </p:cNvPr>
          <p:cNvSpPr/>
          <p:nvPr/>
        </p:nvSpPr>
        <p:spPr>
          <a:xfrm rot="20997160">
            <a:off x="6695819" y="2112516"/>
            <a:ext cx="2780972" cy="83941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0230AC2-76B7-F589-1EFA-5436B1567D59}"/>
              </a:ext>
            </a:extLst>
          </p:cNvPr>
          <p:cNvSpPr/>
          <p:nvPr/>
        </p:nvSpPr>
        <p:spPr>
          <a:xfrm rot="19549533">
            <a:off x="9286898" y="1610705"/>
            <a:ext cx="1095223" cy="7597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4620159-4CFA-5DE9-951E-910BEF5FE495}"/>
              </a:ext>
            </a:extLst>
          </p:cNvPr>
          <p:cNvSpPr/>
          <p:nvPr/>
        </p:nvSpPr>
        <p:spPr>
          <a:xfrm rot="14954000">
            <a:off x="9876082" y="1067218"/>
            <a:ext cx="525745" cy="86467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Flèche : bas 63">
            <a:extLst>
              <a:ext uri="{FF2B5EF4-FFF2-40B4-BE49-F238E27FC236}">
                <a16:creationId xmlns:a16="http://schemas.microsoft.com/office/drawing/2014/main" id="{FD934BBB-4702-3261-35F7-8CD167C31A56}"/>
              </a:ext>
            </a:extLst>
          </p:cNvPr>
          <p:cNvSpPr/>
          <p:nvPr/>
        </p:nvSpPr>
        <p:spPr>
          <a:xfrm rot="19939754">
            <a:off x="10363166" y="707041"/>
            <a:ext cx="356785" cy="402606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7B9DD048-345A-AF56-BCE7-3D7799D2B2A8}"/>
              </a:ext>
            </a:extLst>
          </p:cNvPr>
          <p:cNvSpPr/>
          <p:nvPr/>
        </p:nvSpPr>
        <p:spPr>
          <a:xfrm>
            <a:off x="10162380" y="398646"/>
            <a:ext cx="330584" cy="28384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AFCE542-2ED7-4DDB-3C12-2ABA7A88469C}"/>
              </a:ext>
            </a:extLst>
          </p:cNvPr>
          <p:cNvSpPr/>
          <p:nvPr/>
        </p:nvSpPr>
        <p:spPr>
          <a:xfrm rot="8780030">
            <a:off x="10086401" y="1216759"/>
            <a:ext cx="859896" cy="13550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Flèche : bas 68">
            <a:extLst>
              <a:ext uri="{FF2B5EF4-FFF2-40B4-BE49-F238E27FC236}">
                <a16:creationId xmlns:a16="http://schemas.microsoft.com/office/drawing/2014/main" id="{9D20268F-122C-8E0A-9F60-FFFD9B6E2920}"/>
              </a:ext>
            </a:extLst>
          </p:cNvPr>
          <p:cNvSpPr/>
          <p:nvPr/>
        </p:nvSpPr>
        <p:spPr>
          <a:xfrm rot="16200000">
            <a:off x="3532090" y="5689235"/>
            <a:ext cx="219288" cy="585777"/>
          </a:xfrm>
          <a:prstGeom prst="downArrow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Flèche : bas 69">
            <a:extLst>
              <a:ext uri="{FF2B5EF4-FFF2-40B4-BE49-F238E27FC236}">
                <a16:creationId xmlns:a16="http://schemas.microsoft.com/office/drawing/2014/main" id="{F4A80B66-618C-33E3-A995-D34F1DFBE624}"/>
              </a:ext>
            </a:extLst>
          </p:cNvPr>
          <p:cNvSpPr/>
          <p:nvPr/>
        </p:nvSpPr>
        <p:spPr>
          <a:xfrm rot="16200000">
            <a:off x="3424818" y="2320062"/>
            <a:ext cx="219288" cy="585777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EA55B65-4264-CF1C-04DA-6C5465771FF1}"/>
              </a:ext>
            </a:extLst>
          </p:cNvPr>
          <p:cNvSpPr/>
          <p:nvPr/>
        </p:nvSpPr>
        <p:spPr>
          <a:xfrm>
            <a:off x="11472462" y="1885751"/>
            <a:ext cx="561951" cy="3471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1895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9B4AA145-62F8-15FB-203A-EEF14D03110D}"/>
              </a:ext>
            </a:extLst>
          </p:cNvPr>
          <p:cNvSpPr/>
          <p:nvPr/>
        </p:nvSpPr>
        <p:spPr>
          <a:xfrm>
            <a:off x="6390640" y="173677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0" name="Flèche : bas 79">
            <a:extLst>
              <a:ext uri="{FF2B5EF4-FFF2-40B4-BE49-F238E27FC236}">
                <a16:creationId xmlns:a16="http://schemas.microsoft.com/office/drawing/2014/main" id="{A2EB06F3-7195-EBA9-D1D3-755D5EAD1545}"/>
              </a:ext>
            </a:extLst>
          </p:cNvPr>
          <p:cNvSpPr/>
          <p:nvPr/>
        </p:nvSpPr>
        <p:spPr>
          <a:xfrm rot="186710">
            <a:off x="7848538" y="317671"/>
            <a:ext cx="359678" cy="706824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Flèche : bas 80">
            <a:extLst>
              <a:ext uri="{FF2B5EF4-FFF2-40B4-BE49-F238E27FC236}">
                <a16:creationId xmlns:a16="http://schemas.microsoft.com/office/drawing/2014/main" id="{215C1C38-AABC-7480-4681-FF07A97CC0C3}"/>
              </a:ext>
            </a:extLst>
          </p:cNvPr>
          <p:cNvSpPr/>
          <p:nvPr/>
        </p:nvSpPr>
        <p:spPr>
          <a:xfrm rot="19562648">
            <a:off x="9209923" y="210684"/>
            <a:ext cx="359678" cy="706824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1494CC9-7FB8-D155-F5AB-2778F14254DF}"/>
              </a:ext>
            </a:extLst>
          </p:cNvPr>
          <p:cNvSpPr/>
          <p:nvPr/>
        </p:nvSpPr>
        <p:spPr>
          <a:xfrm>
            <a:off x="8291114" y="692431"/>
            <a:ext cx="751050" cy="3471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1887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3DD42E6-218E-7165-DCE8-A06B9C6146A4}"/>
              </a:ext>
            </a:extLst>
          </p:cNvPr>
          <p:cNvSpPr/>
          <p:nvPr/>
        </p:nvSpPr>
        <p:spPr>
          <a:xfrm>
            <a:off x="10101952" y="3645152"/>
            <a:ext cx="751050" cy="347197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87" name="Flèche : bas 86">
            <a:extLst>
              <a:ext uri="{FF2B5EF4-FFF2-40B4-BE49-F238E27FC236}">
                <a16:creationId xmlns:a16="http://schemas.microsoft.com/office/drawing/2014/main" id="{793F18C8-E598-41F7-C569-3328149B3DDF}"/>
              </a:ext>
            </a:extLst>
          </p:cNvPr>
          <p:cNvSpPr/>
          <p:nvPr/>
        </p:nvSpPr>
        <p:spPr>
          <a:xfrm rot="968779">
            <a:off x="5147396" y="512617"/>
            <a:ext cx="359678" cy="706824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22BE415-6957-E3DC-6AEB-01A29DA65607}"/>
              </a:ext>
            </a:extLst>
          </p:cNvPr>
          <p:cNvSpPr/>
          <p:nvPr/>
        </p:nvSpPr>
        <p:spPr>
          <a:xfrm>
            <a:off x="5085148" y="564096"/>
            <a:ext cx="751050" cy="3471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1884</a:t>
            </a:r>
          </a:p>
        </p:txBody>
      </p:sp>
      <p:sp>
        <p:nvSpPr>
          <p:cNvPr id="21" name="Flèche : bas 20">
            <a:extLst>
              <a:ext uri="{FF2B5EF4-FFF2-40B4-BE49-F238E27FC236}">
                <a16:creationId xmlns:a16="http://schemas.microsoft.com/office/drawing/2014/main" id="{E0C45A25-D45C-77CB-E1C7-E80C5809815C}"/>
              </a:ext>
            </a:extLst>
          </p:cNvPr>
          <p:cNvSpPr/>
          <p:nvPr/>
        </p:nvSpPr>
        <p:spPr>
          <a:xfrm rot="9988279">
            <a:off x="6979505" y="5020196"/>
            <a:ext cx="484632" cy="548571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5C1DFB3-2391-D488-F523-A987C107C53A}"/>
              </a:ext>
            </a:extLst>
          </p:cNvPr>
          <p:cNvSpPr/>
          <p:nvPr/>
        </p:nvSpPr>
        <p:spPr>
          <a:xfrm>
            <a:off x="6565509" y="4716482"/>
            <a:ext cx="285261" cy="25303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1574DD9-3B95-3727-90CD-3FAAFFA9C9B5}"/>
              </a:ext>
            </a:extLst>
          </p:cNvPr>
          <p:cNvSpPr/>
          <p:nvPr/>
        </p:nvSpPr>
        <p:spPr>
          <a:xfrm>
            <a:off x="8054159" y="5115560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5F2D1C-E980-48AA-3CF6-71BF9BF39F83}"/>
              </a:ext>
            </a:extLst>
          </p:cNvPr>
          <p:cNvSpPr/>
          <p:nvPr/>
        </p:nvSpPr>
        <p:spPr>
          <a:xfrm>
            <a:off x="6175352" y="5205819"/>
            <a:ext cx="751050" cy="347197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B973599-9630-881F-58A4-9FF376BEF1F4}"/>
              </a:ext>
            </a:extLst>
          </p:cNvPr>
          <p:cNvSpPr/>
          <p:nvPr/>
        </p:nvSpPr>
        <p:spPr>
          <a:xfrm>
            <a:off x="8066349" y="559844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D40B5C0-6BF9-67AC-C68A-ED4A5E310C47}"/>
              </a:ext>
            </a:extLst>
          </p:cNvPr>
          <p:cNvSpPr/>
          <p:nvPr/>
        </p:nvSpPr>
        <p:spPr>
          <a:xfrm>
            <a:off x="5839383" y="5635320"/>
            <a:ext cx="285261" cy="253039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8" name="Flèche : bas 27">
            <a:extLst>
              <a:ext uri="{FF2B5EF4-FFF2-40B4-BE49-F238E27FC236}">
                <a16:creationId xmlns:a16="http://schemas.microsoft.com/office/drawing/2014/main" id="{E450FD45-21F3-1813-A18D-2133E8B6346E}"/>
              </a:ext>
            </a:extLst>
          </p:cNvPr>
          <p:cNvSpPr/>
          <p:nvPr/>
        </p:nvSpPr>
        <p:spPr>
          <a:xfrm rot="5400000">
            <a:off x="6591388" y="5514448"/>
            <a:ext cx="484632" cy="548571"/>
          </a:xfrm>
          <a:prstGeom prst="downArrow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9A27495-1DAE-786B-F35E-38FAFDD823DF}"/>
              </a:ext>
            </a:extLst>
          </p:cNvPr>
          <p:cNvSpPr/>
          <p:nvPr/>
        </p:nvSpPr>
        <p:spPr>
          <a:xfrm>
            <a:off x="7201919" y="5553016"/>
            <a:ext cx="751050" cy="347197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31" name="Flèche : bas 30">
            <a:extLst>
              <a:ext uri="{FF2B5EF4-FFF2-40B4-BE49-F238E27FC236}">
                <a16:creationId xmlns:a16="http://schemas.microsoft.com/office/drawing/2014/main" id="{06B9DB5E-A448-F9C5-0537-747028E7E813}"/>
              </a:ext>
            </a:extLst>
          </p:cNvPr>
          <p:cNvSpPr/>
          <p:nvPr/>
        </p:nvSpPr>
        <p:spPr>
          <a:xfrm rot="16200000">
            <a:off x="5045171" y="2713480"/>
            <a:ext cx="465939" cy="385981"/>
          </a:xfrm>
          <a:prstGeom prst="downArrow">
            <a:avLst/>
          </a:prstGeom>
          <a:solidFill>
            <a:srgbClr val="AC75D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5E107C6-EBF8-0534-8BE0-A0B97F84606D}"/>
              </a:ext>
            </a:extLst>
          </p:cNvPr>
          <p:cNvSpPr/>
          <p:nvPr/>
        </p:nvSpPr>
        <p:spPr>
          <a:xfrm>
            <a:off x="5112065" y="2263848"/>
            <a:ext cx="593840" cy="349103"/>
          </a:xfrm>
          <a:prstGeom prst="rect">
            <a:avLst/>
          </a:prstGeom>
          <a:solidFill>
            <a:srgbClr val="AC75D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b="1" dirty="0">
                <a:solidFill>
                  <a:schemeClr val="tx1"/>
                </a:solidFill>
              </a:rPr>
              <a:t>1863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E89A41D-33A6-BB0D-65A9-0DF88DA24F47}"/>
              </a:ext>
            </a:extLst>
          </p:cNvPr>
          <p:cNvSpPr/>
          <p:nvPr/>
        </p:nvSpPr>
        <p:spPr>
          <a:xfrm>
            <a:off x="10382636" y="166716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7" name="Flèche : bas 36">
            <a:extLst>
              <a:ext uri="{FF2B5EF4-FFF2-40B4-BE49-F238E27FC236}">
                <a16:creationId xmlns:a16="http://schemas.microsoft.com/office/drawing/2014/main" id="{1004795D-5041-5F32-E88D-B790F17305F1}"/>
              </a:ext>
            </a:extLst>
          </p:cNvPr>
          <p:cNvSpPr/>
          <p:nvPr/>
        </p:nvSpPr>
        <p:spPr>
          <a:xfrm rot="9219694">
            <a:off x="11251156" y="1153286"/>
            <a:ext cx="484632" cy="627249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1D97A207-7033-5192-8A01-81DDF8E43D1D}"/>
              </a:ext>
            </a:extLst>
          </p:cNvPr>
          <p:cNvSpPr/>
          <p:nvPr/>
        </p:nvSpPr>
        <p:spPr>
          <a:xfrm>
            <a:off x="11100846" y="849328"/>
            <a:ext cx="330584" cy="28384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4419114E-A891-9DBB-563F-7FB92A5E0F99}"/>
              </a:ext>
            </a:extLst>
          </p:cNvPr>
          <p:cNvSpPr/>
          <p:nvPr/>
        </p:nvSpPr>
        <p:spPr>
          <a:xfrm>
            <a:off x="10687710" y="110302"/>
            <a:ext cx="330584" cy="28384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0" name="Flèche : bas 39">
            <a:extLst>
              <a:ext uri="{FF2B5EF4-FFF2-40B4-BE49-F238E27FC236}">
                <a16:creationId xmlns:a16="http://schemas.microsoft.com/office/drawing/2014/main" id="{860D3B94-977C-93A2-6D5D-51CA0AF0423C}"/>
              </a:ext>
            </a:extLst>
          </p:cNvPr>
          <p:cNvSpPr/>
          <p:nvPr/>
        </p:nvSpPr>
        <p:spPr>
          <a:xfrm rot="20007673">
            <a:off x="10851443" y="359738"/>
            <a:ext cx="360136" cy="535388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 : bas 40">
            <a:extLst>
              <a:ext uri="{FF2B5EF4-FFF2-40B4-BE49-F238E27FC236}">
                <a16:creationId xmlns:a16="http://schemas.microsoft.com/office/drawing/2014/main" id="{7198448F-6C69-7FC7-488A-64F22341A100}"/>
              </a:ext>
            </a:extLst>
          </p:cNvPr>
          <p:cNvSpPr/>
          <p:nvPr/>
        </p:nvSpPr>
        <p:spPr>
          <a:xfrm rot="16526044">
            <a:off x="11127968" y="476630"/>
            <a:ext cx="350716" cy="242142"/>
          </a:xfrm>
          <a:prstGeom prst="downArrow">
            <a:avLst>
              <a:gd name="adj1" fmla="val 37582"/>
              <a:gd name="adj2" fmla="val 5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7F8A465-4C35-988C-8D25-AD2338A9F78B}"/>
              </a:ext>
            </a:extLst>
          </p:cNvPr>
          <p:cNvSpPr/>
          <p:nvPr/>
        </p:nvSpPr>
        <p:spPr>
          <a:xfrm>
            <a:off x="11466823" y="462376"/>
            <a:ext cx="330584" cy="28384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7C54DA6-6AD2-4A58-72B1-7763D8371EDA}"/>
              </a:ext>
            </a:extLst>
          </p:cNvPr>
          <p:cNvSpPr/>
          <p:nvPr/>
        </p:nvSpPr>
        <p:spPr>
          <a:xfrm>
            <a:off x="11386592" y="1137612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5" name="Flèche : bas 44">
            <a:extLst>
              <a:ext uri="{FF2B5EF4-FFF2-40B4-BE49-F238E27FC236}">
                <a16:creationId xmlns:a16="http://schemas.microsoft.com/office/drawing/2014/main" id="{5C9EADDA-3B01-94EB-DD0F-DECDF5A44B75}"/>
              </a:ext>
            </a:extLst>
          </p:cNvPr>
          <p:cNvSpPr/>
          <p:nvPr/>
        </p:nvSpPr>
        <p:spPr>
          <a:xfrm rot="15906589">
            <a:off x="10983363" y="736075"/>
            <a:ext cx="219288" cy="585777"/>
          </a:xfrm>
          <a:prstGeom prst="downArrow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132363-4F2E-AE5E-1082-AA50ADAA43C5}"/>
              </a:ext>
            </a:extLst>
          </p:cNvPr>
          <p:cNvSpPr/>
          <p:nvPr/>
        </p:nvSpPr>
        <p:spPr>
          <a:xfrm>
            <a:off x="8451283" y="4941961"/>
            <a:ext cx="751050" cy="347197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1876</a:t>
            </a:r>
          </a:p>
        </p:txBody>
      </p:sp>
      <p:pic>
        <p:nvPicPr>
          <p:cNvPr id="7" name="Image 6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2928086D-9A03-81A4-11B8-B17ED71AD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1131" y="3783499"/>
            <a:ext cx="6623710" cy="29595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438FBAD4-70B2-DB8F-D7B1-9F890D014998}"/>
              </a:ext>
            </a:extLst>
          </p:cNvPr>
          <p:cNvSpPr/>
          <p:nvPr/>
        </p:nvSpPr>
        <p:spPr>
          <a:xfrm>
            <a:off x="11197307" y="4135556"/>
            <a:ext cx="330584" cy="28384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1538885-5472-8AC8-31EA-401BE0517F16}"/>
              </a:ext>
            </a:extLst>
          </p:cNvPr>
          <p:cNvSpPr/>
          <p:nvPr/>
        </p:nvSpPr>
        <p:spPr>
          <a:xfrm>
            <a:off x="9842988" y="5482611"/>
            <a:ext cx="330584" cy="28384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44D0E21-B50D-F8C8-49E0-13AD15251145}"/>
              </a:ext>
            </a:extLst>
          </p:cNvPr>
          <p:cNvSpPr/>
          <p:nvPr/>
        </p:nvSpPr>
        <p:spPr>
          <a:xfrm>
            <a:off x="11224724" y="649217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5AC75A8-1D39-02D3-2A58-F4B097E2095B}"/>
              </a:ext>
            </a:extLst>
          </p:cNvPr>
          <p:cNvSpPr/>
          <p:nvPr/>
        </p:nvSpPr>
        <p:spPr>
          <a:xfrm>
            <a:off x="8857357" y="4592101"/>
            <a:ext cx="330584" cy="28384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5" name="Flèche : bas 34">
            <a:extLst>
              <a:ext uri="{FF2B5EF4-FFF2-40B4-BE49-F238E27FC236}">
                <a16:creationId xmlns:a16="http://schemas.microsoft.com/office/drawing/2014/main" id="{822BC94D-ED67-1534-7EF7-339EDF4424EC}"/>
              </a:ext>
            </a:extLst>
          </p:cNvPr>
          <p:cNvSpPr/>
          <p:nvPr/>
        </p:nvSpPr>
        <p:spPr>
          <a:xfrm rot="18276506">
            <a:off x="6793998" y="932120"/>
            <a:ext cx="359678" cy="706824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 : bas 35">
            <a:extLst>
              <a:ext uri="{FF2B5EF4-FFF2-40B4-BE49-F238E27FC236}">
                <a16:creationId xmlns:a16="http://schemas.microsoft.com/office/drawing/2014/main" id="{9B87CFA3-2302-D76A-5781-D130E800B78D}"/>
              </a:ext>
            </a:extLst>
          </p:cNvPr>
          <p:cNvSpPr/>
          <p:nvPr/>
        </p:nvSpPr>
        <p:spPr>
          <a:xfrm>
            <a:off x="5876838" y="1365143"/>
            <a:ext cx="359678" cy="706824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CD2F8D6-1529-AED3-E065-96594F67863E}"/>
              </a:ext>
            </a:extLst>
          </p:cNvPr>
          <p:cNvSpPr/>
          <p:nvPr/>
        </p:nvSpPr>
        <p:spPr>
          <a:xfrm>
            <a:off x="5934487" y="1174260"/>
            <a:ext cx="751050" cy="3471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1887</a:t>
            </a:r>
          </a:p>
        </p:txBody>
      </p:sp>
      <p:sp>
        <p:nvSpPr>
          <p:cNvPr id="46" name="Flèche : bas 45">
            <a:extLst>
              <a:ext uri="{FF2B5EF4-FFF2-40B4-BE49-F238E27FC236}">
                <a16:creationId xmlns:a16="http://schemas.microsoft.com/office/drawing/2014/main" id="{66DC203A-43D1-C49E-28C7-C2DDEAB7099F}"/>
              </a:ext>
            </a:extLst>
          </p:cNvPr>
          <p:cNvSpPr/>
          <p:nvPr/>
        </p:nvSpPr>
        <p:spPr>
          <a:xfrm rot="6273260">
            <a:off x="9855086" y="2574074"/>
            <a:ext cx="484632" cy="707420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4D11C4A2-700C-C06A-874B-C252D650FC4C}"/>
              </a:ext>
            </a:extLst>
          </p:cNvPr>
          <p:cNvCxnSpPr>
            <a:cxnSpLocks/>
          </p:cNvCxnSpPr>
          <p:nvPr/>
        </p:nvCxnSpPr>
        <p:spPr>
          <a:xfrm>
            <a:off x="9937080" y="2612951"/>
            <a:ext cx="542220" cy="82182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14CF3B8B-D209-84B3-BEFF-8F270BCD59AB}"/>
              </a:ext>
            </a:extLst>
          </p:cNvPr>
          <p:cNvSpPr/>
          <p:nvPr/>
        </p:nvSpPr>
        <p:spPr>
          <a:xfrm>
            <a:off x="10265340" y="259901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01D0C131-D681-1E96-EC45-233F1B544329}"/>
              </a:ext>
            </a:extLst>
          </p:cNvPr>
          <p:cNvSpPr/>
          <p:nvPr/>
        </p:nvSpPr>
        <p:spPr>
          <a:xfrm>
            <a:off x="9873215" y="2472494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F659BC01-C93C-BD2A-06F4-00AA1D20BFC0}"/>
              </a:ext>
            </a:extLst>
          </p:cNvPr>
          <p:cNvSpPr/>
          <p:nvPr/>
        </p:nvSpPr>
        <p:spPr>
          <a:xfrm>
            <a:off x="3939624" y="2438399"/>
            <a:ext cx="330584" cy="28384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C2D202B1-972C-2CB2-A058-7E41B554F1F8}"/>
              </a:ext>
            </a:extLst>
          </p:cNvPr>
          <p:cNvSpPr/>
          <p:nvPr/>
        </p:nvSpPr>
        <p:spPr>
          <a:xfrm>
            <a:off x="4297596" y="2447722"/>
            <a:ext cx="330584" cy="28384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211484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73D33-3B76-28FE-62B7-09D773238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768E6A-C95A-5F4E-B697-5B8A4E8DD2C2}"/>
              </a:ext>
            </a:extLst>
          </p:cNvPr>
          <p:cNvSpPr/>
          <p:nvPr/>
        </p:nvSpPr>
        <p:spPr>
          <a:xfrm>
            <a:off x="89686" y="110608"/>
            <a:ext cx="4604233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*1895 : Sous le tsar </a:t>
            </a:r>
            <a:r>
              <a:rPr lang="fr-FR" sz="1600" u="sng" dirty="0"/>
              <a:t>Nicolas 1</a:t>
            </a:r>
            <a:r>
              <a:rPr lang="fr-FR" sz="1600" u="sng" baseline="30000" dirty="0"/>
              <a:t>er</a:t>
            </a:r>
            <a:r>
              <a:rPr lang="fr-FR" sz="1600" dirty="0"/>
              <a:t> (1894)</a:t>
            </a:r>
          </a:p>
          <a:p>
            <a:r>
              <a:rPr lang="fr-FR" sz="1600" dirty="0"/>
              <a:t>Extension maximale de l’Empire russe…</a:t>
            </a:r>
          </a:p>
          <a:p>
            <a:endParaRPr lang="fr-FR" sz="1600" dirty="0"/>
          </a:p>
          <a:p>
            <a:r>
              <a:rPr lang="fr-FR" sz="1600" dirty="0"/>
              <a:t>*1809-15 : Finlande suédoise</a:t>
            </a:r>
          </a:p>
          <a:p>
            <a:r>
              <a:rPr lang="fr-FR" sz="1600" dirty="0"/>
              <a:t>Et royaume russe de Pologne</a:t>
            </a:r>
          </a:p>
          <a:p>
            <a:endParaRPr lang="fr-FR" sz="1600" dirty="0"/>
          </a:p>
          <a:p>
            <a:r>
              <a:rPr lang="fr-FR" sz="1600" dirty="0"/>
              <a:t>*1812 : Bessarabie sur le Danube</a:t>
            </a:r>
          </a:p>
          <a:p>
            <a:endParaRPr lang="fr-FR" sz="1600" dirty="0"/>
          </a:p>
          <a:p>
            <a:r>
              <a:rPr lang="fr-FR" sz="1600" dirty="0"/>
              <a:t>*1801-28 : Géorgie, Arménie, Azerbaïdjan</a:t>
            </a:r>
          </a:p>
          <a:p>
            <a:r>
              <a:rPr lang="fr-FR" sz="1600" dirty="0"/>
              <a:t>Et frontière avec la Perse (NO)</a:t>
            </a:r>
          </a:p>
          <a:p>
            <a:r>
              <a:rPr lang="fr-FR" sz="1600" dirty="0"/>
              <a:t>*1859-64 : Le Caucase pacifié</a:t>
            </a:r>
          </a:p>
          <a:p>
            <a:endParaRPr lang="fr-FR" sz="1600" dirty="0"/>
          </a:p>
          <a:p>
            <a:r>
              <a:rPr lang="fr-FR" sz="1600" dirty="0"/>
              <a:t>*1860-75 : </a:t>
            </a:r>
            <a:r>
              <a:rPr lang="fr-FR" sz="1500" dirty="0"/>
              <a:t>Mandchourie au nord de l’Amour-Oussouri </a:t>
            </a:r>
            <a:r>
              <a:rPr lang="fr-FR" sz="1600" dirty="0"/>
              <a:t>Vladivostok sur le Pacifique ; Sakhaline au N du Japon</a:t>
            </a:r>
          </a:p>
          <a:p>
            <a:r>
              <a:rPr lang="fr-FR" sz="1600" dirty="0"/>
              <a:t>Et frontière avec la Chine et la Corée</a:t>
            </a:r>
          </a:p>
          <a:p>
            <a:endParaRPr lang="fr-FR" sz="1600" dirty="0"/>
          </a:p>
          <a:p>
            <a:r>
              <a:rPr lang="fr-FR" sz="1600" dirty="0"/>
              <a:t>*1864-87 : Le Turkestan occidental</a:t>
            </a:r>
          </a:p>
          <a:p>
            <a:r>
              <a:rPr lang="fr-FR" sz="1600" dirty="0"/>
              <a:t>Et frontière avec la Perse (NE) et l’Afghanistan</a:t>
            </a:r>
          </a:p>
          <a:p>
            <a:endParaRPr lang="fr-FR" sz="1600" dirty="0"/>
          </a:p>
          <a:p>
            <a:r>
              <a:rPr lang="fr-FR" sz="1600" dirty="0"/>
              <a:t>*1895 : Le Pamir          ; L’Afghanistan sous protectorat britannique, est un Etat tampon entre Russie et Inde</a:t>
            </a:r>
          </a:p>
          <a:p>
            <a:r>
              <a:rPr lang="fr-FR" sz="1600" u="sng" dirty="0"/>
              <a:t>Le Grand Jeu s’arrête de ce côté-là</a:t>
            </a:r>
          </a:p>
          <a:p>
            <a:endParaRPr lang="fr-FR" sz="1600" dirty="0"/>
          </a:p>
          <a:p>
            <a:r>
              <a:rPr lang="fr-FR" sz="1600" dirty="0"/>
              <a:t>En revanche, la rivalité russo-britannique</a:t>
            </a:r>
          </a:p>
          <a:p>
            <a:r>
              <a:rPr lang="fr-FR" sz="1600" dirty="0"/>
              <a:t>Se poursuit côté tibétain ; </a:t>
            </a:r>
            <a:r>
              <a:rPr lang="fr-FR" sz="1600" u="sng" dirty="0"/>
              <a:t>A revoir</a:t>
            </a:r>
            <a:r>
              <a:rPr lang="fr-FR" sz="1600" dirty="0"/>
              <a:t>… ; Et côté Perse…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u="sng" dirty="0"/>
              <a:t>Dernier dossier</a:t>
            </a:r>
            <a:r>
              <a:rPr lang="fr-FR" sz="1600" dirty="0"/>
              <a:t>, la Perse ; Retour en 1848…</a:t>
            </a:r>
          </a:p>
        </p:txBody>
      </p:sp>
      <p:pic>
        <p:nvPicPr>
          <p:cNvPr id="4" name="Image 3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05CDCACD-92E9-D6FE-4791-03CE1C2B3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5359" y="110608"/>
            <a:ext cx="7316953" cy="442601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5F2FF0CC-8F97-9738-F5F7-22147B6C174D}"/>
              </a:ext>
            </a:extLst>
          </p:cNvPr>
          <p:cNvSpPr/>
          <p:nvPr/>
        </p:nvSpPr>
        <p:spPr>
          <a:xfrm>
            <a:off x="7107492" y="4179342"/>
            <a:ext cx="330584" cy="28384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5B04A92-8674-00A3-3F5A-79596C01BFDA}"/>
              </a:ext>
            </a:extLst>
          </p:cNvPr>
          <p:cNvSpPr/>
          <p:nvPr/>
        </p:nvSpPr>
        <p:spPr>
          <a:xfrm>
            <a:off x="6223572" y="1011733"/>
            <a:ext cx="330584" cy="28384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F3C7D31-51FB-6998-F81A-DE3277E38E02}"/>
              </a:ext>
            </a:extLst>
          </p:cNvPr>
          <p:cNvSpPr/>
          <p:nvPr/>
        </p:nvSpPr>
        <p:spPr>
          <a:xfrm>
            <a:off x="5095812" y="1399688"/>
            <a:ext cx="330584" cy="28384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2DAFDAA-8C72-A286-9CDC-B91F68145D13}"/>
              </a:ext>
            </a:extLst>
          </p:cNvPr>
          <p:cNvSpPr/>
          <p:nvPr/>
        </p:nvSpPr>
        <p:spPr>
          <a:xfrm>
            <a:off x="4930520" y="2039768"/>
            <a:ext cx="330584" cy="28384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300CD26-C05E-2363-987B-F325252362FA}"/>
              </a:ext>
            </a:extLst>
          </p:cNvPr>
          <p:cNvSpPr/>
          <p:nvPr/>
        </p:nvSpPr>
        <p:spPr>
          <a:xfrm>
            <a:off x="5426396" y="3215727"/>
            <a:ext cx="330584" cy="28384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D96B5ED-DB3D-3688-DFEE-DBC255F272ED}"/>
              </a:ext>
            </a:extLst>
          </p:cNvPr>
          <p:cNvSpPr/>
          <p:nvPr/>
        </p:nvSpPr>
        <p:spPr>
          <a:xfrm>
            <a:off x="11151172" y="3287077"/>
            <a:ext cx="330584" cy="28384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C442ABC-DC70-A3C5-EAE6-9C103190F4CE}"/>
              </a:ext>
            </a:extLst>
          </p:cNvPr>
          <p:cNvSpPr/>
          <p:nvPr/>
        </p:nvSpPr>
        <p:spPr>
          <a:xfrm>
            <a:off x="10985880" y="2606853"/>
            <a:ext cx="330584" cy="28384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BE1CA73-6796-7700-779E-A414ADE0CAC0}"/>
              </a:ext>
            </a:extLst>
          </p:cNvPr>
          <p:cNvSpPr/>
          <p:nvPr/>
        </p:nvSpPr>
        <p:spPr>
          <a:xfrm>
            <a:off x="11407904" y="2469779"/>
            <a:ext cx="330584" cy="28384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A03E0A8-4903-D111-8159-7AF1E7DC5B35}"/>
              </a:ext>
            </a:extLst>
          </p:cNvPr>
          <p:cNvSpPr/>
          <p:nvPr/>
        </p:nvSpPr>
        <p:spPr>
          <a:xfrm>
            <a:off x="6855455" y="3428999"/>
            <a:ext cx="330584" cy="28384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A753456-7A42-7129-9665-BBB464C1AD8B}"/>
              </a:ext>
            </a:extLst>
          </p:cNvPr>
          <p:cNvSpPr/>
          <p:nvPr/>
        </p:nvSpPr>
        <p:spPr>
          <a:xfrm>
            <a:off x="1621092" y="4748302"/>
            <a:ext cx="330584" cy="28384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192655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DC176-CC72-6C71-7FC0-253B9EF6A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8B83E2-1A68-914B-3CA7-286CC2B0C85B}"/>
              </a:ext>
            </a:extLst>
          </p:cNvPr>
          <p:cNvSpPr/>
          <p:nvPr/>
        </p:nvSpPr>
        <p:spPr>
          <a:xfrm>
            <a:off x="67638" y="56175"/>
            <a:ext cx="4613157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1848-1896 : (P) En Perse, échec du règne réformateur de </a:t>
            </a:r>
            <a:r>
              <a:rPr lang="fr-FR" sz="1600" b="1" dirty="0" err="1"/>
              <a:t>Nassereddin</a:t>
            </a:r>
            <a:r>
              <a:rPr lang="fr-FR" sz="1600" b="1" dirty="0"/>
              <a:t> Chah</a:t>
            </a:r>
          </a:p>
          <a:p>
            <a:endParaRPr lang="fr-FR" sz="1600" dirty="0"/>
          </a:p>
          <a:p>
            <a:r>
              <a:rPr lang="fr-FR" sz="1600" dirty="0"/>
              <a:t>*1848 : </a:t>
            </a:r>
            <a:r>
              <a:rPr lang="fr-FR" sz="1600" b="1" dirty="0"/>
              <a:t>La Perse (P) </a:t>
            </a:r>
            <a:r>
              <a:rPr lang="fr-FR" sz="1600" dirty="0"/>
              <a:t>…</a:t>
            </a:r>
          </a:p>
          <a:p>
            <a:r>
              <a:rPr lang="fr-FR" sz="1600" dirty="0"/>
              <a:t>Mort de Mohammad Chah</a:t>
            </a:r>
          </a:p>
          <a:p>
            <a:r>
              <a:rPr lang="fr-FR" sz="1600" dirty="0"/>
              <a:t>Son fils </a:t>
            </a:r>
            <a:r>
              <a:rPr lang="fr-FR" sz="1600" u="sng" dirty="0"/>
              <a:t>Nassereddin</a:t>
            </a:r>
            <a:r>
              <a:rPr lang="fr-FR" sz="1600" dirty="0"/>
              <a:t> lui succède</a:t>
            </a:r>
          </a:p>
          <a:p>
            <a:endParaRPr lang="fr-FR" sz="1600" dirty="0"/>
          </a:p>
          <a:p>
            <a:r>
              <a:rPr lang="fr-FR" sz="1600" dirty="0"/>
              <a:t>*Sous son long règne, deux faits essentiels…</a:t>
            </a:r>
          </a:p>
          <a:p>
            <a:endParaRPr lang="fr-FR" sz="1600" dirty="0"/>
          </a:p>
          <a:p>
            <a:r>
              <a:rPr lang="fr-FR" sz="1600" dirty="0"/>
              <a:t>a) En politique extérieure</a:t>
            </a:r>
          </a:p>
          <a:p>
            <a:r>
              <a:rPr lang="fr-FR" sz="1600" dirty="0"/>
              <a:t>Les frontières de la Perse sont fixées ; Trois rappels…</a:t>
            </a:r>
          </a:p>
          <a:p>
            <a:endParaRPr lang="fr-FR" sz="1600" dirty="0"/>
          </a:p>
          <a:p>
            <a:r>
              <a:rPr lang="fr-FR" sz="1600" dirty="0"/>
              <a:t>- 1852-57 : Comme son père en 1837, </a:t>
            </a:r>
            <a:r>
              <a:rPr lang="fr-FR" sz="1600" dirty="0" err="1"/>
              <a:t>Nassereddin</a:t>
            </a:r>
            <a:r>
              <a:rPr lang="fr-FR" sz="1600" dirty="0"/>
              <a:t> Echoue à reprendre Hérat ; Puis il y renonce ; Et…</a:t>
            </a:r>
          </a:p>
          <a:p>
            <a:endParaRPr lang="fr-FR" sz="1600" dirty="0"/>
          </a:p>
          <a:p>
            <a:r>
              <a:rPr lang="fr-FR" sz="1600" dirty="0"/>
              <a:t>- 1863-71 : Les frontières orientales</a:t>
            </a:r>
          </a:p>
          <a:p>
            <a:r>
              <a:rPr lang="fr-FR" sz="1600" dirty="0"/>
              <a:t>Avec L’Afghanistan et l’Inde britannique sont fixées</a:t>
            </a:r>
          </a:p>
          <a:p>
            <a:r>
              <a:rPr lang="fr-FR" sz="1600" dirty="0"/>
              <a:t>NB : La Perse conserve le Baloutchistan oriental</a:t>
            </a:r>
          </a:p>
          <a:p>
            <a:endParaRPr lang="fr-FR" sz="1600" dirty="0"/>
          </a:p>
          <a:p>
            <a:r>
              <a:rPr lang="fr-FR" sz="1600" dirty="0"/>
              <a:t>- 1881-85 : Conquête russe des steppes turkmènes Merv et de l’oasis de </a:t>
            </a:r>
            <a:r>
              <a:rPr lang="fr-FR" sz="1600" dirty="0" err="1"/>
              <a:t>Pandjeh</a:t>
            </a:r>
            <a:r>
              <a:rPr lang="fr-FR" sz="1600" dirty="0"/>
              <a:t> ; Et…</a:t>
            </a:r>
          </a:p>
          <a:p>
            <a:r>
              <a:rPr lang="fr-FR" sz="1600" dirty="0"/>
              <a:t>- 1884 : La Perse reconnaît la nouvelle frontière</a:t>
            </a:r>
          </a:p>
          <a:p>
            <a:endParaRPr lang="fr-FR" sz="1600" dirty="0"/>
          </a:p>
          <a:p>
            <a:r>
              <a:rPr lang="fr-FR" sz="1600" dirty="0"/>
              <a:t>b) En politique intérieure</a:t>
            </a:r>
          </a:p>
          <a:p>
            <a:r>
              <a:rPr lang="fr-FR" sz="1600" dirty="0"/>
              <a:t>Les ingérences russes et britanniques continuent</a:t>
            </a:r>
          </a:p>
          <a:p>
            <a:r>
              <a:rPr lang="fr-FR" sz="1600" dirty="0"/>
              <a:t>*Mais en face, un souverain </a:t>
            </a:r>
            <a:r>
              <a:rPr lang="fr-FR" sz="1600" i="1" dirty="0"/>
              <a:t>moderniste</a:t>
            </a:r>
            <a:endParaRPr lang="fr-FR" sz="1600" dirty="0"/>
          </a:p>
          <a:p>
            <a:r>
              <a:rPr lang="fr-FR" sz="1600" dirty="0"/>
              <a:t>Qui veut profiter de cette rivalité…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A04D127A-59CB-F1C6-2330-CBD5D2E37D60}"/>
              </a:ext>
            </a:extLst>
          </p:cNvPr>
          <p:cNvSpPr/>
          <p:nvPr/>
        </p:nvSpPr>
        <p:spPr>
          <a:xfrm>
            <a:off x="4814269" y="4451530"/>
            <a:ext cx="4222697" cy="233238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AC89A2FA-718B-A694-77CD-CD22CCC69529}"/>
              </a:ext>
            </a:extLst>
          </p:cNvPr>
          <p:cNvSpPr/>
          <p:nvPr/>
        </p:nvSpPr>
        <p:spPr>
          <a:xfrm>
            <a:off x="6392277" y="4880091"/>
            <a:ext cx="960702" cy="41092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Mohammed Hassan</a:t>
            </a: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2CD6C779-F6E8-D940-C939-0D8E03827412}"/>
              </a:ext>
            </a:extLst>
          </p:cNvPr>
          <p:cNvSpPr/>
          <p:nvPr/>
        </p:nvSpPr>
        <p:spPr>
          <a:xfrm>
            <a:off x="6342277" y="5839048"/>
            <a:ext cx="1013220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Fath Ali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1797-1834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238" name="Connecteur droit avec flèche 237">
            <a:extLst>
              <a:ext uri="{FF2B5EF4-FFF2-40B4-BE49-F238E27FC236}">
                <a16:creationId xmlns:a16="http://schemas.microsoft.com/office/drawing/2014/main" id="{2A47910A-B904-4D4F-2FDC-6CF452D4F40A}"/>
              </a:ext>
            </a:extLst>
          </p:cNvPr>
          <p:cNvCxnSpPr>
            <a:cxnSpLocks/>
            <a:stCxn id="239" idx="2"/>
            <a:endCxn id="237" idx="0"/>
          </p:cNvCxnSpPr>
          <p:nvPr/>
        </p:nvCxnSpPr>
        <p:spPr>
          <a:xfrm>
            <a:off x="6848887" y="5789076"/>
            <a:ext cx="0" cy="499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Rectangle 238">
            <a:extLst>
              <a:ext uri="{FF2B5EF4-FFF2-40B4-BE49-F238E27FC236}">
                <a16:creationId xmlns:a16="http://schemas.microsoft.com/office/drawing/2014/main" id="{E13E43CC-B537-9EE9-00BA-5602B94606C0}"/>
              </a:ext>
            </a:extLst>
          </p:cNvPr>
          <p:cNvSpPr/>
          <p:nvPr/>
        </p:nvSpPr>
        <p:spPr>
          <a:xfrm>
            <a:off x="6342277" y="5397554"/>
            <a:ext cx="1013220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Hossein </a:t>
            </a:r>
            <a:r>
              <a:rPr lang="fr-FR" sz="1200" dirty="0" err="1">
                <a:solidFill>
                  <a:schemeClr val="tx1"/>
                </a:solidFill>
              </a:rPr>
              <a:t>Qoli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240" name="Connecteur droit avec flèche 239">
            <a:extLst>
              <a:ext uri="{FF2B5EF4-FFF2-40B4-BE49-F238E27FC236}">
                <a16:creationId xmlns:a16="http://schemas.microsoft.com/office/drawing/2014/main" id="{A8D4DD37-A73B-B4CB-07C4-AE363DF8D5D6}"/>
              </a:ext>
            </a:extLst>
          </p:cNvPr>
          <p:cNvCxnSpPr>
            <a:cxnSpLocks/>
            <a:endCxn id="239" idx="0"/>
          </p:cNvCxnSpPr>
          <p:nvPr/>
        </p:nvCxnSpPr>
        <p:spPr>
          <a:xfrm flipH="1">
            <a:off x="6848887" y="5179581"/>
            <a:ext cx="13795" cy="21797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Rectangle 240">
            <a:extLst>
              <a:ext uri="{FF2B5EF4-FFF2-40B4-BE49-F238E27FC236}">
                <a16:creationId xmlns:a16="http://schemas.microsoft.com/office/drawing/2014/main" id="{AE9B22AB-605E-D3AE-10CD-79E624F72AA0}"/>
              </a:ext>
            </a:extLst>
          </p:cNvPr>
          <p:cNvSpPr/>
          <p:nvPr/>
        </p:nvSpPr>
        <p:spPr>
          <a:xfrm>
            <a:off x="5120351" y="5397550"/>
            <a:ext cx="1200118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Agha Mohammad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1794-97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EC1B06BC-20E3-4FFD-F2E4-D841E9FC5E70}"/>
              </a:ext>
            </a:extLst>
          </p:cNvPr>
          <p:cNvSpPr/>
          <p:nvPr/>
        </p:nvSpPr>
        <p:spPr>
          <a:xfrm>
            <a:off x="7499993" y="4552167"/>
            <a:ext cx="1170257" cy="41092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Mohammad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1834-48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313F9EE8-6E15-6361-6A7A-205E8E302BCF}"/>
              </a:ext>
            </a:extLst>
          </p:cNvPr>
          <p:cNvSpPr/>
          <p:nvPr/>
        </p:nvSpPr>
        <p:spPr>
          <a:xfrm>
            <a:off x="5299536" y="5877450"/>
            <a:ext cx="932818" cy="60857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KADJAR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Perse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1796-1925</a:t>
            </a:r>
          </a:p>
        </p:txBody>
      </p:sp>
      <p:cxnSp>
        <p:nvCxnSpPr>
          <p:cNvPr id="244" name="Connecteur : en angle 243">
            <a:extLst>
              <a:ext uri="{FF2B5EF4-FFF2-40B4-BE49-F238E27FC236}">
                <a16:creationId xmlns:a16="http://schemas.microsoft.com/office/drawing/2014/main" id="{261AF8C6-9E58-D066-B57D-273C7C69E1DD}"/>
              </a:ext>
            </a:extLst>
          </p:cNvPr>
          <p:cNvCxnSpPr>
            <a:cxnSpLocks/>
            <a:endCxn id="241" idx="0"/>
          </p:cNvCxnSpPr>
          <p:nvPr/>
        </p:nvCxnSpPr>
        <p:spPr>
          <a:xfrm rot="5400000">
            <a:off x="6182562" y="4717429"/>
            <a:ext cx="217969" cy="1142272"/>
          </a:xfrm>
          <a:prstGeom prst="bentConnector3">
            <a:avLst>
              <a:gd name="adj1" fmla="val 73307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necteur droit avec flèche 244">
            <a:extLst>
              <a:ext uri="{FF2B5EF4-FFF2-40B4-BE49-F238E27FC236}">
                <a16:creationId xmlns:a16="http://schemas.microsoft.com/office/drawing/2014/main" id="{93B5AB8A-9DCF-C501-378C-05119AAE741A}"/>
              </a:ext>
            </a:extLst>
          </p:cNvPr>
          <p:cNvCxnSpPr>
            <a:cxnSpLocks/>
            <a:stCxn id="237" idx="2"/>
            <a:endCxn id="246" idx="0"/>
          </p:cNvCxnSpPr>
          <p:nvPr/>
        </p:nvCxnSpPr>
        <p:spPr>
          <a:xfrm>
            <a:off x="6848887" y="6230570"/>
            <a:ext cx="23741" cy="499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Rectangle 245">
            <a:extLst>
              <a:ext uri="{FF2B5EF4-FFF2-40B4-BE49-F238E27FC236}">
                <a16:creationId xmlns:a16="http://schemas.microsoft.com/office/drawing/2014/main" id="{EA7F2F76-2691-23F4-4C91-9CA734A55CB7}"/>
              </a:ext>
            </a:extLst>
          </p:cNvPr>
          <p:cNvSpPr/>
          <p:nvPr/>
        </p:nvSpPr>
        <p:spPr>
          <a:xfrm>
            <a:off x="6374126" y="6280542"/>
            <a:ext cx="997004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Abbas Mirza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EF31EABD-A81E-E46F-CA41-27B88C8A78D1}"/>
              </a:ext>
            </a:extLst>
          </p:cNvPr>
          <p:cNvSpPr/>
          <p:nvPr/>
        </p:nvSpPr>
        <p:spPr>
          <a:xfrm>
            <a:off x="7493101" y="4997596"/>
            <a:ext cx="1177149" cy="41092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Nassereddin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1848-96</a:t>
            </a:r>
          </a:p>
        </p:txBody>
      </p:sp>
      <p:cxnSp>
        <p:nvCxnSpPr>
          <p:cNvPr id="248" name="Connecteur droit avec flèche 247">
            <a:extLst>
              <a:ext uri="{FF2B5EF4-FFF2-40B4-BE49-F238E27FC236}">
                <a16:creationId xmlns:a16="http://schemas.microsoft.com/office/drawing/2014/main" id="{38C9FD40-A99B-6104-F1E8-3252EBFBD202}"/>
              </a:ext>
            </a:extLst>
          </p:cNvPr>
          <p:cNvCxnSpPr>
            <a:cxnSpLocks/>
            <a:stCxn id="242" idx="2"/>
            <a:endCxn id="247" idx="0"/>
          </p:cNvCxnSpPr>
          <p:nvPr/>
        </p:nvCxnSpPr>
        <p:spPr>
          <a:xfrm flipH="1">
            <a:off x="8081676" y="4963094"/>
            <a:ext cx="3446" cy="3450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Rectangle 248">
            <a:extLst>
              <a:ext uri="{FF2B5EF4-FFF2-40B4-BE49-F238E27FC236}">
                <a16:creationId xmlns:a16="http://schemas.microsoft.com/office/drawing/2014/main" id="{569043BF-E844-82AC-388E-FB96C5ACF28C}"/>
              </a:ext>
            </a:extLst>
          </p:cNvPr>
          <p:cNvSpPr/>
          <p:nvPr/>
        </p:nvSpPr>
        <p:spPr>
          <a:xfrm>
            <a:off x="7483528" y="5461228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Mozaffareddine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1896-1907</a:t>
            </a:r>
          </a:p>
        </p:txBody>
      </p:sp>
      <p:cxnSp>
        <p:nvCxnSpPr>
          <p:cNvPr id="250" name="Connecteur droit avec flèche 249">
            <a:extLst>
              <a:ext uri="{FF2B5EF4-FFF2-40B4-BE49-F238E27FC236}">
                <a16:creationId xmlns:a16="http://schemas.microsoft.com/office/drawing/2014/main" id="{60008275-6BAE-9045-CF9E-79AB07043B8B}"/>
              </a:ext>
            </a:extLst>
          </p:cNvPr>
          <p:cNvCxnSpPr>
            <a:cxnSpLocks/>
            <a:stCxn id="247" idx="2"/>
            <a:endCxn id="249" idx="0"/>
          </p:cNvCxnSpPr>
          <p:nvPr/>
        </p:nvCxnSpPr>
        <p:spPr>
          <a:xfrm flipH="1">
            <a:off x="8076890" y="5408523"/>
            <a:ext cx="4786" cy="5270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Rectangle 250">
            <a:extLst>
              <a:ext uri="{FF2B5EF4-FFF2-40B4-BE49-F238E27FC236}">
                <a16:creationId xmlns:a16="http://schemas.microsoft.com/office/drawing/2014/main" id="{E1DC4FF8-5AED-A0C9-770E-BA66AC82363F}"/>
              </a:ext>
            </a:extLst>
          </p:cNvPr>
          <p:cNvSpPr/>
          <p:nvPr/>
        </p:nvSpPr>
        <p:spPr>
          <a:xfrm>
            <a:off x="7491957" y="5900285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Mohammad Ali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1907-09</a:t>
            </a:r>
          </a:p>
        </p:txBody>
      </p:sp>
      <p:cxnSp>
        <p:nvCxnSpPr>
          <p:cNvPr id="252" name="Connecteur droit avec flèche 251">
            <a:extLst>
              <a:ext uri="{FF2B5EF4-FFF2-40B4-BE49-F238E27FC236}">
                <a16:creationId xmlns:a16="http://schemas.microsoft.com/office/drawing/2014/main" id="{3C039951-9474-B68B-50AA-86610E5A0541}"/>
              </a:ext>
            </a:extLst>
          </p:cNvPr>
          <p:cNvCxnSpPr>
            <a:cxnSpLocks/>
            <a:stCxn id="249" idx="2"/>
            <a:endCxn id="251" idx="0"/>
          </p:cNvCxnSpPr>
          <p:nvPr/>
        </p:nvCxnSpPr>
        <p:spPr>
          <a:xfrm>
            <a:off x="8076890" y="5855865"/>
            <a:ext cx="8429" cy="4442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Rectangle 252">
            <a:extLst>
              <a:ext uri="{FF2B5EF4-FFF2-40B4-BE49-F238E27FC236}">
                <a16:creationId xmlns:a16="http://schemas.microsoft.com/office/drawing/2014/main" id="{A8ED7E2E-E6DD-AEE3-5349-92E2C88EDB32}"/>
              </a:ext>
            </a:extLst>
          </p:cNvPr>
          <p:cNvSpPr/>
          <p:nvPr/>
        </p:nvSpPr>
        <p:spPr>
          <a:xfrm>
            <a:off x="7491957" y="6338638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Ahmad Chah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1909-25</a:t>
            </a:r>
          </a:p>
        </p:txBody>
      </p:sp>
      <p:cxnSp>
        <p:nvCxnSpPr>
          <p:cNvPr id="254" name="Connecteur droit avec flèche 253">
            <a:extLst>
              <a:ext uri="{FF2B5EF4-FFF2-40B4-BE49-F238E27FC236}">
                <a16:creationId xmlns:a16="http://schemas.microsoft.com/office/drawing/2014/main" id="{7442F29B-6AC5-5C83-FC99-AB8195C5BF00}"/>
              </a:ext>
            </a:extLst>
          </p:cNvPr>
          <p:cNvCxnSpPr>
            <a:cxnSpLocks/>
            <a:stCxn id="251" idx="2"/>
            <a:endCxn id="253" idx="0"/>
          </p:cNvCxnSpPr>
          <p:nvPr/>
        </p:nvCxnSpPr>
        <p:spPr>
          <a:xfrm>
            <a:off x="8085319" y="6294922"/>
            <a:ext cx="0" cy="437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Connecteur : en angle 254">
            <a:extLst>
              <a:ext uri="{FF2B5EF4-FFF2-40B4-BE49-F238E27FC236}">
                <a16:creationId xmlns:a16="http://schemas.microsoft.com/office/drawing/2014/main" id="{4D59E9B1-CFC3-BE7F-29FA-08066E30617D}"/>
              </a:ext>
            </a:extLst>
          </p:cNvPr>
          <p:cNvCxnSpPr>
            <a:cxnSpLocks/>
            <a:stCxn id="246" idx="2"/>
            <a:endCxn id="242" idx="0"/>
          </p:cNvCxnSpPr>
          <p:nvPr/>
        </p:nvCxnSpPr>
        <p:spPr>
          <a:xfrm rot="5400000" flipH="1" flipV="1">
            <a:off x="6417369" y="5007426"/>
            <a:ext cx="2123012" cy="1212494"/>
          </a:xfrm>
          <a:prstGeom prst="bentConnector5">
            <a:avLst>
              <a:gd name="adj1" fmla="val -2154"/>
              <a:gd name="adj2" fmla="val 46428"/>
              <a:gd name="adj3" fmla="val 103111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" name="Image 136" descr="Une image contenant texte, dessin, Rectangle, carte&#10;&#10;Le contenu généré par l’IA peut être incorrect.">
            <a:extLst>
              <a:ext uri="{FF2B5EF4-FFF2-40B4-BE49-F238E27FC236}">
                <a16:creationId xmlns:a16="http://schemas.microsoft.com/office/drawing/2014/main" id="{9883A46C-36CD-CF8F-252D-285D8A1AA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11127" r="20406" b="59559"/>
          <a:stretch>
            <a:fillRect/>
          </a:stretch>
        </p:blipFill>
        <p:spPr>
          <a:xfrm>
            <a:off x="4780964" y="114751"/>
            <a:ext cx="7314656" cy="66284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8" name="Ellipse 137">
            <a:extLst>
              <a:ext uri="{FF2B5EF4-FFF2-40B4-BE49-F238E27FC236}">
                <a16:creationId xmlns:a16="http://schemas.microsoft.com/office/drawing/2014/main" id="{E4A70DB3-CAFC-E72E-DE05-6FE31C7095F1}"/>
              </a:ext>
            </a:extLst>
          </p:cNvPr>
          <p:cNvSpPr/>
          <p:nvPr/>
        </p:nvSpPr>
        <p:spPr>
          <a:xfrm rot="4185618">
            <a:off x="10629699" y="1340244"/>
            <a:ext cx="508841" cy="1673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D1AF8800-79E9-90BF-26C3-E726B0489F9D}"/>
              </a:ext>
            </a:extLst>
          </p:cNvPr>
          <p:cNvSpPr/>
          <p:nvPr/>
        </p:nvSpPr>
        <p:spPr>
          <a:xfrm rot="6545903">
            <a:off x="9770817" y="1415887"/>
            <a:ext cx="472708" cy="1550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F05B2B93-4AB2-102C-F911-86485AE094E6}"/>
              </a:ext>
            </a:extLst>
          </p:cNvPr>
          <p:cNvSpPr/>
          <p:nvPr/>
        </p:nvSpPr>
        <p:spPr>
          <a:xfrm rot="8426906">
            <a:off x="8649307" y="1086036"/>
            <a:ext cx="363131" cy="937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77321810-9CD2-4E49-9D6D-56FAB2C5A263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BC7D1964-368C-3547-D81F-726C04FC8016}"/>
              </a:ext>
            </a:extLst>
          </p:cNvPr>
          <p:cNvSpPr/>
          <p:nvPr/>
        </p:nvSpPr>
        <p:spPr>
          <a:xfrm>
            <a:off x="10537802" y="780852"/>
            <a:ext cx="654425" cy="41728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1864-1875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2F4ECABE-0F13-E498-2EC7-18B084B12458}"/>
              </a:ext>
            </a:extLst>
          </p:cNvPr>
          <p:cNvSpPr/>
          <p:nvPr/>
        </p:nvSpPr>
        <p:spPr>
          <a:xfrm rot="4457025">
            <a:off x="11496367" y="2128365"/>
            <a:ext cx="287398" cy="1623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6F18C001-C7A9-3DBD-7460-2642C478C780}"/>
              </a:ext>
            </a:extLst>
          </p:cNvPr>
          <p:cNvSpPr/>
          <p:nvPr/>
        </p:nvSpPr>
        <p:spPr>
          <a:xfrm rot="10800000">
            <a:off x="5557087" y="2081971"/>
            <a:ext cx="1331072" cy="48174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AC340560-C4CB-94F5-4E69-345AAF6E3B80}"/>
              </a:ext>
            </a:extLst>
          </p:cNvPr>
          <p:cNvSpPr/>
          <p:nvPr/>
        </p:nvSpPr>
        <p:spPr>
          <a:xfrm rot="10978392">
            <a:off x="5122329" y="1345393"/>
            <a:ext cx="1392450" cy="72167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91EF8104-8D1C-8B0F-C7FC-B3F20D79A0D4}"/>
              </a:ext>
            </a:extLst>
          </p:cNvPr>
          <p:cNvSpPr/>
          <p:nvPr/>
        </p:nvSpPr>
        <p:spPr>
          <a:xfrm>
            <a:off x="5100473" y="1433079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1801-20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3C6C3732-68E2-42F4-9C92-72F458B375FB}"/>
              </a:ext>
            </a:extLst>
          </p:cNvPr>
          <p:cNvSpPr/>
          <p:nvPr/>
        </p:nvSpPr>
        <p:spPr>
          <a:xfrm>
            <a:off x="4775443" y="1072093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7976C57F-007F-7233-E5A6-BA607C320282}"/>
              </a:ext>
            </a:extLst>
          </p:cNvPr>
          <p:cNvSpPr/>
          <p:nvPr/>
        </p:nvSpPr>
        <p:spPr>
          <a:xfrm>
            <a:off x="5777595" y="2169080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1813-28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BF6F6743-16FB-07DE-D843-649C1A646C37}"/>
              </a:ext>
            </a:extLst>
          </p:cNvPr>
          <p:cNvSpPr/>
          <p:nvPr/>
        </p:nvSpPr>
        <p:spPr>
          <a:xfrm>
            <a:off x="5942502" y="1712191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1859</a:t>
            </a:r>
          </a:p>
        </p:txBody>
      </p:sp>
      <p:cxnSp>
        <p:nvCxnSpPr>
          <p:cNvPr id="151" name="Connecteur droit avec flèche 150">
            <a:extLst>
              <a:ext uri="{FF2B5EF4-FFF2-40B4-BE49-F238E27FC236}">
                <a16:creationId xmlns:a16="http://schemas.microsoft.com/office/drawing/2014/main" id="{0FD35630-06BB-4867-AE9D-3CEFA28B2D65}"/>
              </a:ext>
            </a:extLst>
          </p:cNvPr>
          <p:cNvCxnSpPr>
            <a:cxnSpLocks/>
          </p:cNvCxnSpPr>
          <p:nvPr/>
        </p:nvCxnSpPr>
        <p:spPr>
          <a:xfrm>
            <a:off x="5659120" y="110193"/>
            <a:ext cx="0" cy="132288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Ellipse 151">
            <a:extLst>
              <a:ext uri="{FF2B5EF4-FFF2-40B4-BE49-F238E27FC236}">
                <a16:creationId xmlns:a16="http://schemas.microsoft.com/office/drawing/2014/main" id="{469669A1-D968-1FBF-9E3D-0089C109CF13}"/>
              </a:ext>
            </a:extLst>
          </p:cNvPr>
          <p:cNvSpPr/>
          <p:nvPr/>
        </p:nvSpPr>
        <p:spPr>
          <a:xfrm>
            <a:off x="11731355" y="322129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635B3B82-A9EA-6512-8E62-2D95418512DE}"/>
              </a:ext>
            </a:extLst>
          </p:cNvPr>
          <p:cNvSpPr/>
          <p:nvPr/>
        </p:nvSpPr>
        <p:spPr>
          <a:xfrm>
            <a:off x="9711926" y="351637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150A86D3-DCF4-5991-313B-3180B9537FBC}"/>
              </a:ext>
            </a:extLst>
          </p:cNvPr>
          <p:cNvSpPr/>
          <p:nvPr/>
        </p:nvSpPr>
        <p:spPr>
          <a:xfrm>
            <a:off x="10559283" y="407843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8FB416D3-232C-6528-2288-9CA1F869653C}"/>
              </a:ext>
            </a:extLst>
          </p:cNvPr>
          <p:cNvSpPr/>
          <p:nvPr/>
        </p:nvSpPr>
        <p:spPr>
          <a:xfrm>
            <a:off x="11344525" y="199913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E804704F-95D8-FF69-DCFB-FC39241F6C3C}"/>
              </a:ext>
            </a:extLst>
          </p:cNvPr>
          <p:cNvSpPr/>
          <p:nvPr/>
        </p:nvSpPr>
        <p:spPr>
          <a:xfrm>
            <a:off x="10374937" y="263205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1BF5E06A-6AAF-5738-69D1-20C72D03BD4C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E87D2C92-EFDD-2D8D-5FAE-3D3AEA3BDAD7}"/>
              </a:ext>
            </a:extLst>
          </p:cNvPr>
          <p:cNvSpPr/>
          <p:nvPr/>
        </p:nvSpPr>
        <p:spPr>
          <a:xfrm>
            <a:off x="10962250" y="4261003"/>
            <a:ext cx="229978" cy="21476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1E127B73-3D13-959D-53B6-BB0F46A0E6A4}"/>
              </a:ext>
            </a:extLst>
          </p:cNvPr>
          <p:cNvSpPr/>
          <p:nvPr/>
        </p:nvSpPr>
        <p:spPr>
          <a:xfrm>
            <a:off x="11533529" y="553100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737D355A-75A5-3CF0-8544-BFFC898A5A23}"/>
              </a:ext>
            </a:extLst>
          </p:cNvPr>
          <p:cNvSpPr/>
          <p:nvPr/>
        </p:nvSpPr>
        <p:spPr>
          <a:xfrm>
            <a:off x="11323056" y="585977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B543E407-FC69-5710-3ACC-0AA6440CF259}"/>
              </a:ext>
            </a:extLst>
          </p:cNvPr>
          <p:cNvSpPr/>
          <p:nvPr/>
        </p:nvSpPr>
        <p:spPr>
          <a:xfrm>
            <a:off x="10784696" y="470446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1854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34006667-6BE3-6A39-DEF0-801A12EA00D1}"/>
              </a:ext>
            </a:extLst>
          </p:cNvPr>
          <p:cNvSpPr/>
          <p:nvPr/>
        </p:nvSpPr>
        <p:spPr>
          <a:xfrm>
            <a:off x="11422318" y="529092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12D34769-11E5-B6F6-EA62-6BF3D5A038FF}"/>
              </a:ext>
            </a:extLst>
          </p:cNvPr>
          <p:cNvSpPr/>
          <p:nvPr/>
        </p:nvSpPr>
        <p:spPr>
          <a:xfrm>
            <a:off x="11473108" y="347024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56748A21-C838-1565-54FC-2EF08DC780DE}"/>
              </a:ext>
            </a:extLst>
          </p:cNvPr>
          <p:cNvSpPr/>
          <p:nvPr/>
        </p:nvSpPr>
        <p:spPr>
          <a:xfrm rot="2301107">
            <a:off x="9836894" y="2003323"/>
            <a:ext cx="1611853" cy="29999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5473F42D-6946-AF07-A127-53AA82909E5F}"/>
              </a:ext>
            </a:extLst>
          </p:cNvPr>
          <p:cNvSpPr/>
          <p:nvPr/>
        </p:nvSpPr>
        <p:spPr>
          <a:xfrm>
            <a:off x="9853036" y="332117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1853</a:t>
            </a:r>
          </a:p>
        </p:txBody>
      </p:sp>
      <p:cxnSp>
        <p:nvCxnSpPr>
          <p:cNvPr id="170" name="Connecteur droit avec flèche 169">
            <a:extLst>
              <a:ext uri="{FF2B5EF4-FFF2-40B4-BE49-F238E27FC236}">
                <a16:creationId xmlns:a16="http://schemas.microsoft.com/office/drawing/2014/main" id="{98CFF88A-8AA9-F6FC-27E2-9C4DF5CD0EC1}"/>
              </a:ext>
            </a:extLst>
          </p:cNvPr>
          <p:cNvCxnSpPr>
            <a:cxnSpLocks/>
          </p:cNvCxnSpPr>
          <p:nvPr/>
        </p:nvCxnSpPr>
        <p:spPr>
          <a:xfrm>
            <a:off x="9858692" y="110193"/>
            <a:ext cx="0" cy="37088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Ellipse 170">
            <a:extLst>
              <a:ext uri="{FF2B5EF4-FFF2-40B4-BE49-F238E27FC236}">
                <a16:creationId xmlns:a16="http://schemas.microsoft.com/office/drawing/2014/main" id="{DA16E637-CAA9-E440-90BD-4A74A514793F}"/>
              </a:ext>
            </a:extLst>
          </p:cNvPr>
          <p:cNvSpPr/>
          <p:nvPr/>
        </p:nvSpPr>
        <p:spPr>
          <a:xfrm>
            <a:off x="9771257" y="530964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0112FA58-81FB-010C-4731-97B35318C310}"/>
              </a:ext>
            </a:extLst>
          </p:cNvPr>
          <p:cNvSpPr/>
          <p:nvPr/>
        </p:nvSpPr>
        <p:spPr>
          <a:xfrm>
            <a:off x="10339382" y="183411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65C147D5-F267-085B-CE01-E62C9A2EDD63}"/>
              </a:ext>
            </a:extLst>
          </p:cNvPr>
          <p:cNvSpPr/>
          <p:nvPr/>
        </p:nvSpPr>
        <p:spPr>
          <a:xfrm>
            <a:off x="10714022" y="1248310"/>
            <a:ext cx="301986" cy="24113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58412629-CC14-EB3F-4FE5-221AC559A75F}"/>
              </a:ext>
            </a:extLst>
          </p:cNvPr>
          <p:cNvSpPr/>
          <p:nvPr/>
        </p:nvSpPr>
        <p:spPr>
          <a:xfrm rot="575867">
            <a:off x="9020447" y="377370"/>
            <a:ext cx="611791" cy="1333415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5B2ECC4B-2093-0186-4E84-5450C6B89790}"/>
              </a:ext>
            </a:extLst>
          </p:cNvPr>
          <p:cNvSpPr/>
          <p:nvPr/>
        </p:nvSpPr>
        <p:spPr>
          <a:xfrm>
            <a:off x="8996750" y="100428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1875</a:t>
            </a:r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01636824-857E-044D-3903-81C8F0D8F5D9}"/>
              </a:ext>
            </a:extLst>
          </p:cNvPr>
          <p:cNvSpPr/>
          <p:nvPr/>
        </p:nvSpPr>
        <p:spPr>
          <a:xfrm>
            <a:off x="11760328" y="102282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77" name="Connecteur droit avec flèche 176">
            <a:extLst>
              <a:ext uri="{FF2B5EF4-FFF2-40B4-BE49-F238E27FC236}">
                <a16:creationId xmlns:a16="http://schemas.microsoft.com/office/drawing/2014/main" id="{E7DEFDB8-09A2-67BE-219C-98548EDA9A2C}"/>
              </a:ext>
            </a:extLst>
          </p:cNvPr>
          <p:cNvCxnSpPr>
            <a:cxnSpLocks/>
            <a:endCxn id="176" idx="0"/>
          </p:cNvCxnSpPr>
          <p:nvPr/>
        </p:nvCxnSpPr>
        <p:spPr>
          <a:xfrm>
            <a:off x="11757152" y="110193"/>
            <a:ext cx="90611" cy="91263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Rectangle 177">
            <a:extLst>
              <a:ext uri="{FF2B5EF4-FFF2-40B4-BE49-F238E27FC236}">
                <a16:creationId xmlns:a16="http://schemas.microsoft.com/office/drawing/2014/main" id="{2DF6827E-76A5-C02B-CD3A-469A7D47DC6B}"/>
              </a:ext>
            </a:extLst>
          </p:cNvPr>
          <p:cNvSpPr/>
          <p:nvPr/>
        </p:nvSpPr>
        <p:spPr>
          <a:xfrm>
            <a:off x="11394893" y="119610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44366F78-DC05-4D90-D8EA-4EAF98CBE766}"/>
              </a:ext>
            </a:extLst>
          </p:cNvPr>
          <p:cNvSpPr/>
          <p:nvPr/>
        </p:nvSpPr>
        <p:spPr>
          <a:xfrm>
            <a:off x="8896412" y="1586842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1B0E7BDA-AA28-0F80-8BF0-95BD6C310687}"/>
              </a:ext>
            </a:extLst>
          </p:cNvPr>
          <p:cNvSpPr/>
          <p:nvPr/>
        </p:nvSpPr>
        <p:spPr>
          <a:xfrm>
            <a:off x="9799360" y="1862417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59B95B19-E64A-3D1A-2D31-FB3A24D8710B}"/>
              </a:ext>
            </a:extLst>
          </p:cNvPr>
          <p:cNvSpPr/>
          <p:nvPr/>
        </p:nvSpPr>
        <p:spPr>
          <a:xfrm>
            <a:off x="11104880" y="1274625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B252C5CF-5D5A-C8FA-B531-C7C3B186AA1B}"/>
              </a:ext>
            </a:extLst>
          </p:cNvPr>
          <p:cNvSpPr/>
          <p:nvPr/>
        </p:nvSpPr>
        <p:spPr>
          <a:xfrm>
            <a:off x="11759383" y="1876397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A2FF6501-21B3-0B20-894F-E3ADA39F8185}"/>
              </a:ext>
            </a:extLst>
          </p:cNvPr>
          <p:cNvSpPr/>
          <p:nvPr/>
        </p:nvSpPr>
        <p:spPr>
          <a:xfrm>
            <a:off x="7691228" y="2796681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EEA0BE85-7ED1-DABA-FEB8-B7A5B27A3C7B}"/>
              </a:ext>
            </a:extLst>
          </p:cNvPr>
          <p:cNvSpPr/>
          <p:nvPr/>
        </p:nvSpPr>
        <p:spPr>
          <a:xfrm>
            <a:off x="7444735" y="2019115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1532B851-4AD4-8A63-A7B2-9D0C3894D810}"/>
              </a:ext>
            </a:extLst>
          </p:cNvPr>
          <p:cNvSpPr/>
          <p:nvPr/>
        </p:nvSpPr>
        <p:spPr>
          <a:xfrm>
            <a:off x="7395087" y="2207113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818620A8-9C70-FA53-FE2F-65C814F4EF2F}"/>
              </a:ext>
            </a:extLst>
          </p:cNvPr>
          <p:cNvSpPr/>
          <p:nvPr/>
        </p:nvSpPr>
        <p:spPr>
          <a:xfrm>
            <a:off x="7138517" y="3389856"/>
            <a:ext cx="285261" cy="253039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5AA9A3B1-0CDC-1DEF-51D9-E8F576BADDF6}"/>
              </a:ext>
            </a:extLst>
          </p:cNvPr>
          <p:cNvSpPr/>
          <p:nvPr/>
        </p:nvSpPr>
        <p:spPr>
          <a:xfrm>
            <a:off x="7701155" y="1309766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9A08840F-F0ED-9DFB-F21D-29CA651A77DF}"/>
              </a:ext>
            </a:extLst>
          </p:cNvPr>
          <p:cNvSpPr/>
          <p:nvPr/>
        </p:nvSpPr>
        <p:spPr>
          <a:xfrm>
            <a:off x="8452992" y="2231865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A003B7F4-C2E5-CCCB-5C2C-3DF3964C015D}"/>
              </a:ext>
            </a:extLst>
          </p:cNvPr>
          <p:cNvSpPr/>
          <p:nvPr/>
        </p:nvSpPr>
        <p:spPr>
          <a:xfrm>
            <a:off x="4794714" y="4432499"/>
            <a:ext cx="4222697" cy="233238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4C51C84D-E7B0-A740-8780-B61ED74B24E9}"/>
              </a:ext>
            </a:extLst>
          </p:cNvPr>
          <p:cNvSpPr/>
          <p:nvPr/>
        </p:nvSpPr>
        <p:spPr>
          <a:xfrm>
            <a:off x="6372722" y="4861060"/>
            <a:ext cx="960702" cy="41092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Mohammed Hassan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19BE0499-6750-EF86-6EA7-55A220B89809}"/>
              </a:ext>
            </a:extLst>
          </p:cNvPr>
          <p:cNvSpPr/>
          <p:nvPr/>
        </p:nvSpPr>
        <p:spPr>
          <a:xfrm>
            <a:off x="6322722" y="5820017"/>
            <a:ext cx="1013220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Fath Ali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1797-1834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96" name="Connecteur droit avec flèche 195">
            <a:extLst>
              <a:ext uri="{FF2B5EF4-FFF2-40B4-BE49-F238E27FC236}">
                <a16:creationId xmlns:a16="http://schemas.microsoft.com/office/drawing/2014/main" id="{A6B31AA2-06FA-D184-61AD-C874E6DC8566}"/>
              </a:ext>
            </a:extLst>
          </p:cNvPr>
          <p:cNvCxnSpPr>
            <a:cxnSpLocks/>
            <a:stCxn id="197" idx="2"/>
            <a:endCxn id="195" idx="0"/>
          </p:cNvCxnSpPr>
          <p:nvPr/>
        </p:nvCxnSpPr>
        <p:spPr>
          <a:xfrm>
            <a:off x="6829332" y="5770045"/>
            <a:ext cx="0" cy="499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989A4CAC-5720-9E32-0BA7-C1011D215309}"/>
              </a:ext>
            </a:extLst>
          </p:cNvPr>
          <p:cNvSpPr/>
          <p:nvPr/>
        </p:nvSpPr>
        <p:spPr>
          <a:xfrm>
            <a:off x="6322722" y="5378523"/>
            <a:ext cx="1013220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Hossein </a:t>
            </a:r>
            <a:r>
              <a:rPr lang="fr-FR" sz="1200" dirty="0" err="1">
                <a:solidFill>
                  <a:schemeClr val="tx1"/>
                </a:solidFill>
              </a:rPr>
              <a:t>Qoli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98" name="Connecteur droit avec flèche 197">
            <a:extLst>
              <a:ext uri="{FF2B5EF4-FFF2-40B4-BE49-F238E27FC236}">
                <a16:creationId xmlns:a16="http://schemas.microsoft.com/office/drawing/2014/main" id="{18E2B7DD-0706-9069-2AC1-332D51FB73C4}"/>
              </a:ext>
            </a:extLst>
          </p:cNvPr>
          <p:cNvCxnSpPr>
            <a:cxnSpLocks/>
            <a:endCxn id="197" idx="0"/>
          </p:cNvCxnSpPr>
          <p:nvPr/>
        </p:nvCxnSpPr>
        <p:spPr>
          <a:xfrm flipH="1">
            <a:off x="6829332" y="5160550"/>
            <a:ext cx="13795" cy="21797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Rectangle 198">
            <a:extLst>
              <a:ext uri="{FF2B5EF4-FFF2-40B4-BE49-F238E27FC236}">
                <a16:creationId xmlns:a16="http://schemas.microsoft.com/office/drawing/2014/main" id="{9CFC995A-8B01-66C9-4B98-888D5473DF63}"/>
              </a:ext>
            </a:extLst>
          </p:cNvPr>
          <p:cNvSpPr/>
          <p:nvPr/>
        </p:nvSpPr>
        <p:spPr>
          <a:xfrm>
            <a:off x="5100796" y="5378519"/>
            <a:ext cx="1200118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Agha Mohammad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1794-97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DFA253E3-F264-C613-F091-CD399E48A68B}"/>
              </a:ext>
            </a:extLst>
          </p:cNvPr>
          <p:cNvSpPr/>
          <p:nvPr/>
        </p:nvSpPr>
        <p:spPr>
          <a:xfrm>
            <a:off x="7480438" y="4533136"/>
            <a:ext cx="1170257" cy="41092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Mohammad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1834-48</a:t>
            </a: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DC805B14-7E5D-015A-9CAA-AF90682A9D77}"/>
              </a:ext>
            </a:extLst>
          </p:cNvPr>
          <p:cNvSpPr/>
          <p:nvPr/>
        </p:nvSpPr>
        <p:spPr>
          <a:xfrm>
            <a:off x="5279981" y="5858419"/>
            <a:ext cx="932818" cy="60857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KADJAR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Perse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1796-1925</a:t>
            </a:r>
          </a:p>
        </p:txBody>
      </p:sp>
      <p:cxnSp>
        <p:nvCxnSpPr>
          <p:cNvPr id="202" name="Connecteur : en angle 201">
            <a:extLst>
              <a:ext uri="{FF2B5EF4-FFF2-40B4-BE49-F238E27FC236}">
                <a16:creationId xmlns:a16="http://schemas.microsoft.com/office/drawing/2014/main" id="{3EC82456-2807-5575-1523-79ED393C0304}"/>
              </a:ext>
            </a:extLst>
          </p:cNvPr>
          <p:cNvCxnSpPr>
            <a:cxnSpLocks/>
            <a:endCxn id="199" idx="0"/>
          </p:cNvCxnSpPr>
          <p:nvPr/>
        </p:nvCxnSpPr>
        <p:spPr>
          <a:xfrm rot="5400000">
            <a:off x="6163007" y="4698398"/>
            <a:ext cx="217969" cy="1142272"/>
          </a:xfrm>
          <a:prstGeom prst="bentConnector3">
            <a:avLst>
              <a:gd name="adj1" fmla="val 73307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Connecteur droit avec flèche 202">
            <a:extLst>
              <a:ext uri="{FF2B5EF4-FFF2-40B4-BE49-F238E27FC236}">
                <a16:creationId xmlns:a16="http://schemas.microsoft.com/office/drawing/2014/main" id="{E4EB8E61-F99E-A4A9-E1BB-B18342071FD3}"/>
              </a:ext>
            </a:extLst>
          </p:cNvPr>
          <p:cNvCxnSpPr>
            <a:cxnSpLocks/>
            <a:stCxn id="195" idx="2"/>
            <a:endCxn id="204" idx="0"/>
          </p:cNvCxnSpPr>
          <p:nvPr/>
        </p:nvCxnSpPr>
        <p:spPr>
          <a:xfrm>
            <a:off x="6829332" y="6211539"/>
            <a:ext cx="23741" cy="499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Rectangle 203">
            <a:extLst>
              <a:ext uri="{FF2B5EF4-FFF2-40B4-BE49-F238E27FC236}">
                <a16:creationId xmlns:a16="http://schemas.microsoft.com/office/drawing/2014/main" id="{E41DB6DB-4851-D31A-A80C-F4BBC6493A55}"/>
              </a:ext>
            </a:extLst>
          </p:cNvPr>
          <p:cNvSpPr/>
          <p:nvPr/>
        </p:nvSpPr>
        <p:spPr>
          <a:xfrm>
            <a:off x="6354571" y="6261511"/>
            <a:ext cx="997004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Abbas Mirza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BDD8692F-34E8-9411-34F3-ACC3E24AF0E3}"/>
              </a:ext>
            </a:extLst>
          </p:cNvPr>
          <p:cNvSpPr/>
          <p:nvPr/>
        </p:nvSpPr>
        <p:spPr>
          <a:xfrm>
            <a:off x="7473546" y="4978565"/>
            <a:ext cx="1177149" cy="41092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Nassereddin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1848-96</a:t>
            </a:r>
          </a:p>
        </p:txBody>
      </p:sp>
      <p:cxnSp>
        <p:nvCxnSpPr>
          <p:cNvPr id="206" name="Connecteur droit avec flèche 205">
            <a:extLst>
              <a:ext uri="{FF2B5EF4-FFF2-40B4-BE49-F238E27FC236}">
                <a16:creationId xmlns:a16="http://schemas.microsoft.com/office/drawing/2014/main" id="{19CB59C8-5B2E-0A5E-BA52-8C28A9F49384}"/>
              </a:ext>
            </a:extLst>
          </p:cNvPr>
          <p:cNvCxnSpPr>
            <a:cxnSpLocks/>
            <a:stCxn id="200" idx="2"/>
            <a:endCxn id="205" idx="0"/>
          </p:cNvCxnSpPr>
          <p:nvPr/>
        </p:nvCxnSpPr>
        <p:spPr>
          <a:xfrm flipH="1">
            <a:off x="8062121" y="4944063"/>
            <a:ext cx="3446" cy="3450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Rectangle 206">
            <a:extLst>
              <a:ext uri="{FF2B5EF4-FFF2-40B4-BE49-F238E27FC236}">
                <a16:creationId xmlns:a16="http://schemas.microsoft.com/office/drawing/2014/main" id="{8C519703-93E9-9EAD-9A55-29E440ED9C4F}"/>
              </a:ext>
            </a:extLst>
          </p:cNvPr>
          <p:cNvSpPr/>
          <p:nvPr/>
        </p:nvSpPr>
        <p:spPr>
          <a:xfrm>
            <a:off x="7463973" y="5442197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Mozaffareddine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1896-1907</a:t>
            </a:r>
          </a:p>
        </p:txBody>
      </p:sp>
      <p:cxnSp>
        <p:nvCxnSpPr>
          <p:cNvPr id="208" name="Connecteur droit avec flèche 207">
            <a:extLst>
              <a:ext uri="{FF2B5EF4-FFF2-40B4-BE49-F238E27FC236}">
                <a16:creationId xmlns:a16="http://schemas.microsoft.com/office/drawing/2014/main" id="{D06D860A-2939-DF82-8565-59E96F1D9192}"/>
              </a:ext>
            </a:extLst>
          </p:cNvPr>
          <p:cNvCxnSpPr>
            <a:cxnSpLocks/>
            <a:stCxn id="205" idx="2"/>
            <a:endCxn id="207" idx="0"/>
          </p:cNvCxnSpPr>
          <p:nvPr/>
        </p:nvCxnSpPr>
        <p:spPr>
          <a:xfrm flipH="1">
            <a:off x="8057335" y="5389492"/>
            <a:ext cx="4786" cy="5270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Rectangle 208">
            <a:extLst>
              <a:ext uri="{FF2B5EF4-FFF2-40B4-BE49-F238E27FC236}">
                <a16:creationId xmlns:a16="http://schemas.microsoft.com/office/drawing/2014/main" id="{AE1AAA85-8B60-A497-8BE2-0B10555C7259}"/>
              </a:ext>
            </a:extLst>
          </p:cNvPr>
          <p:cNvSpPr/>
          <p:nvPr/>
        </p:nvSpPr>
        <p:spPr>
          <a:xfrm>
            <a:off x="7472402" y="5881254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Mohammad Ali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1907-09</a:t>
            </a:r>
          </a:p>
        </p:txBody>
      </p:sp>
      <p:cxnSp>
        <p:nvCxnSpPr>
          <p:cNvPr id="210" name="Connecteur droit avec flèche 209">
            <a:extLst>
              <a:ext uri="{FF2B5EF4-FFF2-40B4-BE49-F238E27FC236}">
                <a16:creationId xmlns:a16="http://schemas.microsoft.com/office/drawing/2014/main" id="{736472A0-67BC-93D9-AFB7-6E190C4E835D}"/>
              </a:ext>
            </a:extLst>
          </p:cNvPr>
          <p:cNvCxnSpPr>
            <a:cxnSpLocks/>
            <a:stCxn id="207" idx="2"/>
            <a:endCxn id="209" idx="0"/>
          </p:cNvCxnSpPr>
          <p:nvPr/>
        </p:nvCxnSpPr>
        <p:spPr>
          <a:xfrm>
            <a:off x="8057335" y="5836834"/>
            <a:ext cx="8429" cy="4442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Rectangle 210">
            <a:extLst>
              <a:ext uri="{FF2B5EF4-FFF2-40B4-BE49-F238E27FC236}">
                <a16:creationId xmlns:a16="http://schemas.microsoft.com/office/drawing/2014/main" id="{05E72C0E-8229-D38D-2735-7E80A4F37941}"/>
              </a:ext>
            </a:extLst>
          </p:cNvPr>
          <p:cNvSpPr/>
          <p:nvPr/>
        </p:nvSpPr>
        <p:spPr>
          <a:xfrm>
            <a:off x="7472402" y="6319607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Ahmad Chah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1909-25</a:t>
            </a:r>
          </a:p>
        </p:txBody>
      </p:sp>
      <p:cxnSp>
        <p:nvCxnSpPr>
          <p:cNvPr id="212" name="Connecteur droit avec flèche 211">
            <a:extLst>
              <a:ext uri="{FF2B5EF4-FFF2-40B4-BE49-F238E27FC236}">
                <a16:creationId xmlns:a16="http://schemas.microsoft.com/office/drawing/2014/main" id="{51CE8FF6-0CF6-A8E0-B54C-65F9A55111AA}"/>
              </a:ext>
            </a:extLst>
          </p:cNvPr>
          <p:cNvCxnSpPr>
            <a:cxnSpLocks/>
            <a:stCxn id="209" idx="2"/>
            <a:endCxn id="211" idx="0"/>
          </p:cNvCxnSpPr>
          <p:nvPr/>
        </p:nvCxnSpPr>
        <p:spPr>
          <a:xfrm>
            <a:off x="8065764" y="6275891"/>
            <a:ext cx="0" cy="437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Connecteur : en angle 212">
            <a:extLst>
              <a:ext uri="{FF2B5EF4-FFF2-40B4-BE49-F238E27FC236}">
                <a16:creationId xmlns:a16="http://schemas.microsoft.com/office/drawing/2014/main" id="{CA6A0558-9B39-3069-2AD1-A02F7C5063A5}"/>
              </a:ext>
            </a:extLst>
          </p:cNvPr>
          <p:cNvCxnSpPr>
            <a:cxnSpLocks/>
            <a:stCxn id="204" idx="2"/>
            <a:endCxn id="200" idx="0"/>
          </p:cNvCxnSpPr>
          <p:nvPr/>
        </p:nvCxnSpPr>
        <p:spPr>
          <a:xfrm rot="5400000" flipH="1" flipV="1">
            <a:off x="6397814" y="4988395"/>
            <a:ext cx="2123012" cy="1212494"/>
          </a:xfrm>
          <a:prstGeom prst="bentConnector5">
            <a:avLst>
              <a:gd name="adj1" fmla="val -2154"/>
              <a:gd name="adj2" fmla="val 46428"/>
              <a:gd name="adj3" fmla="val 103111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Ellipse 215">
            <a:extLst>
              <a:ext uri="{FF2B5EF4-FFF2-40B4-BE49-F238E27FC236}">
                <a16:creationId xmlns:a16="http://schemas.microsoft.com/office/drawing/2014/main" id="{0C8BC1AB-9A4F-C8F2-9A02-16C42C637B32}"/>
              </a:ext>
            </a:extLst>
          </p:cNvPr>
          <p:cNvSpPr/>
          <p:nvPr/>
        </p:nvSpPr>
        <p:spPr>
          <a:xfrm>
            <a:off x="9490714" y="310742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17" name="Ellipse 216">
            <a:extLst>
              <a:ext uri="{FF2B5EF4-FFF2-40B4-BE49-F238E27FC236}">
                <a16:creationId xmlns:a16="http://schemas.microsoft.com/office/drawing/2014/main" id="{7DB1DD88-6A7A-15C7-31EA-7EBF8375CA72}"/>
              </a:ext>
            </a:extLst>
          </p:cNvPr>
          <p:cNvSpPr/>
          <p:nvPr/>
        </p:nvSpPr>
        <p:spPr>
          <a:xfrm rot="3166575">
            <a:off x="11760512" y="2044490"/>
            <a:ext cx="154338" cy="50508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9" name="Ellipse 218">
            <a:extLst>
              <a:ext uri="{FF2B5EF4-FFF2-40B4-BE49-F238E27FC236}">
                <a16:creationId xmlns:a16="http://schemas.microsoft.com/office/drawing/2014/main" id="{E445D05F-F858-E43B-9DB8-438727A9C455}"/>
              </a:ext>
            </a:extLst>
          </p:cNvPr>
          <p:cNvSpPr/>
          <p:nvPr/>
        </p:nvSpPr>
        <p:spPr>
          <a:xfrm>
            <a:off x="8923940" y="262949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26" name="Ellipse 225">
            <a:extLst>
              <a:ext uri="{FF2B5EF4-FFF2-40B4-BE49-F238E27FC236}">
                <a16:creationId xmlns:a16="http://schemas.microsoft.com/office/drawing/2014/main" id="{4D8AB518-435E-353C-6A74-046ADC32B3C3}"/>
              </a:ext>
            </a:extLst>
          </p:cNvPr>
          <p:cNvSpPr/>
          <p:nvPr/>
        </p:nvSpPr>
        <p:spPr>
          <a:xfrm>
            <a:off x="9409616" y="261218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0C0AA322-E177-7FB7-DDF8-82622FC917D0}"/>
              </a:ext>
            </a:extLst>
          </p:cNvPr>
          <p:cNvSpPr/>
          <p:nvPr/>
        </p:nvSpPr>
        <p:spPr>
          <a:xfrm>
            <a:off x="8671939" y="2399924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1881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9DEB7A4D-C591-EB4C-2F7A-FFBDA442836C}"/>
              </a:ext>
            </a:extLst>
          </p:cNvPr>
          <p:cNvSpPr/>
          <p:nvPr/>
        </p:nvSpPr>
        <p:spPr>
          <a:xfrm>
            <a:off x="9290633" y="2966252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1885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C46073A7-3EB4-8E58-639F-97F2DE409B1E}"/>
              </a:ext>
            </a:extLst>
          </p:cNvPr>
          <p:cNvSpPr/>
          <p:nvPr/>
        </p:nvSpPr>
        <p:spPr>
          <a:xfrm>
            <a:off x="7309859" y="1236408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556B361A-A127-2447-C1E4-FC685173D219}"/>
              </a:ext>
            </a:extLst>
          </p:cNvPr>
          <p:cNvSpPr/>
          <p:nvPr/>
        </p:nvSpPr>
        <p:spPr>
          <a:xfrm>
            <a:off x="10253800" y="5311936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946A46CB-06E8-046A-D0ED-4281DD5F5C3C}"/>
              </a:ext>
            </a:extLst>
          </p:cNvPr>
          <p:cNvSpPr/>
          <p:nvPr/>
        </p:nvSpPr>
        <p:spPr>
          <a:xfrm>
            <a:off x="10152068" y="4819898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04D81270-4295-8B3D-0E5A-540DF5C56BD6}"/>
              </a:ext>
            </a:extLst>
          </p:cNvPr>
          <p:cNvSpPr/>
          <p:nvPr/>
        </p:nvSpPr>
        <p:spPr>
          <a:xfrm>
            <a:off x="11516067" y="1781649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1895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B1299662-EF3D-2D4A-F3A8-85371D3473EF}"/>
              </a:ext>
            </a:extLst>
          </p:cNvPr>
          <p:cNvSpPr/>
          <p:nvPr/>
        </p:nvSpPr>
        <p:spPr>
          <a:xfrm>
            <a:off x="9550956" y="3977341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1863</a:t>
            </a: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824146FA-2D2E-369E-2969-BFEAF831560C}"/>
              </a:ext>
            </a:extLst>
          </p:cNvPr>
          <p:cNvSpPr/>
          <p:nvPr/>
        </p:nvSpPr>
        <p:spPr>
          <a:xfrm>
            <a:off x="10431430" y="221467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1887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E922D66-2F7B-B3B2-441D-C617A08419BE}"/>
              </a:ext>
            </a:extLst>
          </p:cNvPr>
          <p:cNvSpPr/>
          <p:nvPr/>
        </p:nvSpPr>
        <p:spPr>
          <a:xfrm>
            <a:off x="9661361" y="5434875"/>
            <a:ext cx="285261" cy="253039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74E17CB-6D81-5955-60B2-E6DDCDA97440}"/>
              </a:ext>
            </a:extLst>
          </p:cNvPr>
          <p:cNvSpPr/>
          <p:nvPr/>
        </p:nvSpPr>
        <p:spPr>
          <a:xfrm>
            <a:off x="4216905" y="4241863"/>
            <a:ext cx="285261" cy="253039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3863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4A67F-920D-F8F2-1001-5CDEC3FDE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A357D3-94FB-E427-BDDF-01FD7C7CC6A9}"/>
              </a:ext>
            </a:extLst>
          </p:cNvPr>
          <p:cNvSpPr/>
          <p:nvPr/>
        </p:nvSpPr>
        <p:spPr>
          <a:xfrm>
            <a:off x="89685" y="110608"/>
            <a:ext cx="4685757" cy="6463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1848-1896 : En Perse, échec du règne réformateur de </a:t>
            </a:r>
            <a:r>
              <a:rPr lang="fr-FR" sz="1500" b="1" dirty="0" err="1"/>
              <a:t>Nassereddin</a:t>
            </a:r>
            <a:r>
              <a:rPr lang="fr-FR" sz="1500" b="1" dirty="0"/>
              <a:t> Chah</a:t>
            </a:r>
          </a:p>
          <a:p>
            <a:endParaRPr lang="fr-FR" sz="1600" dirty="0"/>
          </a:p>
          <a:p>
            <a:r>
              <a:rPr lang="fr-FR" sz="1600" dirty="0"/>
              <a:t>*Au XIXe siècle, un Etat persan faible…</a:t>
            </a:r>
          </a:p>
          <a:p>
            <a:r>
              <a:rPr lang="fr-FR" sz="1600" dirty="0"/>
              <a:t>Trois constats…</a:t>
            </a:r>
          </a:p>
          <a:p>
            <a:endParaRPr lang="fr-FR" sz="1600" dirty="0"/>
          </a:p>
          <a:p>
            <a:r>
              <a:rPr lang="fr-FR" sz="1600" dirty="0"/>
              <a:t>a) 2/3 de la population est nomade</a:t>
            </a:r>
          </a:p>
          <a:p>
            <a:r>
              <a:rPr lang="fr-FR" sz="1600" dirty="0"/>
              <a:t>Par rapport aux autres empires musulmans, ottoman et moghol, les villes sont peu importantes</a:t>
            </a:r>
          </a:p>
          <a:p>
            <a:r>
              <a:rPr lang="fr-FR" sz="1600" dirty="0"/>
              <a:t> </a:t>
            </a:r>
          </a:p>
          <a:p>
            <a:r>
              <a:rPr lang="fr-FR" sz="1600" dirty="0"/>
              <a:t>*Conséquence : La modicité des ressources empêche</a:t>
            </a:r>
          </a:p>
          <a:p>
            <a:r>
              <a:rPr lang="fr-FR" sz="1600" dirty="0"/>
              <a:t>L’Etat central de se doter d’une armée efficace</a:t>
            </a:r>
          </a:p>
          <a:p>
            <a:endParaRPr lang="fr-FR" sz="1600" dirty="0"/>
          </a:p>
          <a:p>
            <a:r>
              <a:rPr lang="fr-FR" sz="1600" dirty="0"/>
              <a:t>b) La dynastie des Kadjars n’a pas la même légitimité Que celle des Safavides qui a imposé le chiisme </a:t>
            </a:r>
          </a:p>
          <a:p>
            <a:endParaRPr lang="fr-FR" sz="1600" dirty="0"/>
          </a:p>
          <a:p>
            <a:r>
              <a:rPr lang="fr-FR" sz="1600" dirty="0"/>
              <a:t>*Conséquence : L’aristocratie des gouverneurs</a:t>
            </a:r>
          </a:p>
          <a:p>
            <a:r>
              <a:rPr lang="fr-FR" sz="1600" dirty="0"/>
              <a:t>La bureaucratie étatique ; Et surtout…</a:t>
            </a:r>
          </a:p>
          <a:p>
            <a:r>
              <a:rPr lang="fr-FR" sz="1600" dirty="0"/>
              <a:t>Le puissant clergé chiite des mollahs</a:t>
            </a:r>
          </a:p>
          <a:p>
            <a:r>
              <a:rPr lang="fr-FR" sz="1600" dirty="0"/>
              <a:t>NB : Unique dans le monde musulman</a:t>
            </a:r>
          </a:p>
          <a:p>
            <a:endParaRPr lang="fr-FR" sz="1600" dirty="0"/>
          </a:p>
          <a:p>
            <a:r>
              <a:rPr lang="fr-FR" sz="1600" dirty="0"/>
              <a:t>Refuseront le changement et les influences étrangères</a:t>
            </a:r>
          </a:p>
          <a:p>
            <a:r>
              <a:rPr lang="fr-FR" sz="1600" dirty="0"/>
              <a:t>NB : 1839-76 : Dans l’Empire ottoman</a:t>
            </a:r>
          </a:p>
          <a:p>
            <a:r>
              <a:rPr lang="fr-FR" sz="1600" dirty="0"/>
              <a:t>Dans le même temps, réussite relative des </a:t>
            </a:r>
            <a:r>
              <a:rPr lang="fr-FR" sz="1600" i="1" dirty="0"/>
              <a:t>Tanzimat</a:t>
            </a:r>
          </a:p>
          <a:p>
            <a:endParaRPr lang="fr-FR" sz="1600" dirty="0"/>
          </a:p>
          <a:p>
            <a:r>
              <a:rPr lang="fr-FR" sz="1600" dirty="0"/>
              <a:t>*Et enfin…</a:t>
            </a:r>
          </a:p>
        </p:txBody>
      </p:sp>
      <p:pic>
        <p:nvPicPr>
          <p:cNvPr id="54" name="Image 53" descr="Une image contenant texte, dessin, Rectangle, carte&#10;&#10;Le contenu généré par l’IA peut être incorrect.">
            <a:extLst>
              <a:ext uri="{FF2B5EF4-FFF2-40B4-BE49-F238E27FC236}">
                <a16:creationId xmlns:a16="http://schemas.microsoft.com/office/drawing/2014/main" id="{BCD773D3-00EC-2923-D0E2-7293CC692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11127" r="20406" b="59559"/>
          <a:stretch>
            <a:fillRect/>
          </a:stretch>
        </p:blipFill>
        <p:spPr>
          <a:xfrm>
            <a:off x="4780964" y="114751"/>
            <a:ext cx="7314656" cy="66284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5" name="Ellipse 54">
            <a:extLst>
              <a:ext uri="{FF2B5EF4-FFF2-40B4-BE49-F238E27FC236}">
                <a16:creationId xmlns:a16="http://schemas.microsoft.com/office/drawing/2014/main" id="{EED23BA0-34DD-0ECF-8D3D-40386A117A14}"/>
              </a:ext>
            </a:extLst>
          </p:cNvPr>
          <p:cNvSpPr/>
          <p:nvPr/>
        </p:nvSpPr>
        <p:spPr>
          <a:xfrm rot="4185618">
            <a:off x="10629699" y="1340244"/>
            <a:ext cx="508841" cy="1673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4C5C3A04-47E7-4C4A-5D9B-D6A5E9807CDB}"/>
              </a:ext>
            </a:extLst>
          </p:cNvPr>
          <p:cNvSpPr/>
          <p:nvPr/>
        </p:nvSpPr>
        <p:spPr>
          <a:xfrm rot="6545903">
            <a:off x="9770817" y="1415887"/>
            <a:ext cx="472708" cy="1550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2B32C368-A37A-453E-0769-0B285DB9EE71}"/>
              </a:ext>
            </a:extLst>
          </p:cNvPr>
          <p:cNvSpPr/>
          <p:nvPr/>
        </p:nvSpPr>
        <p:spPr>
          <a:xfrm rot="8426906">
            <a:off x="8649307" y="1086036"/>
            <a:ext cx="363131" cy="937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7EB3CC74-F0AC-D8B8-B147-D4DBE63BE928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63CC5BC-D85E-3979-9E0D-416D62352601}"/>
              </a:ext>
            </a:extLst>
          </p:cNvPr>
          <p:cNvSpPr/>
          <p:nvPr/>
        </p:nvSpPr>
        <p:spPr>
          <a:xfrm>
            <a:off x="10537802" y="780852"/>
            <a:ext cx="654425" cy="41728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1864-1875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8EE8DFB4-7F41-B71D-CEB2-708E9C9D0989}"/>
              </a:ext>
            </a:extLst>
          </p:cNvPr>
          <p:cNvSpPr/>
          <p:nvPr/>
        </p:nvSpPr>
        <p:spPr>
          <a:xfrm rot="4457025">
            <a:off x="11496367" y="2128365"/>
            <a:ext cx="287398" cy="1623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64EA053D-7078-BEA0-FFD2-8B701193C1BF}"/>
              </a:ext>
            </a:extLst>
          </p:cNvPr>
          <p:cNvSpPr/>
          <p:nvPr/>
        </p:nvSpPr>
        <p:spPr>
          <a:xfrm rot="10800000">
            <a:off x="5557087" y="2081971"/>
            <a:ext cx="1331072" cy="48174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0F91D260-6749-EB3C-1651-92C7F49A1BF1}"/>
              </a:ext>
            </a:extLst>
          </p:cNvPr>
          <p:cNvSpPr/>
          <p:nvPr/>
        </p:nvSpPr>
        <p:spPr>
          <a:xfrm rot="10978392">
            <a:off x="5122329" y="1345393"/>
            <a:ext cx="1392450" cy="72167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D247013-A1EA-C778-AE6B-B657183C60D8}"/>
              </a:ext>
            </a:extLst>
          </p:cNvPr>
          <p:cNvSpPr/>
          <p:nvPr/>
        </p:nvSpPr>
        <p:spPr>
          <a:xfrm>
            <a:off x="5100473" y="1433079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1801-20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D4FEADC-BE44-B00D-F93B-A41F88CBE2EC}"/>
              </a:ext>
            </a:extLst>
          </p:cNvPr>
          <p:cNvSpPr/>
          <p:nvPr/>
        </p:nvSpPr>
        <p:spPr>
          <a:xfrm>
            <a:off x="4775443" y="1072093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76BC2CA-0C69-426A-8B3B-E384543DF306}"/>
              </a:ext>
            </a:extLst>
          </p:cNvPr>
          <p:cNvSpPr/>
          <p:nvPr/>
        </p:nvSpPr>
        <p:spPr>
          <a:xfrm>
            <a:off x="5777595" y="2169080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1813-28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B50E5FA-F9FB-875A-B811-C4EBA085155C}"/>
              </a:ext>
            </a:extLst>
          </p:cNvPr>
          <p:cNvSpPr/>
          <p:nvPr/>
        </p:nvSpPr>
        <p:spPr>
          <a:xfrm>
            <a:off x="5942502" y="1712191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1859</a:t>
            </a:r>
          </a:p>
        </p:txBody>
      </p: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3D3925A9-F157-BDAC-35FD-C0FF3CF4FF3A}"/>
              </a:ext>
            </a:extLst>
          </p:cNvPr>
          <p:cNvCxnSpPr>
            <a:cxnSpLocks/>
          </p:cNvCxnSpPr>
          <p:nvPr/>
        </p:nvCxnSpPr>
        <p:spPr>
          <a:xfrm>
            <a:off x="5659120" y="110193"/>
            <a:ext cx="0" cy="132288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9D1C2C21-176E-CFBB-D6EB-AC997B89A7E8}"/>
              </a:ext>
            </a:extLst>
          </p:cNvPr>
          <p:cNvSpPr/>
          <p:nvPr/>
        </p:nvSpPr>
        <p:spPr>
          <a:xfrm>
            <a:off x="11731355" y="322129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A0060063-14CB-1DA7-3C8F-22631D0CFB15}"/>
              </a:ext>
            </a:extLst>
          </p:cNvPr>
          <p:cNvSpPr/>
          <p:nvPr/>
        </p:nvSpPr>
        <p:spPr>
          <a:xfrm>
            <a:off x="9711926" y="351637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85934C13-F3A8-7B18-AAFC-DA52D97EBB03}"/>
              </a:ext>
            </a:extLst>
          </p:cNvPr>
          <p:cNvSpPr/>
          <p:nvPr/>
        </p:nvSpPr>
        <p:spPr>
          <a:xfrm>
            <a:off x="10559283" y="407843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C267AE27-7176-F0AF-C10E-F0407573A50F}"/>
              </a:ext>
            </a:extLst>
          </p:cNvPr>
          <p:cNvSpPr/>
          <p:nvPr/>
        </p:nvSpPr>
        <p:spPr>
          <a:xfrm>
            <a:off x="11344525" y="199913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B0FB6A51-0481-B06C-A7C2-40ECF43FD127}"/>
              </a:ext>
            </a:extLst>
          </p:cNvPr>
          <p:cNvSpPr/>
          <p:nvPr/>
        </p:nvSpPr>
        <p:spPr>
          <a:xfrm>
            <a:off x="10374937" y="263205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FDA0E5D7-231A-DE04-E4A3-01639B901D4F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6FAC7853-6D9B-0B69-49F0-D6E9003ACEFE}"/>
              </a:ext>
            </a:extLst>
          </p:cNvPr>
          <p:cNvSpPr/>
          <p:nvPr/>
        </p:nvSpPr>
        <p:spPr>
          <a:xfrm>
            <a:off x="10962250" y="4261003"/>
            <a:ext cx="229978" cy="21476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1B40645B-1D02-2C8F-2562-330DEDDAD733}"/>
              </a:ext>
            </a:extLst>
          </p:cNvPr>
          <p:cNvSpPr/>
          <p:nvPr/>
        </p:nvSpPr>
        <p:spPr>
          <a:xfrm>
            <a:off x="11533529" y="553100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0F3C9E95-6F47-17B9-CFE3-15E3108EFF42}"/>
              </a:ext>
            </a:extLst>
          </p:cNvPr>
          <p:cNvSpPr/>
          <p:nvPr/>
        </p:nvSpPr>
        <p:spPr>
          <a:xfrm>
            <a:off x="11323056" y="585977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5E104C9-0567-74EF-41B9-BB443EC10683}"/>
              </a:ext>
            </a:extLst>
          </p:cNvPr>
          <p:cNvSpPr/>
          <p:nvPr/>
        </p:nvSpPr>
        <p:spPr>
          <a:xfrm>
            <a:off x="10784696" y="470446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1854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C53FC5B-47D1-4B78-EBE9-05CC1443EB1E}"/>
              </a:ext>
            </a:extLst>
          </p:cNvPr>
          <p:cNvSpPr/>
          <p:nvPr/>
        </p:nvSpPr>
        <p:spPr>
          <a:xfrm>
            <a:off x="11422318" y="529092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E369D8C-6223-AE04-B4C1-C464B2109E97}"/>
              </a:ext>
            </a:extLst>
          </p:cNvPr>
          <p:cNvSpPr/>
          <p:nvPr/>
        </p:nvSpPr>
        <p:spPr>
          <a:xfrm>
            <a:off x="11473108" y="347024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B8FDD8A6-659C-19C2-9D28-BAD060376C94}"/>
              </a:ext>
            </a:extLst>
          </p:cNvPr>
          <p:cNvSpPr/>
          <p:nvPr/>
        </p:nvSpPr>
        <p:spPr>
          <a:xfrm rot="2301107">
            <a:off x="9836894" y="2003323"/>
            <a:ext cx="1611853" cy="29999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2502BE9-42C3-A5FD-BA68-E5D963CD72CE}"/>
              </a:ext>
            </a:extLst>
          </p:cNvPr>
          <p:cNvSpPr/>
          <p:nvPr/>
        </p:nvSpPr>
        <p:spPr>
          <a:xfrm>
            <a:off x="9853036" y="332117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1853</a:t>
            </a:r>
          </a:p>
        </p:txBody>
      </p: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576FAC8F-974A-809A-8A9B-589ED6BA5EE8}"/>
              </a:ext>
            </a:extLst>
          </p:cNvPr>
          <p:cNvCxnSpPr>
            <a:cxnSpLocks/>
          </p:cNvCxnSpPr>
          <p:nvPr/>
        </p:nvCxnSpPr>
        <p:spPr>
          <a:xfrm>
            <a:off x="9858692" y="110193"/>
            <a:ext cx="0" cy="37088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Ellipse 98">
            <a:extLst>
              <a:ext uri="{FF2B5EF4-FFF2-40B4-BE49-F238E27FC236}">
                <a16:creationId xmlns:a16="http://schemas.microsoft.com/office/drawing/2014/main" id="{CF128752-D4F2-C4BE-33CA-6BAA44FE27BA}"/>
              </a:ext>
            </a:extLst>
          </p:cNvPr>
          <p:cNvSpPr/>
          <p:nvPr/>
        </p:nvSpPr>
        <p:spPr>
          <a:xfrm>
            <a:off x="9771257" y="530964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26E42536-017E-59FF-BC7F-6F659B89DBEA}"/>
              </a:ext>
            </a:extLst>
          </p:cNvPr>
          <p:cNvSpPr/>
          <p:nvPr/>
        </p:nvSpPr>
        <p:spPr>
          <a:xfrm>
            <a:off x="10339382" y="183411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89C6B2F8-D2E3-D767-437F-5DA2286335B4}"/>
              </a:ext>
            </a:extLst>
          </p:cNvPr>
          <p:cNvSpPr/>
          <p:nvPr/>
        </p:nvSpPr>
        <p:spPr>
          <a:xfrm>
            <a:off x="10714022" y="1248310"/>
            <a:ext cx="301986" cy="24113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AD7B942B-289A-8D3F-CAC8-AE411DA6DC4A}"/>
              </a:ext>
            </a:extLst>
          </p:cNvPr>
          <p:cNvSpPr/>
          <p:nvPr/>
        </p:nvSpPr>
        <p:spPr>
          <a:xfrm rot="575867">
            <a:off x="9020447" y="377370"/>
            <a:ext cx="611791" cy="1333415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518C527-F819-603D-AEEB-27657B57B7F3}"/>
              </a:ext>
            </a:extLst>
          </p:cNvPr>
          <p:cNvSpPr/>
          <p:nvPr/>
        </p:nvSpPr>
        <p:spPr>
          <a:xfrm>
            <a:off x="8996750" y="100428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1875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FE1DD678-E719-69BB-A8E1-D4113B3931ED}"/>
              </a:ext>
            </a:extLst>
          </p:cNvPr>
          <p:cNvSpPr/>
          <p:nvPr/>
        </p:nvSpPr>
        <p:spPr>
          <a:xfrm>
            <a:off x="11760328" y="102282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537A1730-0027-1101-7799-B8C5430738F8}"/>
              </a:ext>
            </a:extLst>
          </p:cNvPr>
          <p:cNvCxnSpPr>
            <a:cxnSpLocks/>
            <a:endCxn id="106" idx="0"/>
          </p:cNvCxnSpPr>
          <p:nvPr/>
        </p:nvCxnSpPr>
        <p:spPr>
          <a:xfrm>
            <a:off x="11757152" y="110193"/>
            <a:ext cx="90611" cy="91263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D74BB36-F899-C876-BBC9-9B864BFC0E52}"/>
              </a:ext>
            </a:extLst>
          </p:cNvPr>
          <p:cNvSpPr/>
          <p:nvPr/>
        </p:nvSpPr>
        <p:spPr>
          <a:xfrm>
            <a:off x="11394893" y="119610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9B56C51A-5466-0C42-38DA-A05AE2F0FC81}"/>
              </a:ext>
            </a:extLst>
          </p:cNvPr>
          <p:cNvSpPr/>
          <p:nvPr/>
        </p:nvSpPr>
        <p:spPr>
          <a:xfrm>
            <a:off x="8896412" y="1586842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3961C1DE-F5E7-30A9-C9DF-7ADBF49D2CDE}"/>
              </a:ext>
            </a:extLst>
          </p:cNvPr>
          <p:cNvSpPr/>
          <p:nvPr/>
        </p:nvSpPr>
        <p:spPr>
          <a:xfrm>
            <a:off x="9799360" y="1862417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5DF86678-55D9-3634-ABC7-EF2A2BE06ECB}"/>
              </a:ext>
            </a:extLst>
          </p:cNvPr>
          <p:cNvSpPr/>
          <p:nvPr/>
        </p:nvSpPr>
        <p:spPr>
          <a:xfrm>
            <a:off x="11104880" y="1274625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2AFBB539-B341-E0CF-EF82-50F19DFF4ECC}"/>
              </a:ext>
            </a:extLst>
          </p:cNvPr>
          <p:cNvSpPr/>
          <p:nvPr/>
        </p:nvSpPr>
        <p:spPr>
          <a:xfrm>
            <a:off x="11759383" y="1876397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17B3BB16-B2A2-5FFC-F9DD-7CDC61FA8B69}"/>
              </a:ext>
            </a:extLst>
          </p:cNvPr>
          <p:cNvSpPr/>
          <p:nvPr/>
        </p:nvSpPr>
        <p:spPr>
          <a:xfrm>
            <a:off x="7691228" y="2796681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C19F6A5-FF5C-9228-0143-040500ED3DB2}"/>
              </a:ext>
            </a:extLst>
          </p:cNvPr>
          <p:cNvSpPr/>
          <p:nvPr/>
        </p:nvSpPr>
        <p:spPr>
          <a:xfrm>
            <a:off x="7444735" y="2019115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DAE0D378-0FA4-BCA0-21CD-C68303F05E89}"/>
              </a:ext>
            </a:extLst>
          </p:cNvPr>
          <p:cNvSpPr/>
          <p:nvPr/>
        </p:nvSpPr>
        <p:spPr>
          <a:xfrm>
            <a:off x="7395087" y="2207113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F40F1BAA-6653-6054-75AD-9E5256240F92}"/>
              </a:ext>
            </a:extLst>
          </p:cNvPr>
          <p:cNvSpPr/>
          <p:nvPr/>
        </p:nvSpPr>
        <p:spPr>
          <a:xfrm>
            <a:off x="7138517" y="3389856"/>
            <a:ext cx="285261" cy="253039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</a:t>
            </a: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F97E44B4-8646-1BD9-8AFA-2D24ECF7EA73}"/>
              </a:ext>
            </a:extLst>
          </p:cNvPr>
          <p:cNvSpPr/>
          <p:nvPr/>
        </p:nvSpPr>
        <p:spPr>
          <a:xfrm>
            <a:off x="7701155" y="1309766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B8767959-F5EF-CB79-6AE8-B3A7A9442BA4}"/>
              </a:ext>
            </a:extLst>
          </p:cNvPr>
          <p:cNvSpPr/>
          <p:nvPr/>
        </p:nvSpPr>
        <p:spPr>
          <a:xfrm>
            <a:off x="8452992" y="2231865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66671736-B306-097A-DE44-B35F599BB7F2}"/>
              </a:ext>
            </a:extLst>
          </p:cNvPr>
          <p:cNvSpPr/>
          <p:nvPr/>
        </p:nvSpPr>
        <p:spPr>
          <a:xfrm>
            <a:off x="9490714" y="310742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B33D7727-CDBE-D76C-B5D4-E930D9624FA2}"/>
              </a:ext>
            </a:extLst>
          </p:cNvPr>
          <p:cNvSpPr/>
          <p:nvPr/>
        </p:nvSpPr>
        <p:spPr>
          <a:xfrm rot="3166575">
            <a:off x="11760512" y="2044490"/>
            <a:ext cx="154338" cy="50508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637A7D39-397B-D7FD-BE50-5F45234AF45D}"/>
              </a:ext>
            </a:extLst>
          </p:cNvPr>
          <p:cNvSpPr/>
          <p:nvPr/>
        </p:nvSpPr>
        <p:spPr>
          <a:xfrm>
            <a:off x="8923940" y="2629491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9A4A748D-B89F-31EB-A8FF-B567563AFCA5}"/>
              </a:ext>
            </a:extLst>
          </p:cNvPr>
          <p:cNvSpPr/>
          <p:nvPr/>
        </p:nvSpPr>
        <p:spPr>
          <a:xfrm>
            <a:off x="9409616" y="2612182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234EEE6D-AD55-AC13-CE2D-15D9C5BBA3BC}"/>
              </a:ext>
            </a:extLst>
          </p:cNvPr>
          <p:cNvSpPr/>
          <p:nvPr/>
        </p:nvSpPr>
        <p:spPr>
          <a:xfrm>
            <a:off x="8671939" y="2399924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1881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E1BBFF57-7A3F-AEED-4349-3391C0387865}"/>
              </a:ext>
            </a:extLst>
          </p:cNvPr>
          <p:cNvSpPr/>
          <p:nvPr/>
        </p:nvSpPr>
        <p:spPr>
          <a:xfrm>
            <a:off x="9290633" y="2966252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1885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C1069C0B-F2DE-91DD-1831-9574D4E2CCFB}"/>
              </a:ext>
            </a:extLst>
          </p:cNvPr>
          <p:cNvSpPr/>
          <p:nvPr/>
        </p:nvSpPr>
        <p:spPr>
          <a:xfrm>
            <a:off x="7309859" y="1236408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A427D9AF-878C-A2CA-A848-BB0121591D63}"/>
              </a:ext>
            </a:extLst>
          </p:cNvPr>
          <p:cNvSpPr/>
          <p:nvPr/>
        </p:nvSpPr>
        <p:spPr>
          <a:xfrm>
            <a:off x="10253800" y="5311936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3B37B95-886F-E4C4-0A20-B7373FD8B474}"/>
              </a:ext>
            </a:extLst>
          </p:cNvPr>
          <p:cNvSpPr/>
          <p:nvPr/>
        </p:nvSpPr>
        <p:spPr>
          <a:xfrm>
            <a:off x="10152068" y="4819898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83BDD91A-0B56-5D1B-55E8-4DD257ADA955}"/>
              </a:ext>
            </a:extLst>
          </p:cNvPr>
          <p:cNvSpPr/>
          <p:nvPr/>
        </p:nvSpPr>
        <p:spPr>
          <a:xfrm>
            <a:off x="11516067" y="1781649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1895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2C1015CA-0FFC-8FF7-B076-66163CDF6457}"/>
              </a:ext>
            </a:extLst>
          </p:cNvPr>
          <p:cNvSpPr/>
          <p:nvPr/>
        </p:nvSpPr>
        <p:spPr>
          <a:xfrm>
            <a:off x="9550956" y="3977341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1863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ADC3CB24-D6E4-A738-4AC0-7079E54F6805}"/>
              </a:ext>
            </a:extLst>
          </p:cNvPr>
          <p:cNvSpPr/>
          <p:nvPr/>
        </p:nvSpPr>
        <p:spPr>
          <a:xfrm>
            <a:off x="10431430" y="221467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1887</a:t>
            </a:r>
          </a:p>
        </p:txBody>
      </p:sp>
    </p:spTree>
    <p:extLst>
      <p:ext uri="{BB962C8B-B14F-4D97-AF65-F5344CB8AC3E}">
        <p14:creationId xmlns:p14="http://schemas.microsoft.com/office/powerpoint/2010/main" val="2538608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9A7FF-2172-468F-3DF8-5B8E91C82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71B59F-73D6-4B81-7FDC-93EDAA401DDD}"/>
              </a:ext>
            </a:extLst>
          </p:cNvPr>
          <p:cNvSpPr/>
          <p:nvPr/>
        </p:nvSpPr>
        <p:spPr>
          <a:xfrm>
            <a:off x="89687" y="110608"/>
            <a:ext cx="4593962" cy="42011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1848-1896 : En Perse, échec du règne réformateur de </a:t>
            </a:r>
            <a:r>
              <a:rPr lang="fr-FR" sz="1500" b="1" dirty="0" err="1"/>
              <a:t>Nassereddin</a:t>
            </a:r>
            <a:r>
              <a:rPr lang="fr-FR" sz="1500" b="1" dirty="0"/>
              <a:t> Chah</a:t>
            </a:r>
          </a:p>
          <a:p>
            <a:endParaRPr lang="fr-FR" sz="1600" dirty="0"/>
          </a:p>
          <a:p>
            <a:r>
              <a:rPr lang="fr-FR" sz="1600" dirty="0"/>
              <a:t>c) Ambiguïté des puissances étrangères</a:t>
            </a:r>
          </a:p>
          <a:p>
            <a:endParaRPr lang="fr-FR" sz="1600" dirty="0"/>
          </a:p>
          <a:p>
            <a:r>
              <a:rPr lang="fr-FR" sz="1600" dirty="0"/>
              <a:t>*Rivalité russo-britannique en Perse</a:t>
            </a:r>
          </a:p>
          <a:p>
            <a:endParaRPr lang="fr-FR" sz="1600" dirty="0"/>
          </a:p>
          <a:p>
            <a:r>
              <a:rPr lang="fr-FR" sz="1600" dirty="0"/>
              <a:t>*Une domination russe ; Mais…</a:t>
            </a:r>
          </a:p>
          <a:p>
            <a:r>
              <a:rPr lang="fr-FR" sz="1600" dirty="0"/>
              <a:t>La Russie ne veut pas d’une Perse puissante</a:t>
            </a:r>
          </a:p>
          <a:p>
            <a:r>
              <a:rPr lang="fr-FR" sz="1600" dirty="0"/>
              <a:t>Qui menacerait ses possessions</a:t>
            </a:r>
          </a:p>
          <a:p>
            <a:r>
              <a:rPr lang="fr-FR" sz="1600" dirty="0"/>
              <a:t>Du Caucase et d’Asie centrale</a:t>
            </a:r>
          </a:p>
          <a:p>
            <a:endParaRPr lang="fr-FR" sz="1600" dirty="0"/>
          </a:p>
          <a:p>
            <a:r>
              <a:rPr lang="fr-FR" sz="1500" dirty="0"/>
              <a:t>*Pas d’hégémonie : La GB se satisfait de ce </a:t>
            </a:r>
            <a:r>
              <a:rPr lang="fr-FR" sz="1500" i="1" dirty="0"/>
              <a:t>statu quo</a:t>
            </a:r>
            <a:r>
              <a:rPr lang="fr-FR" sz="1500" dirty="0"/>
              <a:t>…</a:t>
            </a:r>
          </a:p>
          <a:p>
            <a:r>
              <a:rPr lang="fr-FR" sz="1500" dirty="0"/>
              <a:t>NB : Pas de chemin de fer avant 1914…</a:t>
            </a:r>
          </a:p>
          <a:p>
            <a:endParaRPr lang="fr-FR" sz="1500" dirty="0"/>
          </a:p>
          <a:p>
            <a:r>
              <a:rPr lang="fr-FR" sz="1600" dirty="0"/>
              <a:t>*Et c’est dans ce contexte</a:t>
            </a:r>
          </a:p>
          <a:p>
            <a:r>
              <a:rPr lang="fr-FR" sz="1600" dirty="0"/>
              <a:t>Que </a:t>
            </a:r>
            <a:r>
              <a:rPr lang="fr-FR" sz="1600" u="sng" dirty="0" err="1"/>
              <a:t>Nassereddin</a:t>
            </a:r>
            <a:r>
              <a:rPr lang="fr-FR" sz="1600" dirty="0"/>
              <a:t> affirme sa volonté moderniste…</a:t>
            </a:r>
            <a:endParaRPr lang="fr-FR" sz="1600" i="1" dirty="0"/>
          </a:p>
        </p:txBody>
      </p:sp>
      <p:pic>
        <p:nvPicPr>
          <p:cNvPr id="54" name="Image 53" descr="Une image contenant texte, dessin, Rectangle, carte&#10;&#10;Le contenu généré par l’IA peut être incorrect.">
            <a:extLst>
              <a:ext uri="{FF2B5EF4-FFF2-40B4-BE49-F238E27FC236}">
                <a16:creationId xmlns:a16="http://schemas.microsoft.com/office/drawing/2014/main" id="{7751351B-A10A-1FCB-A44A-19ABEF38E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11127" r="20406" b="59559"/>
          <a:stretch>
            <a:fillRect/>
          </a:stretch>
        </p:blipFill>
        <p:spPr>
          <a:xfrm>
            <a:off x="4780964" y="114751"/>
            <a:ext cx="7314656" cy="66284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5" name="Ellipse 54">
            <a:extLst>
              <a:ext uri="{FF2B5EF4-FFF2-40B4-BE49-F238E27FC236}">
                <a16:creationId xmlns:a16="http://schemas.microsoft.com/office/drawing/2014/main" id="{5C7AF520-E088-3CFE-5002-05EBF191BDA4}"/>
              </a:ext>
            </a:extLst>
          </p:cNvPr>
          <p:cNvSpPr/>
          <p:nvPr/>
        </p:nvSpPr>
        <p:spPr>
          <a:xfrm rot="4185618">
            <a:off x="10629699" y="1340244"/>
            <a:ext cx="508841" cy="1673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EB7DD2B5-090B-47E7-7370-4C0B8EC38AE1}"/>
              </a:ext>
            </a:extLst>
          </p:cNvPr>
          <p:cNvSpPr/>
          <p:nvPr/>
        </p:nvSpPr>
        <p:spPr>
          <a:xfrm rot="6545903">
            <a:off x="9770817" y="1415887"/>
            <a:ext cx="472708" cy="1550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7D2A6F1C-F1D6-CA83-E88C-3EBD7F1DF87E}"/>
              </a:ext>
            </a:extLst>
          </p:cNvPr>
          <p:cNvSpPr/>
          <p:nvPr/>
        </p:nvSpPr>
        <p:spPr>
          <a:xfrm rot="8426906">
            <a:off x="8649307" y="1086036"/>
            <a:ext cx="363131" cy="937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BA72FA59-4EDA-6708-B998-A130E6047023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1B790F8-B15C-463C-B681-B40CBCC0B0B3}"/>
              </a:ext>
            </a:extLst>
          </p:cNvPr>
          <p:cNvSpPr/>
          <p:nvPr/>
        </p:nvSpPr>
        <p:spPr>
          <a:xfrm>
            <a:off x="10537802" y="780852"/>
            <a:ext cx="654425" cy="41728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1864-1875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6528E6B3-9AB7-FB33-9537-CEFA89A94F05}"/>
              </a:ext>
            </a:extLst>
          </p:cNvPr>
          <p:cNvSpPr/>
          <p:nvPr/>
        </p:nvSpPr>
        <p:spPr>
          <a:xfrm rot="4457025">
            <a:off x="11496367" y="2128365"/>
            <a:ext cx="287398" cy="1623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85A5C602-3DBE-8389-42AB-D3A9226E857A}"/>
              </a:ext>
            </a:extLst>
          </p:cNvPr>
          <p:cNvSpPr/>
          <p:nvPr/>
        </p:nvSpPr>
        <p:spPr>
          <a:xfrm rot="10800000">
            <a:off x="5557087" y="2081971"/>
            <a:ext cx="1331072" cy="48174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397A00A8-F62D-6C7E-DBED-9C2F42023F66}"/>
              </a:ext>
            </a:extLst>
          </p:cNvPr>
          <p:cNvSpPr/>
          <p:nvPr/>
        </p:nvSpPr>
        <p:spPr>
          <a:xfrm rot="10978392">
            <a:off x="5122329" y="1345393"/>
            <a:ext cx="1392450" cy="72167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C73D9CA-7549-945C-31F5-16B4344D2E79}"/>
              </a:ext>
            </a:extLst>
          </p:cNvPr>
          <p:cNvSpPr/>
          <p:nvPr/>
        </p:nvSpPr>
        <p:spPr>
          <a:xfrm>
            <a:off x="5100473" y="1433079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1801-20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748AB79-8216-875A-532C-8E8B2EBED11E}"/>
              </a:ext>
            </a:extLst>
          </p:cNvPr>
          <p:cNvSpPr/>
          <p:nvPr/>
        </p:nvSpPr>
        <p:spPr>
          <a:xfrm>
            <a:off x="4775443" y="1072093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904BBCC-F6F1-D2E4-D840-58476A407946}"/>
              </a:ext>
            </a:extLst>
          </p:cNvPr>
          <p:cNvSpPr/>
          <p:nvPr/>
        </p:nvSpPr>
        <p:spPr>
          <a:xfrm>
            <a:off x="5777595" y="2169080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1813-28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32B7723-1742-23CA-C6BC-D16F6D879A1E}"/>
              </a:ext>
            </a:extLst>
          </p:cNvPr>
          <p:cNvSpPr/>
          <p:nvPr/>
        </p:nvSpPr>
        <p:spPr>
          <a:xfrm>
            <a:off x="5942502" y="1712191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1859</a:t>
            </a:r>
          </a:p>
        </p:txBody>
      </p: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CB960572-E454-FF65-E15C-EC527C0043E5}"/>
              </a:ext>
            </a:extLst>
          </p:cNvPr>
          <p:cNvCxnSpPr>
            <a:cxnSpLocks/>
          </p:cNvCxnSpPr>
          <p:nvPr/>
        </p:nvCxnSpPr>
        <p:spPr>
          <a:xfrm>
            <a:off x="5659120" y="110193"/>
            <a:ext cx="0" cy="132288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95EDC0D3-7EF8-A305-B604-322BA0BFD733}"/>
              </a:ext>
            </a:extLst>
          </p:cNvPr>
          <p:cNvSpPr/>
          <p:nvPr/>
        </p:nvSpPr>
        <p:spPr>
          <a:xfrm>
            <a:off x="11731355" y="322129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24533EB8-A388-88E4-36FA-AC7695ADAF78}"/>
              </a:ext>
            </a:extLst>
          </p:cNvPr>
          <p:cNvSpPr/>
          <p:nvPr/>
        </p:nvSpPr>
        <p:spPr>
          <a:xfrm>
            <a:off x="9711926" y="351637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8F95BA40-AC44-CC56-66C1-CDB69B2417E3}"/>
              </a:ext>
            </a:extLst>
          </p:cNvPr>
          <p:cNvSpPr/>
          <p:nvPr/>
        </p:nvSpPr>
        <p:spPr>
          <a:xfrm>
            <a:off x="10559283" y="407843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127FB7B3-B501-6A20-FFB0-DAA5FDD3B204}"/>
              </a:ext>
            </a:extLst>
          </p:cNvPr>
          <p:cNvSpPr/>
          <p:nvPr/>
        </p:nvSpPr>
        <p:spPr>
          <a:xfrm>
            <a:off x="11344525" y="199913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38912693-80E7-86B5-6529-04AB7CA1E6FA}"/>
              </a:ext>
            </a:extLst>
          </p:cNvPr>
          <p:cNvSpPr/>
          <p:nvPr/>
        </p:nvSpPr>
        <p:spPr>
          <a:xfrm>
            <a:off x="10374937" y="263205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DE7FAA28-EBC1-6243-8182-D3C8EAACAF14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8AA2C541-C1A3-9488-C426-C150C8CD56E4}"/>
              </a:ext>
            </a:extLst>
          </p:cNvPr>
          <p:cNvSpPr/>
          <p:nvPr/>
        </p:nvSpPr>
        <p:spPr>
          <a:xfrm>
            <a:off x="10962250" y="4261003"/>
            <a:ext cx="229978" cy="21476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3D87B958-3DC0-6012-A169-2DCEF2058943}"/>
              </a:ext>
            </a:extLst>
          </p:cNvPr>
          <p:cNvSpPr/>
          <p:nvPr/>
        </p:nvSpPr>
        <p:spPr>
          <a:xfrm>
            <a:off x="11533529" y="553100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59426DB4-6FCF-0BC8-D481-A1EC412C8B75}"/>
              </a:ext>
            </a:extLst>
          </p:cNvPr>
          <p:cNvSpPr/>
          <p:nvPr/>
        </p:nvSpPr>
        <p:spPr>
          <a:xfrm>
            <a:off x="11323056" y="585977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877E7F2-8687-2F8D-4241-9B138D63B7F2}"/>
              </a:ext>
            </a:extLst>
          </p:cNvPr>
          <p:cNvSpPr/>
          <p:nvPr/>
        </p:nvSpPr>
        <p:spPr>
          <a:xfrm>
            <a:off x="10784696" y="470446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1854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6CEF356-F012-8D1F-0835-F1DC38F4A093}"/>
              </a:ext>
            </a:extLst>
          </p:cNvPr>
          <p:cNvSpPr/>
          <p:nvPr/>
        </p:nvSpPr>
        <p:spPr>
          <a:xfrm>
            <a:off x="11422318" y="529092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6CB0EC0-1457-41F5-B559-E5A19BDB16D3}"/>
              </a:ext>
            </a:extLst>
          </p:cNvPr>
          <p:cNvSpPr/>
          <p:nvPr/>
        </p:nvSpPr>
        <p:spPr>
          <a:xfrm>
            <a:off x="11473108" y="347024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171CDBE9-9D3F-54F4-AFAC-5AA2EBD5877B}"/>
              </a:ext>
            </a:extLst>
          </p:cNvPr>
          <p:cNvSpPr/>
          <p:nvPr/>
        </p:nvSpPr>
        <p:spPr>
          <a:xfrm rot="2301107">
            <a:off x="9836894" y="2003323"/>
            <a:ext cx="1611853" cy="29999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5C7D18A-654C-093E-D261-0F67D137D760}"/>
              </a:ext>
            </a:extLst>
          </p:cNvPr>
          <p:cNvSpPr/>
          <p:nvPr/>
        </p:nvSpPr>
        <p:spPr>
          <a:xfrm>
            <a:off x="9853036" y="332117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1853</a:t>
            </a:r>
          </a:p>
        </p:txBody>
      </p: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6B5583AE-1C80-9304-7D4D-FF7A99B5B96B}"/>
              </a:ext>
            </a:extLst>
          </p:cNvPr>
          <p:cNvCxnSpPr>
            <a:cxnSpLocks/>
          </p:cNvCxnSpPr>
          <p:nvPr/>
        </p:nvCxnSpPr>
        <p:spPr>
          <a:xfrm>
            <a:off x="9858692" y="110193"/>
            <a:ext cx="0" cy="37088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Ellipse 98">
            <a:extLst>
              <a:ext uri="{FF2B5EF4-FFF2-40B4-BE49-F238E27FC236}">
                <a16:creationId xmlns:a16="http://schemas.microsoft.com/office/drawing/2014/main" id="{3AF5B8F6-DE2C-24D4-4C9E-A3FC01E8ECB9}"/>
              </a:ext>
            </a:extLst>
          </p:cNvPr>
          <p:cNvSpPr/>
          <p:nvPr/>
        </p:nvSpPr>
        <p:spPr>
          <a:xfrm>
            <a:off x="9771257" y="530964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7E35E025-2A26-A416-62D8-444AF0AF8C7E}"/>
              </a:ext>
            </a:extLst>
          </p:cNvPr>
          <p:cNvSpPr/>
          <p:nvPr/>
        </p:nvSpPr>
        <p:spPr>
          <a:xfrm>
            <a:off x="10339382" y="183411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FE843D8C-E280-CE52-77B5-4932CAD91145}"/>
              </a:ext>
            </a:extLst>
          </p:cNvPr>
          <p:cNvSpPr/>
          <p:nvPr/>
        </p:nvSpPr>
        <p:spPr>
          <a:xfrm>
            <a:off x="10714022" y="1248310"/>
            <a:ext cx="301986" cy="24113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8776AC4B-23D5-1648-E8AA-76C532668E74}"/>
              </a:ext>
            </a:extLst>
          </p:cNvPr>
          <p:cNvSpPr/>
          <p:nvPr/>
        </p:nvSpPr>
        <p:spPr>
          <a:xfrm rot="575867">
            <a:off x="9020447" y="377370"/>
            <a:ext cx="611791" cy="1333415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D9DE1BF4-0411-D15A-E6D3-D6395A397C69}"/>
              </a:ext>
            </a:extLst>
          </p:cNvPr>
          <p:cNvSpPr/>
          <p:nvPr/>
        </p:nvSpPr>
        <p:spPr>
          <a:xfrm>
            <a:off x="8996750" y="100428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1875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6725777E-2835-A44C-85FF-C66F74F8961D}"/>
              </a:ext>
            </a:extLst>
          </p:cNvPr>
          <p:cNvSpPr/>
          <p:nvPr/>
        </p:nvSpPr>
        <p:spPr>
          <a:xfrm>
            <a:off x="11760328" y="102282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9E7A5892-4B36-D6D2-8F40-FAF26D64AD74}"/>
              </a:ext>
            </a:extLst>
          </p:cNvPr>
          <p:cNvCxnSpPr>
            <a:cxnSpLocks/>
            <a:endCxn id="106" idx="0"/>
          </p:cNvCxnSpPr>
          <p:nvPr/>
        </p:nvCxnSpPr>
        <p:spPr>
          <a:xfrm>
            <a:off x="11757152" y="110193"/>
            <a:ext cx="90611" cy="91263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7C9DDF3-9544-C455-5667-6CF9CB93E969}"/>
              </a:ext>
            </a:extLst>
          </p:cNvPr>
          <p:cNvSpPr/>
          <p:nvPr/>
        </p:nvSpPr>
        <p:spPr>
          <a:xfrm>
            <a:off x="11394893" y="119610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DAD92FB8-CD12-EC65-4F2F-E7D6E1DBF2B4}"/>
              </a:ext>
            </a:extLst>
          </p:cNvPr>
          <p:cNvSpPr/>
          <p:nvPr/>
        </p:nvSpPr>
        <p:spPr>
          <a:xfrm>
            <a:off x="8896412" y="1586842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0612D9B8-DCB7-7238-6B6F-07FC2F5E2E9B}"/>
              </a:ext>
            </a:extLst>
          </p:cNvPr>
          <p:cNvSpPr/>
          <p:nvPr/>
        </p:nvSpPr>
        <p:spPr>
          <a:xfrm>
            <a:off x="9799360" y="1862417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4A31BEA1-8066-9690-6C41-5768E32C2CF1}"/>
              </a:ext>
            </a:extLst>
          </p:cNvPr>
          <p:cNvSpPr/>
          <p:nvPr/>
        </p:nvSpPr>
        <p:spPr>
          <a:xfrm>
            <a:off x="11104880" y="1274625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F0688FC8-9C4F-B3FF-BAEE-190D9753CAAA}"/>
              </a:ext>
            </a:extLst>
          </p:cNvPr>
          <p:cNvSpPr/>
          <p:nvPr/>
        </p:nvSpPr>
        <p:spPr>
          <a:xfrm>
            <a:off x="11759383" y="1876397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10A35703-2084-6B98-AB4E-90D4B9DA808C}"/>
              </a:ext>
            </a:extLst>
          </p:cNvPr>
          <p:cNvSpPr/>
          <p:nvPr/>
        </p:nvSpPr>
        <p:spPr>
          <a:xfrm>
            <a:off x="7691228" y="2796681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A87692AE-384A-6EFD-6710-FB4921040CD6}"/>
              </a:ext>
            </a:extLst>
          </p:cNvPr>
          <p:cNvSpPr/>
          <p:nvPr/>
        </p:nvSpPr>
        <p:spPr>
          <a:xfrm>
            <a:off x="7444735" y="2019115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7542EF79-AED4-6FE1-027D-B7A3AC3C423F}"/>
              </a:ext>
            </a:extLst>
          </p:cNvPr>
          <p:cNvSpPr/>
          <p:nvPr/>
        </p:nvSpPr>
        <p:spPr>
          <a:xfrm>
            <a:off x="7395087" y="2207113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DAA827C5-E867-2BF0-5EEA-1762D83AA59F}"/>
              </a:ext>
            </a:extLst>
          </p:cNvPr>
          <p:cNvSpPr/>
          <p:nvPr/>
        </p:nvSpPr>
        <p:spPr>
          <a:xfrm>
            <a:off x="7138517" y="3389856"/>
            <a:ext cx="285261" cy="253039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</a:t>
            </a: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4D710951-F98E-C9BF-33D1-7DF635FAFFF0}"/>
              </a:ext>
            </a:extLst>
          </p:cNvPr>
          <p:cNvSpPr/>
          <p:nvPr/>
        </p:nvSpPr>
        <p:spPr>
          <a:xfrm>
            <a:off x="7701155" y="1309766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7E9C9AED-C11C-785F-320F-9148DB758CF4}"/>
              </a:ext>
            </a:extLst>
          </p:cNvPr>
          <p:cNvSpPr/>
          <p:nvPr/>
        </p:nvSpPr>
        <p:spPr>
          <a:xfrm>
            <a:off x="8452992" y="2231865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CAA46C90-62BD-B075-DA00-BE8D7A58B277}"/>
              </a:ext>
            </a:extLst>
          </p:cNvPr>
          <p:cNvSpPr/>
          <p:nvPr/>
        </p:nvSpPr>
        <p:spPr>
          <a:xfrm>
            <a:off x="9490714" y="310742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0AFE0066-FAB7-26E0-F5A6-E9E293C578CC}"/>
              </a:ext>
            </a:extLst>
          </p:cNvPr>
          <p:cNvSpPr/>
          <p:nvPr/>
        </p:nvSpPr>
        <p:spPr>
          <a:xfrm rot="3166575">
            <a:off x="11760512" y="2044490"/>
            <a:ext cx="154338" cy="50508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A4152A04-8538-12B7-DC62-AB7BED1145A9}"/>
              </a:ext>
            </a:extLst>
          </p:cNvPr>
          <p:cNvSpPr/>
          <p:nvPr/>
        </p:nvSpPr>
        <p:spPr>
          <a:xfrm>
            <a:off x="8923940" y="2629491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E1E65CB9-8895-4680-974D-77BB9BAF2349}"/>
              </a:ext>
            </a:extLst>
          </p:cNvPr>
          <p:cNvSpPr/>
          <p:nvPr/>
        </p:nvSpPr>
        <p:spPr>
          <a:xfrm>
            <a:off x="9409616" y="2612182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AC9F8B17-2868-561F-F807-0D6AFCF27D80}"/>
              </a:ext>
            </a:extLst>
          </p:cNvPr>
          <p:cNvSpPr/>
          <p:nvPr/>
        </p:nvSpPr>
        <p:spPr>
          <a:xfrm>
            <a:off x="8671939" y="2399924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1881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38BA9637-5809-7522-F0A1-1D1AD4ADA708}"/>
              </a:ext>
            </a:extLst>
          </p:cNvPr>
          <p:cNvSpPr/>
          <p:nvPr/>
        </p:nvSpPr>
        <p:spPr>
          <a:xfrm>
            <a:off x="9290633" y="2966252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1885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DDC5A119-0808-8A95-D1E8-C4227A9C3FAA}"/>
              </a:ext>
            </a:extLst>
          </p:cNvPr>
          <p:cNvSpPr/>
          <p:nvPr/>
        </p:nvSpPr>
        <p:spPr>
          <a:xfrm>
            <a:off x="7309859" y="1236408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6B60F654-B07C-4A37-FFD0-420C929EA414}"/>
              </a:ext>
            </a:extLst>
          </p:cNvPr>
          <p:cNvSpPr/>
          <p:nvPr/>
        </p:nvSpPr>
        <p:spPr>
          <a:xfrm>
            <a:off x="10253800" y="5311936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5BFED0AA-5D08-3937-164D-7FCB66A4E685}"/>
              </a:ext>
            </a:extLst>
          </p:cNvPr>
          <p:cNvSpPr/>
          <p:nvPr/>
        </p:nvSpPr>
        <p:spPr>
          <a:xfrm>
            <a:off x="10152068" y="4819898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60D1FCD3-4AFD-141C-FB5E-3E0DBB9DB474}"/>
              </a:ext>
            </a:extLst>
          </p:cNvPr>
          <p:cNvSpPr/>
          <p:nvPr/>
        </p:nvSpPr>
        <p:spPr>
          <a:xfrm>
            <a:off x="11516067" y="1781649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1895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022DECB6-97C6-89F4-AC26-31E2103205AB}"/>
              </a:ext>
            </a:extLst>
          </p:cNvPr>
          <p:cNvSpPr/>
          <p:nvPr/>
        </p:nvSpPr>
        <p:spPr>
          <a:xfrm>
            <a:off x="9550956" y="3977341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1863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34C90A54-77DD-B151-9093-2A96069FA382}"/>
              </a:ext>
            </a:extLst>
          </p:cNvPr>
          <p:cNvSpPr/>
          <p:nvPr/>
        </p:nvSpPr>
        <p:spPr>
          <a:xfrm>
            <a:off x="10431430" y="221467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1887</a:t>
            </a:r>
          </a:p>
        </p:txBody>
      </p:sp>
    </p:spTree>
    <p:extLst>
      <p:ext uri="{BB962C8B-B14F-4D97-AF65-F5344CB8AC3E}">
        <p14:creationId xmlns:p14="http://schemas.microsoft.com/office/powerpoint/2010/main" val="4050143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4080F-9576-07BA-85EA-94F752863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dessin, Rectangle, carte&#10;&#10;Le contenu généré par l’IA peut être incorrect.">
            <a:extLst>
              <a:ext uri="{FF2B5EF4-FFF2-40B4-BE49-F238E27FC236}">
                <a16:creationId xmlns:a16="http://schemas.microsoft.com/office/drawing/2014/main" id="{8B86B116-9D8B-544D-42B6-B6F5453E8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11127" r="20406" b="59559"/>
          <a:stretch>
            <a:fillRect/>
          </a:stretch>
        </p:blipFill>
        <p:spPr>
          <a:xfrm>
            <a:off x="4780964" y="114751"/>
            <a:ext cx="7314656" cy="66284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DA4AEC8-5A31-CA0D-8087-30BB2775EC0E}"/>
              </a:ext>
            </a:extLst>
          </p:cNvPr>
          <p:cNvSpPr/>
          <p:nvPr/>
        </p:nvSpPr>
        <p:spPr>
          <a:xfrm rot="4185618">
            <a:off x="10629699" y="1340244"/>
            <a:ext cx="508841" cy="1673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08A54EA-B141-EFB1-E39C-3CAB79710A4A}"/>
              </a:ext>
            </a:extLst>
          </p:cNvPr>
          <p:cNvSpPr/>
          <p:nvPr/>
        </p:nvSpPr>
        <p:spPr>
          <a:xfrm rot="6545903">
            <a:off x="9770817" y="1415887"/>
            <a:ext cx="472708" cy="1550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27CB996-417A-BB33-0C76-2F1A21317826}"/>
              </a:ext>
            </a:extLst>
          </p:cNvPr>
          <p:cNvSpPr/>
          <p:nvPr/>
        </p:nvSpPr>
        <p:spPr>
          <a:xfrm rot="8426906">
            <a:off x="8649307" y="1086036"/>
            <a:ext cx="363131" cy="937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5ED6F90-7E46-B29F-5F11-588B098C5B5E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613FF6-9F6F-069F-508B-1B71B28E1C53}"/>
              </a:ext>
            </a:extLst>
          </p:cNvPr>
          <p:cNvSpPr/>
          <p:nvPr/>
        </p:nvSpPr>
        <p:spPr>
          <a:xfrm>
            <a:off x="10537802" y="780852"/>
            <a:ext cx="654425" cy="41728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1864-1875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6455BB84-CD16-22FB-FA8A-78C300AF6649}"/>
              </a:ext>
            </a:extLst>
          </p:cNvPr>
          <p:cNvSpPr/>
          <p:nvPr/>
        </p:nvSpPr>
        <p:spPr>
          <a:xfrm rot="4457025">
            <a:off x="11496367" y="2128365"/>
            <a:ext cx="287398" cy="1623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74BDE869-80D0-CFF4-29DA-517E296860DC}"/>
              </a:ext>
            </a:extLst>
          </p:cNvPr>
          <p:cNvSpPr/>
          <p:nvPr/>
        </p:nvSpPr>
        <p:spPr>
          <a:xfrm rot="10800000">
            <a:off x="5557087" y="2081971"/>
            <a:ext cx="1331072" cy="48174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FB2F99C-2359-E07C-30A1-8115C5AE5C88}"/>
              </a:ext>
            </a:extLst>
          </p:cNvPr>
          <p:cNvSpPr/>
          <p:nvPr/>
        </p:nvSpPr>
        <p:spPr>
          <a:xfrm rot="10978392">
            <a:off x="5122329" y="1345393"/>
            <a:ext cx="1392450" cy="72167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8BA23D-2FB4-E406-BEA1-D731A0A625F7}"/>
              </a:ext>
            </a:extLst>
          </p:cNvPr>
          <p:cNvSpPr/>
          <p:nvPr/>
        </p:nvSpPr>
        <p:spPr>
          <a:xfrm>
            <a:off x="5100473" y="1433079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1801-20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41D977-2043-BA58-00E2-DD1426DB7125}"/>
              </a:ext>
            </a:extLst>
          </p:cNvPr>
          <p:cNvSpPr/>
          <p:nvPr/>
        </p:nvSpPr>
        <p:spPr>
          <a:xfrm>
            <a:off x="4775443" y="1072093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F3F7C05-B16D-0E3A-8FCC-D2F6DC2E2276}"/>
              </a:ext>
            </a:extLst>
          </p:cNvPr>
          <p:cNvSpPr/>
          <p:nvPr/>
        </p:nvSpPr>
        <p:spPr>
          <a:xfrm>
            <a:off x="5777595" y="2169080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1813-28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A9F2737-392B-7D91-39C6-8521C21CB770}"/>
              </a:ext>
            </a:extLst>
          </p:cNvPr>
          <p:cNvSpPr/>
          <p:nvPr/>
        </p:nvSpPr>
        <p:spPr>
          <a:xfrm>
            <a:off x="5942502" y="1712191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1859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2ACF17EC-2B36-4451-5480-EF4B639E48E4}"/>
              </a:ext>
            </a:extLst>
          </p:cNvPr>
          <p:cNvCxnSpPr>
            <a:cxnSpLocks/>
          </p:cNvCxnSpPr>
          <p:nvPr/>
        </p:nvCxnSpPr>
        <p:spPr>
          <a:xfrm>
            <a:off x="5659120" y="110193"/>
            <a:ext cx="0" cy="132288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E1615B4E-8353-BF9C-93A2-F50A323594FC}"/>
              </a:ext>
            </a:extLst>
          </p:cNvPr>
          <p:cNvSpPr/>
          <p:nvPr/>
        </p:nvSpPr>
        <p:spPr>
          <a:xfrm>
            <a:off x="11731355" y="322129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6D59312-D75D-7EF2-86EC-65835EDA4D00}"/>
              </a:ext>
            </a:extLst>
          </p:cNvPr>
          <p:cNvSpPr/>
          <p:nvPr/>
        </p:nvSpPr>
        <p:spPr>
          <a:xfrm>
            <a:off x="9711926" y="351637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3BCA92BA-86E8-6D7D-784E-2A2F54475388}"/>
              </a:ext>
            </a:extLst>
          </p:cNvPr>
          <p:cNvSpPr/>
          <p:nvPr/>
        </p:nvSpPr>
        <p:spPr>
          <a:xfrm>
            <a:off x="10559283" y="407843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9601192A-B5D6-CDE3-C55D-770F20A5A3EE}"/>
              </a:ext>
            </a:extLst>
          </p:cNvPr>
          <p:cNvSpPr/>
          <p:nvPr/>
        </p:nvSpPr>
        <p:spPr>
          <a:xfrm>
            <a:off x="11344525" y="199913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73C096D9-C019-41F5-EC75-64231AD72850}"/>
              </a:ext>
            </a:extLst>
          </p:cNvPr>
          <p:cNvSpPr/>
          <p:nvPr/>
        </p:nvSpPr>
        <p:spPr>
          <a:xfrm>
            <a:off x="10374937" y="263205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0C4BE6E8-6564-B951-5A05-521E1FDB3142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449CADAA-15E0-C52B-F7CF-D41D5A039DB1}"/>
              </a:ext>
            </a:extLst>
          </p:cNvPr>
          <p:cNvSpPr/>
          <p:nvPr/>
        </p:nvSpPr>
        <p:spPr>
          <a:xfrm>
            <a:off x="10962250" y="4261003"/>
            <a:ext cx="229978" cy="21476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5B46C1FA-D4DD-9EB8-6C7A-E587A7582EF6}"/>
              </a:ext>
            </a:extLst>
          </p:cNvPr>
          <p:cNvSpPr/>
          <p:nvPr/>
        </p:nvSpPr>
        <p:spPr>
          <a:xfrm>
            <a:off x="11533529" y="553100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5867E721-4E48-A24A-2B68-D64AC94EAB65}"/>
              </a:ext>
            </a:extLst>
          </p:cNvPr>
          <p:cNvSpPr/>
          <p:nvPr/>
        </p:nvSpPr>
        <p:spPr>
          <a:xfrm>
            <a:off x="11323056" y="585977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DD751BB-69FE-A2A7-FD29-625618DDD718}"/>
              </a:ext>
            </a:extLst>
          </p:cNvPr>
          <p:cNvSpPr/>
          <p:nvPr/>
        </p:nvSpPr>
        <p:spPr>
          <a:xfrm>
            <a:off x="10784696" y="470446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1854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80BD5CD-424F-4708-ABA4-AAB394F73CC6}"/>
              </a:ext>
            </a:extLst>
          </p:cNvPr>
          <p:cNvSpPr/>
          <p:nvPr/>
        </p:nvSpPr>
        <p:spPr>
          <a:xfrm>
            <a:off x="11422318" y="529092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34374D-7360-418C-0DC6-7910A5EB2D4B}"/>
              </a:ext>
            </a:extLst>
          </p:cNvPr>
          <p:cNvSpPr/>
          <p:nvPr/>
        </p:nvSpPr>
        <p:spPr>
          <a:xfrm>
            <a:off x="11473108" y="347024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E0B2EF17-6C17-B1B7-753A-4764B9D527BB}"/>
              </a:ext>
            </a:extLst>
          </p:cNvPr>
          <p:cNvSpPr/>
          <p:nvPr/>
        </p:nvSpPr>
        <p:spPr>
          <a:xfrm rot="2301107">
            <a:off x="9836894" y="2003323"/>
            <a:ext cx="1611853" cy="29999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9BBAB7D-4A00-0039-5A54-4A838F791118}"/>
              </a:ext>
            </a:extLst>
          </p:cNvPr>
          <p:cNvSpPr/>
          <p:nvPr/>
        </p:nvSpPr>
        <p:spPr>
          <a:xfrm>
            <a:off x="9853036" y="332117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1853</a:t>
            </a:r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3DB9A641-7BAF-5F91-A9C1-404201DF110E}"/>
              </a:ext>
            </a:extLst>
          </p:cNvPr>
          <p:cNvCxnSpPr>
            <a:cxnSpLocks/>
          </p:cNvCxnSpPr>
          <p:nvPr/>
        </p:nvCxnSpPr>
        <p:spPr>
          <a:xfrm>
            <a:off x="9858692" y="110193"/>
            <a:ext cx="0" cy="37088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152A0CE1-EB01-A8E6-7DD6-679DB221E00F}"/>
              </a:ext>
            </a:extLst>
          </p:cNvPr>
          <p:cNvSpPr/>
          <p:nvPr/>
        </p:nvSpPr>
        <p:spPr>
          <a:xfrm>
            <a:off x="9771257" y="530964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E3CB87F0-9675-FB97-42C1-C5E448831AB6}"/>
              </a:ext>
            </a:extLst>
          </p:cNvPr>
          <p:cNvSpPr/>
          <p:nvPr/>
        </p:nvSpPr>
        <p:spPr>
          <a:xfrm>
            <a:off x="10339382" y="183411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72D21255-E372-8BB5-AACE-B84BAD3A0A23}"/>
              </a:ext>
            </a:extLst>
          </p:cNvPr>
          <p:cNvSpPr/>
          <p:nvPr/>
        </p:nvSpPr>
        <p:spPr>
          <a:xfrm>
            <a:off x="10714022" y="1248310"/>
            <a:ext cx="301986" cy="24113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469DAF9C-D398-C4F2-B7F8-9BC8CA4966B9}"/>
              </a:ext>
            </a:extLst>
          </p:cNvPr>
          <p:cNvSpPr/>
          <p:nvPr/>
        </p:nvSpPr>
        <p:spPr>
          <a:xfrm rot="575867">
            <a:off x="9020447" y="377370"/>
            <a:ext cx="611791" cy="1333415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4E663F7-F71F-96F8-E84A-074C738B5356}"/>
              </a:ext>
            </a:extLst>
          </p:cNvPr>
          <p:cNvSpPr/>
          <p:nvPr/>
        </p:nvSpPr>
        <p:spPr>
          <a:xfrm>
            <a:off x="8996750" y="100428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1875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3A88920F-E996-3ADB-68F1-D56C709F20B3}"/>
              </a:ext>
            </a:extLst>
          </p:cNvPr>
          <p:cNvSpPr/>
          <p:nvPr/>
        </p:nvSpPr>
        <p:spPr>
          <a:xfrm>
            <a:off x="11760328" y="102282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B642AEA0-0A36-CE9A-E205-EF4D3A56232F}"/>
              </a:ext>
            </a:extLst>
          </p:cNvPr>
          <p:cNvCxnSpPr>
            <a:cxnSpLocks/>
            <a:endCxn id="75" idx="0"/>
          </p:cNvCxnSpPr>
          <p:nvPr/>
        </p:nvCxnSpPr>
        <p:spPr>
          <a:xfrm>
            <a:off x="11757152" y="110193"/>
            <a:ext cx="90611" cy="91263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C42BE469-F4D0-AA22-6F98-465F7FD89BB6}"/>
              </a:ext>
            </a:extLst>
          </p:cNvPr>
          <p:cNvSpPr/>
          <p:nvPr/>
        </p:nvSpPr>
        <p:spPr>
          <a:xfrm>
            <a:off x="11394893" y="119610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A980D849-B7F2-D7A7-418D-11233B044D99}"/>
              </a:ext>
            </a:extLst>
          </p:cNvPr>
          <p:cNvSpPr/>
          <p:nvPr/>
        </p:nvSpPr>
        <p:spPr>
          <a:xfrm>
            <a:off x="8896412" y="1586842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43619349-EBE3-E937-60D7-A3BC46FB906F}"/>
              </a:ext>
            </a:extLst>
          </p:cNvPr>
          <p:cNvSpPr/>
          <p:nvPr/>
        </p:nvSpPr>
        <p:spPr>
          <a:xfrm>
            <a:off x="9799360" y="1862417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D1E0957D-BFE5-4D63-A705-7DBBBCDCEE1B}"/>
              </a:ext>
            </a:extLst>
          </p:cNvPr>
          <p:cNvSpPr/>
          <p:nvPr/>
        </p:nvSpPr>
        <p:spPr>
          <a:xfrm>
            <a:off x="11104880" y="1274625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0157B62F-2B8D-A551-1335-67BFC4373C9F}"/>
              </a:ext>
            </a:extLst>
          </p:cNvPr>
          <p:cNvSpPr/>
          <p:nvPr/>
        </p:nvSpPr>
        <p:spPr>
          <a:xfrm>
            <a:off x="11759383" y="1876397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56E83B6B-CA76-1039-FA7F-95D3722F5623}"/>
              </a:ext>
            </a:extLst>
          </p:cNvPr>
          <p:cNvSpPr/>
          <p:nvPr/>
        </p:nvSpPr>
        <p:spPr>
          <a:xfrm>
            <a:off x="7691228" y="2796681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C57F480-B167-8C36-2CA8-26F7228533E7}"/>
              </a:ext>
            </a:extLst>
          </p:cNvPr>
          <p:cNvSpPr/>
          <p:nvPr/>
        </p:nvSpPr>
        <p:spPr>
          <a:xfrm>
            <a:off x="7444735" y="2019115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894520ED-5F78-AA27-89B4-EE18210778EF}"/>
              </a:ext>
            </a:extLst>
          </p:cNvPr>
          <p:cNvSpPr/>
          <p:nvPr/>
        </p:nvSpPr>
        <p:spPr>
          <a:xfrm>
            <a:off x="7395087" y="2207113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2B302634-2D8E-2E60-8CCB-3C25A0D6A294}"/>
              </a:ext>
            </a:extLst>
          </p:cNvPr>
          <p:cNvSpPr/>
          <p:nvPr/>
        </p:nvSpPr>
        <p:spPr>
          <a:xfrm>
            <a:off x="7138517" y="3389856"/>
            <a:ext cx="285261" cy="253039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04FCF3EF-3576-3695-FF3F-79FF635BD147}"/>
              </a:ext>
            </a:extLst>
          </p:cNvPr>
          <p:cNvSpPr/>
          <p:nvPr/>
        </p:nvSpPr>
        <p:spPr>
          <a:xfrm>
            <a:off x="7701155" y="1309766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D93B28DA-9E1E-A450-0B12-B14DAAD2724F}"/>
              </a:ext>
            </a:extLst>
          </p:cNvPr>
          <p:cNvSpPr/>
          <p:nvPr/>
        </p:nvSpPr>
        <p:spPr>
          <a:xfrm>
            <a:off x="8452992" y="2231865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9B9F7234-D761-A809-4C06-3062744D8416}"/>
              </a:ext>
            </a:extLst>
          </p:cNvPr>
          <p:cNvSpPr/>
          <p:nvPr/>
        </p:nvSpPr>
        <p:spPr>
          <a:xfrm>
            <a:off x="9490714" y="310742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2D118EC3-4595-7ECA-71AA-5C58C0FB5359}"/>
              </a:ext>
            </a:extLst>
          </p:cNvPr>
          <p:cNvSpPr/>
          <p:nvPr/>
        </p:nvSpPr>
        <p:spPr>
          <a:xfrm rot="3166575">
            <a:off x="11760512" y="2044490"/>
            <a:ext cx="154338" cy="50508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A4E1B0F3-2BA3-10F4-6227-8D4A7959F69E}"/>
              </a:ext>
            </a:extLst>
          </p:cNvPr>
          <p:cNvSpPr/>
          <p:nvPr/>
        </p:nvSpPr>
        <p:spPr>
          <a:xfrm>
            <a:off x="8923940" y="2629491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4192DE53-0AD3-09D7-AB97-E538BD2A875B}"/>
              </a:ext>
            </a:extLst>
          </p:cNvPr>
          <p:cNvSpPr/>
          <p:nvPr/>
        </p:nvSpPr>
        <p:spPr>
          <a:xfrm>
            <a:off x="9409616" y="2612182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E04B691F-9862-7C8A-83B1-860E7C94C356}"/>
              </a:ext>
            </a:extLst>
          </p:cNvPr>
          <p:cNvSpPr/>
          <p:nvPr/>
        </p:nvSpPr>
        <p:spPr>
          <a:xfrm>
            <a:off x="8671939" y="2399924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1881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DA4E4AF-FC0E-C92C-8999-5078C3F4B937}"/>
              </a:ext>
            </a:extLst>
          </p:cNvPr>
          <p:cNvSpPr/>
          <p:nvPr/>
        </p:nvSpPr>
        <p:spPr>
          <a:xfrm>
            <a:off x="9290633" y="2966252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1885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8D3C566C-680E-CF8E-7316-3469BB3A96B7}"/>
              </a:ext>
            </a:extLst>
          </p:cNvPr>
          <p:cNvSpPr/>
          <p:nvPr/>
        </p:nvSpPr>
        <p:spPr>
          <a:xfrm>
            <a:off x="7309859" y="1236408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6993354-EB6C-5DD0-95C9-B3D547A80FEB}"/>
              </a:ext>
            </a:extLst>
          </p:cNvPr>
          <p:cNvSpPr/>
          <p:nvPr/>
        </p:nvSpPr>
        <p:spPr>
          <a:xfrm>
            <a:off x="10253800" y="5311936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9F0C2E5-621D-3F2B-840C-4B4C7C6CBF87}"/>
              </a:ext>
            </a:extLst>
          </p:cNvPr>
          <p:cNvSpPr/>
          <p:nvPr/>
        </p:nvSpPr>
        <p:spPr>
          <a:xfrm>
            <a:off x="10152068" y="4819898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3A933115-48E6-6F90-7E4A-BD3433435A6B}"/>
              </a:ext>
            </a:extLst>
          </p:cNvPr>
          <p:cNvSpPr/>
          <p:nvPr/>
        </p:nvSpPr>
        <p:spPr>
          <a:xfrm>
            <a:off x="11516067" y="1781649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1895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0812F86-2BD2-D7BB-81CC-AB399CAF4E2A}"/>
              </a:ext>
            </a:extLst>
          </p:cNvPr>
          <p:cNvSpPr/>
          <p:nvPr/>
        </p:nvSpPr>
        <p:spPr>
          <a:xfrm>
            <a:off x="9550956" y="3977341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1863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EEF7ACF-1588-48DE-99E7-EFC14D925CA0}"/>
              </a:ext>
            </a:extLst>
          </p:cNvPr>
          <p:cNvSpPr/>
          <p:nvPr/>
        </p:nvSpPr>
        <p:spPr>
          <a:xfrm>
            <a:off x="10431430" y="221467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F454BD-2E65-3194-77E0-25DDB9511A38}"/>
              </a:ext>
            </a:extLst>
          </p:cNvPr>
          <p:cNvSpPr/>
          <p:nvPr/>
        </p:nvSpPr>
        <p:spPr>
          <a:xfrm>
            <a:off x="89687" y="110608"/>
            <a:ext cx="4601725" cy="66787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1848-1896 : En Perse, échec du règne réformateur de </a:t>
            </a:r>
            <a:r>
              <a:rPr lang="fr-FR" sz="1600" b="1" dirty="0" err="1"/>
              <a:t>Nassereddin</a:t>
            </a:r>
            <a:r>
              <a:rPr lang="fr-FR" sz="1600" b="1" dirty="0"/>
              <a:t> Chah</a:t>
            </a:r>
          </a:p>
          <a:p>
            <a:endParaRPr lang="fr-FR" sz="1600" dirty="0"/>
          </a:p>
          <a:p>
            <a:r>
              <a:rPr lang="fr-FR" sz="1600" dirty="0"/>
              <a:t>*1848 : Avec le 1</a:t>
            </a:r>
            <a:r>
              <a:rPr lang="fr-FR" sz="1600" baseline="30000" dirty="0"/>
              <a:t>er</a:t>
            </a:r>
            <a:r>
              <a:rPr lang="fr-FR" sz="1600" dirty="0"/>
              <a:t> ministre </a:t>
            </a:r>
            <a:r>
              <a:rPr lang="fr-FR" sz="1600" u="sng" dirty="0"/>
              <a:t>Amir Kabir</a:t>
            </a:r>
            <a:r>
              <a:rPr lang="fr-FR" sz="1600" dirty="0"/>
              <a:t> : </a:t>
            </a:r>
            <a:r>
              <a:rPr lang="fr-FR" sz="1500" dirty="0"/>
              <a:t>1</a:t>
            </a:r>
            <a:r>
              <a:rPr lang="fr-FR" sz="1500" baseline="30000" dirty="0"/>
              <a:t>ères</a:t>
            </a:r>
            <a:r>
              <a:rPr lang="fr-FR" sz="1500" dirty="0"/>
              <a:t> réformes </a:t>
            </a:r>
            <a:r>
              <a:rPr lang="fr-FR" sz="1600" dirty="0"/>
              <a:t>*Réorganisation de l’armée ; 1</a:t>
            </a:r>
            <a:r>
              <a:rPr lang="fr-FR" sz="1600" baseline="30000" dirty="0"/>
              <a:t>ère</a:t>
            </a:r>
            <a:r>
              <a:rPr lang="fr-FR" sz="1600" dirty="0"/>
              <a:t> université</a:t>
            </a:r>
          </a:p>
          <a:p>
            <a:r>
              <a:rPr lang="fr-FR" sz="1600" dirty="0"/>
              <a:t>1</a:t>
            </a:r>
            <a:r>
              <a:rPr lang="fr-FR" sz="1600" baseline="30000" dirty="0"/>
              <a:t>er</a:t>
            </a:r>
            <a:r>
              <a:rPr lang="fr-FR" sz="1600" dirty="0"/>
              <a:t> journal imprimé ; Mais également</a:t>
            </a:r>
          </a:p>
          <a:p>
            <a:r>
              <a:rPr lang="fr-FR" sz="1600" dirty="0"/>
              <a:t>Mouvement religieux du </a:t>
            </a:r>
            <a:r>
              <a:rPr lang="fr-FR" sz="1600" i="1" dirty="0"/>
              <a:t>Babisme</a:t>
            </a:r>
            <a:r>
              <a:rPr lang="fr-FR" sz="1600" dirty="0"/>
              <a:t>…</a:t>
            </a:r>
            <a:endParaRPr lang="fr-FR" sz="1600" i="1" dirty="0"/>
          </a:p>
          <a:p>
            <a:endParaRPr lang="fr-FR" sz="1600" dirty="0"/>
          </a:p>
          <a:p>
            <a:r>
              <a:rPr lang="fr-FR" sz="1500" dirty="0"/>
              <a:t>*1844 : Sayyid </a:t>
            </a:r>
            <a:r>
              <a:rPr lang="fr-FR" sz="1500" dirty="0" err="1"/>
              <a:t>Sirazi</a:t>
            </a:r>
            <a:r>
              <a:rPr lang="fr-FR" sz="1500" dirty="0"/>
              <a:t>, le </a:t>
            </a:r>
            <a:r>
              <a:rPr lang="fr-FR" sz="1500" i="1" dirty="0"/>
              <a:t>Bab</a:t>
            </a:r>
            <a:r>
              <a:rPr lang="fr-FR" sz="1500" dirty="0"/>
              <a:t>, la porte, fonde le </a:t>
            </a:r>
            <a:r>
              <a:rPr lang="fr-FR" sz="1500" i="1" dirty="0"/>
              <a:t>Babisme</a:t>
            </a:r>
          </a:p>
          <a:p>
            <a:r>
              <a:rPr lang="fr-FR" sz="1500" dirty="0"/>
              <a:t>*Il rompt avec l’islam et se proclame le </a:t>
            </a:r>
            <a:r>
              <a:rPr lang="fr-FR" sz="1500" i="1" dirty="0"/>
              <a:t>Mahdi</a:t>
            </a:r>
          </a:p>
          <a:p>
            <a:r>
              <a:rPr lang="fr-FR" sz="1500" dirty="0"/>
              <a:t>NB : Le sauveur de la fin des temps (</a:t>
            </a:r>
            <a:r>
              <a:rPr lang="fr-FR" sz="1500" i="1" dirty="0"/>
              <a:t>Parousie</a:t>
            </a:r>
            <a:r>
              <a:rPr lang="fr-FR" sz="1500" dirty="0"/>
              <a:t> chrétienne)</a:t>
            </a:r>
          </a:p>
          <a:p>
            <a:r>
              <a:rPr lang="fr-FR" sz="1500" dirty="0"/>
              <a:t>Provoquant une violente campagne du clergé chiite</a:t>
            </a:r>
          </a:p>
          <a:p>
            <a:endParaRPr lang="fr-FR" sz="800" dirty="0"/>
          </a:p>
          <a:p>
            <a:r>
              <a:rPr lang="fr-FR" sz="1600" dirty="0"/>
              <a:t>*1850 : A Tabriz, le Bab est exécuté ; En réaction…</a:t>
            </a:r>
          </a:p>
          <a:p>
            <a:r>
              <a:rPr lang="fr-FR" sz="1600" dirty="0"/>
              <a:t>*1852 : Tentative d’assassinat du chah</a:t>
            </a:r>
          </a:p>
          <a:p>
            <a:r>
              <a:rPr lang="fr-FR" sz="1600" dirty="0"/>
              <a:t>*Deux conséquences…</a:t>
            </a:r>
          </a:p>
          <a:p>
            <a:r>
              <a:rPr lang="fr-FR" sz="1600" dirty="0"/>
              <a:t>- Répression et exil des </a:t>
            </a:r>
            <a:r>
              <a:rPr lang="fr-FR" sz="1600" i="1" dirty="0" err="1"/>
              <a:t>babistes</a:t>
            </a:r>
            <a:r>
              <a:rPr lang="fr-FR" sz="1600" dirty="0"/>
              <a:t> en Irak</a:t>
            </a:r>
          </a:p>
          <a:p>
            <a:r>
              <a:rPr lang="fr-FR" sz="1600" dirty="0"/>
              <a:t>NB : 1863 : Reprise avec le </a:t>
            </a:r>
            <a:r>
              <a:rPr lang="fr-FR" sz="1600" i="1" dirty="0"/>
              <a:t>bahaïsme</a:t>
            </a:r>
            <a:r>
              <a:rPr lang="fr-FR" sz="1600" dirty="0"/>
              <a:t> ; Et…</a:t>
            </a:r>
          </a:p>
          <a:p>
            <a:r>
              <a:rPr lang="fr-FR" sz="1600" dirty="0"/>
              <a:t>- Opposition radicale du clergé chiite à toute modernisation ; Clergé qui obtient</a:t>
            </a:r>
          </a:p>
          <a:p>
            <a:r>
              <a:rPr lang="fr-FR" sz="1600" dirty="0"/>
              <a:t>L’arrestation et l’exécution d’Amir Kabir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r>
              <a:rPr lang="fr-FR" sz="1600" dirty="0"/>
              <a:t>*Et pendant ce temps, les ingérences étrangères</a:t>
            </a:r>
          </a:p>
          <a:p>
            <a:r>
              <a:rPr lang="fr-FR" sz="1600" dirty="0"/>
              <a:t>A la cour de Téhéran vont continuer…</a:t>
            </a:r>
          </a:p>
          <a:p>
            <a:r>
              <a:rPr lang="fr-FR" sz="1600" dirty="0"/>
              <a:t>Multipliant ainsi les sources de conflit entre le Chah</a:t>
            </a:r>
          </a:p>
          <a:p>
            <a:r>
              <a:rPr lang="fr-FR" sz="1600" dirty="0"/>
              <a:t>Et le clergé chiite conservateur</a:t>
            </a:r>
          </a:p>
          <a:p>
            <a:endParaRPr lang="fr-FR" sz="800" dirty="0"/>
          </a:p>
          <a:p>
            <a:r>
              <a:rPr lang="fr-FR" sz="1600" dirty="0"/>
              <a:t>*Trois événements importants…</a:t>
            </a:r>
          </a:p>
        </p:txBody>
      </p:sp>
    </p:spTree>
    <p:extLst>
      <p:ext uri="{BB962C8B-B14F-4D97-AF65-F5344CB8AC3E}">
        <p14:creationId xmlns:p14="http://schemas.microsoft.com/office/powerpoint/2010/main" val="2476546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528F6-397D-0B7D-571D-CF830B505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dessin, Rectangle, carte&#10;&#10;Le contenu généré par l’IA peut être incorrect.">
            <a:extLst>
              <a:ext uri="{FF2B5EF4-FFF2-40B4-BE49-F238E27FC236}">
                <a16:creationId xmlns:a16="http://schemas.microsoft.com/office/drawing/2014/main" id="{59110339-3B96-1271-BDA7-CF3EE8168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11127" r="20406" b="59559"/>
          <a:stretch>
            <a:fillRect/>
          </a:stretch>
        </p:blipFill>
        <p:spPr>
          <a:xfrm>
            <a:off x="4780964" y="114751"/>
            <a:ext cx="7314656" cy="66284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F8DB00E0-C5DE-A0DC-D7A7-B45837479E7D}"/>
              </a:ext>
            </a:extLst>
          </p:cNvPr>
          <p:cNvSpPr/>
          <p:nvPr/>
        </p:nvSpPr>
        <p:spPr>
          <a:xfrm rot="4185618">
            <a:off x="10629699" y="1340244"/>
            <a:ext cx="508841" cy="1673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844D899-A546-F753-15C1-197FFC588239}"/>
              </a:ext>
            </a:extLst>
          </p:cNvPr>
          <p:cNvSpPr/>
          <p:nvPr/>
        </p:nvSpPr>
        <p:spPr>
          <a:xfrm rot="6545903">
            <a:off x="9770817" y="1415887"/>
            <a:ext cx="472708" cy="1550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9C4355D-52FF-014F-2110-5BCDB91F90A0}"/>
              </a:ext>
            </a:extLst>
          </p:cNvPr>
          <p:cNvSpPr/>
          <p:nvPr/>
        </p:nvSpPr>
        <p:spPr>
          <a:xfrm rot="8426906">
            <a:off x="8649307" y="1086036"/>
            <a:ext cx="363131" cy="937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B598D83-F2A4-4189-2445-348D272419E0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961F155-C56B-F946-51FA-0C0AF6AEFA39}"/>
              </a:ext>
            </a:extLst>
          </p:cNvPr>
          <p:cNvSpPr/>
          <p:nvPr/>
        </p:nvSpPr>
        <p:spPr>
          <a:xfrm>
            <a:off x="10537802" y="780852"/>
            <a:ext cx="654425" cy="41728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1864-1875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DB4BF8B-ACF0-34D3-417D-894991C4BA99}"/>
              </a:ext>
            </a:extLst>
          </p:cNvPr>
          <p:cNvSpPr/>
          <p:nvPr/>
        </p:nvSpPr>
        <p:spPr>
          <a:xfrm rot="4457025">
            <a:off x="11496367" y="2128365"/>
            <a:ext cx="287398" cy="1623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FA94F7A-78F4-2451-59F2-B8234B0D20C1}"/>
              </a:ext>
            </a:extLst>
          </p:cNvPr>
          <p:cNvSpPr/>
          <p:nvPr/>
        </p:nvSpPr>
        <p:spPr>
          <a:xfrm rot="10800000">
            <a:off x="5557087" y="2081971"/>
            <a:ext cx="1331072" cy="48174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25048978-F14D-007F-77A7-6D50E30AF5E8}"/>
              </a:ext>
            </a:extLst>
          </p:cNvPr>
          <p:cNvSpPr/>
          <p:nvPr/>
        </p:nvSpPr>
        <p:spPr>
          <a:xfrm rot="10978392">
            <a:off x="5122329" y="1345393"/>
            <a:ext cx="1392450" cy="72167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816FB81-C908-E4AB-1C70-CB61036BBA4E}"/>
              </a:ext>
            </a:extLst>
          </p:cNvPr>
          <p:cNvSpPr/>
          <p:nvPr/>
        </p:nvSpPr>
        <p:spPr>
          <a:xfrm>
            <a:off x="5100473" y="1433079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1801-20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611A2C7-F840-11D1-7D4B-7B26B430F392}"/>
              </a:ext>
            </a:extLst>
          </p:cNvPr>
          <p:cNvSpPr/>
          <p:nvPr/>
        </p:nvSpPr>
        <p:spPr>
          <a:xfrm>
            <a:off x="4775443" y="1072093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3F892B1-E82D-BB17-1AB9-CAC1F450AE6F}"/>
              </a:ext>
            </a:extLst>
          </p:cNvPr>
          <p:cNvSpPr/>
          <p:nvPr/>
        </p:nvSpPr>
        <p:spPr>
          <a:xfrm>
            <a:off x="5777595" y="2169080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1813-28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CE80C76-A80E-A50E-467C-089394F4C0FA}"/>
              </a:ext>
            </a:extLst>
          </p:cNvPr>
          <p:cNvSpPr/>
          <p:nvPr/>
        </p:nvSpPr>
        <p:spPr>
          <a:xfrm>
            <a:off x="5942502" y="1712191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1859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81D3263D-A4BC-6713-F210-3E0473809737}"/>
              </a:ext>
            </a:extLst>
          </p:cNvPr>
          <p:cNvCxnSpPr>
            <a:cxnSpLocks/>
          </p:cNvCxnSpPr>
          <p:nvPr/>
        </p:nvCxnSpPr>
        <p:spPr>
          <a:xfrm>
            <a:off x="5659120" y="110193"/>
            <a:ext cx="0" cy="132288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6DD56B75-F966-AA1A-99DC-5A77EF1E6DD7}"/>
              </a:ext>
            </a:extLst>
          </p:cNvPr>
          <p:cNvSpPr/>
          <p:nvPr/>
        </p:nvSpPr>
        <p:spPr>
          <a:xfrm>
            <a:off x="11731355" y="322129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E76414D5-8693-0553-2359-AB770A4F220B}"/>
              </a:ext>
            </a:extLst>
          </p:cNvPr>
          <p:cNvSpPr/>
          <p:nvPr/>
        </p:nvSpPr>
        <p:spPr>
          <a:xfrm>
            <a:off x="9711926" y="351637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B689CC5C-4D51-E1FD-BF7A-D773399557D7}"/>
              </a:ext>
            </a:extLst>
          </p:cNvPr>
          <p:cNvSpPr/>
          <p:nvPr/>
        </p:nvSpPr>
        <p:spPr>
          <a:xfrm>
            <a:off x="10559283" y="407843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0EF5CBBD-5AB9-3461-9A71-E4E43DEAF1E6}"/>
              </a:ext>
            </a:extLst>
          </p:cNvPr>
          <p:cNvSpPr/>
          <p:nvPr/>
        </p:nvSpPr>
        <p:spPr>
          <a:xfrm>
            <a:off x="11344525" y="199913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739CAF41-09A5-E773-9571-82BD19751159}"/>
              </a:ext>
            </a:extLst>
          </p:cNvPr>
          <p:cNvSpPr/>
          <p:nvPr/>
        </p:nvSpPr>
        <p:spPr>
          <a:xfrm>
            <a:off x="10374937" y="263205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681DC4C5-147B-4B60-A04F-11E562CD2442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9BA0331F-34D5-6DCC-FEB7-6AE957638CE9}"/>
              </a:ext>
            </a:extLst>
          </p:cNvPr>
          <p:cNvSpPr/>
          <p:nvPr/>
        </p:nvSpPr>
        <p:spPr>
          <a:xfrm>
            <a:off x="10962250" y="4261003"/>
            <a:ext cx="229978" cy="21476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59175563-84A6-4C66-153A-CF4AC2D6F56C}"/>
              </a:ext>
            </a:extLst>
          </p:cNvPr>
          <p:cNvSpPr/>
          <p:nvPr/>
        </p:nvSpPr>
        <p:spPr>
          <a:xfrm>
            <a:off x="11533529" y="553100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97B1CCE0-290E-B476-E1F4-2DE7D951430B}"/>
              </a:ext>
            </a:extLst>
          </p:cNvPr>
          <p:cNvSpPr/>
          <p:nvPr/>
        </p:nvSpPr>
        <p:spPr>
          <a:xfrm>
            <a:off x="11323056" y="585977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26FF786-7E69-B445-D741-95966BE3A7ED}"/>
              </a:ext>
            </a:extLst>
          </p:cNvPr>
          <p:cNvSpPr/>
          <p:nvPr/>
        </p:nvSpPr>
        <p:spPr>
          <a:xfrm>
            <a:off x="10784696" y="470446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1854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C63FA79-554C-88DE-9FEC-2C8C98A163E8}"/>
              </a:ext>
            </a:extLst>
          </p:cNvPr>
          <p:cNvSpPr/>
          <p:nvPr/>
        </p:nvSpPr>
        <p:spPr>
          <a:xfrm>
            <a:off x="11422318" y="529092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D95FCAF-57A5-040E-965D-3240564895A5}"/>
              </a:ext>
            </a:extLst>
          </p:cNvPr>
          <p:cNvSpPr/>
          <p:nvPr/>
        </p:nvSpPr>
        <p:spPr>
          <a:xfrm>
            <a:off x="11473108" y="347024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632B978E-1C5E-BEFF-C047-B42DC366E7D6}"/>
              </a:ext>
            </a:extLst>
          </p:cNvPr>
          <p:cNvSpPr/>
          <p:nvPr/>
        </p:nvSpPr>
        <p:spPr>
          <a:xfrm rot="2301107">
            <a:off x="9836894" y="2003323"/>
            <a:ext cx="1611853" cy="29999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ED1A0CC-C193-86E4-E0E2-A14723E2FB53}"/>
              </a:ext>
            </a:extLst>
          </p:cNvPr>
          <p:cNvSpPr/>
          <p:nvPr/>
        </p:nvSpPr>
        <p:spPr>
          <a:xfrm>
            <a:off x="9853036" y="332117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1853</a:t>
            </a:r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815ABC35-C2C4-F74D-F10B-8752930E4820}"/>
              </a:ext>
            </a:extLst>
          </p:cNvPr>
          <p:cNvCxnSpPr>
            <a:cxnSpLocks/>
          </p:cNvCxnSpPr>
          <p:nvPr/>
        </p:nvCxnSpPr>
        <p:spPr>
          <a:xfrm>
            <a:off x="9858692" y="110193"/>
            <a:ext cx="0" cy="37088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7A763102-A443-44DA-3F2D-4893A35C19F3}"/>
              </a:ext>
            </a:extLst>
          </p:cNvPr>
          <p:cNvSpPr/>
          <p:nvPr/>
        </p:nvSpPr>
        <p:spPr>
          <a:xfrm>
            <a:off x="9771257" y="530964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FE9510BB-4A16-5721-41A6-5DCE4307001A}"/>
              </a:ext>
            </a:extLst>
          </p:cNvPr>
          <p:cNvSpPr/>
          <p:nvPr/>
        </p:nvSpPr>
        <p:spPr>
          <a:xfrm>
            <a:off x="10339382" y="183411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7CD4B84D-5834-387C-77E2-03FB3BC1041F}"/>
              </a:ext>
            </a:extLst>
          </p:cNvPr>
          <p:cNvSpPr/>
          <p:nvPr/>
        </p:nvSpPr>
        <p:spPr>
          <a:xfrm>
            <a:off x="10714022" y="1248310"/>
            <a:ext cx="301986" cy="24113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1A77424C-E9DE-2E5A-2BB5-6B50C06BE9EC}"/>
              </a:ext>
            </a:extLst>
          </p:cNvPr>
          <p:cNvSpPr/>
          <p:nvPr/>
        </p:nvSpPr>
        <p:spPr>
          <a:xfrm rot="575867">
            <a:off x="9020447" y="377370"/>
            <a:ext cx="611791" cy="1333415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DEB4101-C94D-0E54-15B9-77F452BE19AD}"/>
              </a:ext>
            </a:extLst>
          </p:cNvPr>
          <p:cNvSpPr/>
          <p:nvPr/>
        </p:nvSpPr>
        <p:spPr>
          <a:xfrm>
            <a:off x="8996750" y="100428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1875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5BEBAF61-0578-BA71-D164-A96C4AD1CAFD}"/>
              </a:ext>
            </a:extLst>
          </p:cNvPr>
          <p:cNvSpPr/>
          <p:nvPr/>
        </p:nvSpPr>
        <p:spPr>
          <a:xfrm>
            <a:off x="11760328" y="102282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6E5F7929-774D-4F62-7254-B3C4C186FB90}"/>
              </a:ext>
            </a:extLst>
          </p:cNvPr>
          <p:cNvCxnSpPr>
            <a:cxnSpLocks/>
            <a:endCxn id="75" idx="0"/>
          </p:cNvCxnSpPr>
          <p:nvPr/>
        </p:nvCxnSpPr>
        <p:spPr>
          <a:xfrm>
            <a:off x="11757152" y="110193"/>
            <a:ext cx="90611" cy="91263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3DF35A3-5409-CA13-A449-230F9FB74AD7}"/>
              </a:ext>
            </a:extLst>
          </p:cNvPr>
          <p:cNvSpPr/>
          <p:nvPr/>
        </p:nvSpPr>
        <p:spPr>
          <a:xfrm>
            <a:off x="11394893" y="119610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71BCE28F-3C3E-89AF-5DD2-C452AD5AD312}"/>
              </a:ext>
            </a:extLst>
          </p:cNvPr>
          <p:cNvSpPr/>
          <p:nvPr/>
        </p:nvSpPr>
        <p:spPr>
          <a:xfrm>
            <a:off x="8896412" y="1586842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52EA8234-B543-9942-158C-3814F13B31CF}"/>
              </a:ext>
            </a:extLst>
          </p:cNvPr>
          <p:cNvSpPr/>
          <p:nvPr/>
        </p:nvSpPr>
        <p:spPr>
          <a:xfrm>
            <a:off x="9799360" y="1862417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8A11B592-7612-A55F-E583-21F514EB784B}"/>
              </a:ext>
            </a:extLst>
          </p:cNvPr>
          <p:cNvSpPr/>
          <p:nvPr/>
        </p:nvSpPr>
        <p:spPr>
          <a:xfrm>
            <a:off x="11104880" y="1274625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D256555B-067E-2A3C-DF56-C422371ECCA8}"/>
              </a:ext>
            </a:extLst>
          </p:cNvPr>
          <p:cNvSpPr/>
          <p:nvPr/>
        </p:nvSpPr>
        <p:spPr>
          <a:xfrm>
            <a:off x="11759383" y="1876397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C2709570-D3D5-4641-462B-1C6D9590BC50}"/>
              </a:ext>
            </a:extLst>
          </p:cNvPr>
          <p:cNvSpPr/>
          <p:nvPr/>
        </p:nvSpPr>
        <p:spPr>
          <a:xfrm>
            <a:off x="7691228" y="2796681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ADF41A6-BEF9-2C37-D8CB-5BC0B7C48237}"/>
              </a:ext>
            </a:extLst>
          </p:cNvPr>
          <p:cNvSpPr/>
          <p:nvPr/>
        </p:nvSpPr>
        <p:spPr>
          <a:xfrm>
            <a:off x="7444735" y="2019115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ACBBFD83-41D0-9F3E-2832-0C09EC6A8A11}"/>
              </a:ext>
            </a:extLst>
          </p:cNvPr>
          <p:cNvSpPr/>
          <p:nvPr/>
        </p:nvSpPr>
        <p:spPr>
          <a:xfrm>
            <a:off x="7395087" y="2207113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D04A3E3E-D981-9B20-84C3-659B2795542E}"/>
              </a:ext>
            </a:extLst>
          </p:cNvPr>
          <p:cNvSpPr/>
          <p:nvPr/>
        </p:nvSpPr>
        <p:spPr>
          <a:xfrm>
            <a:off x="7138517" y="3389856"/>
            <a:ext cx="285261" cy="253039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D8EB0A2B-AB55-158C-386D-E104A0568573}"/>
              </a:ext>
            </a:extLst>
          </p:cNvPr>
          <p:cNvSpPr/>
          <p:nvPr/>
        </p:nvSpPr>
        <p:spPr>
          <a:xfrm>
            <a:off x="7701155" y="1309766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BA762BDC-930F-1787-0D76-1EAD06027382}"/>
              </a:ext>
            </a:extLst>
          </p:cNvPr>
          <p:cNvSpPr/>
          <p:nvPr/>
        </p:nvSpPr>
        <p:spPr>
          <a:xfrm>
            <a:off x="8452992" y="2231865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8D609C7B-4994-A1BA-710A-8DA21818940A}"/>
              </a:ext>
            </a:extLst>
          </p:cNvPr>
          <p:cNvSpPr/>
          <p:nvPr/>
        </p:nvSpPr>
        <p:spPr>
          <a:xfrm>
            <a:off x="9490714" y="310742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8E4BA12C-2634-4166-D9D5-D8A8172A0A46}"/>
              </a:ext>
            </a:extLst>
          </p:cNvPr>
          <p:cNvSpPr/>
          <p:nvPr/>
        </p:nvSpPr>
        <p:spPr>
          <a:xfrm rot="3166575">
            <a:off x="11760512" y="2044490"/>
            <a:ext cx="154338" cy="50508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A356EEA9-2070-BCDB-B0EE-AF7977A0084D}"/>
              </a:ext>
            </a:extLst>
          </p:cNvPr>
          <p:cNvSpPr/>
          <p:nvPr/>
        </p:nvSpPr>
        <p:spPr>
          <a:xfrm>
            <a:off x="8923940" y="2629491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55F104EB-19A9-B5FF-0AD9-8F5460B64AD7}"/>
              </a:ext>
            </a:extLst>
          </p:cNvPr>
          <p:cNvSpPr/>
          <p:nvPr/>
        </p:nvSpPr>
        <p:spPr>
          <a:xfrm>
            <a:off x="9409616" y="2612182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2474534B-B2FB-758E-B99A-D59854F56C93}"/>
              </a:ext>
            </a:extLst>
          </p:cNvPr>
          <p:cNvSpPr/>
          <p:nvPr/>
        </p:nvSpPr>
        <p:spPr>
          <a:xfrm>
            <a:off x="8671939" y="2399924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1881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BDA78795-B2A2-5404-6D1F-E33BA3BC900A}"/>
              </a:ext>
            </a:extLst>
          </p:cNvPr>
          <p:cNvSpPr/>
          <p:nvPr/>
        </p:nvSpPr>
        <p:spPr>
          <a:xfrm>
            <a:off x="9290633" y="2966252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1885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3122B1A-7FFC-81F4-5650-8F3BEDE2B98B}"/>
              </a:ext>
            </a:extLst>
          </p:cNvPr>
          <p:cNvSpPr/>
          <p:nvPr/>
        </p:nvSpPr>
        <p:spPr>
          <a:xfrm>
            <a:off x="7309859" y="1236408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FCFB827E-C229-E2EA-BAF2-68B3AA364C41}"/>
              </a:ext>
            </a:extLst>
          </p:cNvPr>
          <p:cNvSpPr/>
          <p:nvPr/>
        </p:nvSpPr>
        <p:spPr>
          <a:xfrm>
            <a:off x="10253800" y="5311936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4EED8D2E-0103-E24B-C819-3BD3A91957EE}"/>
              </a:ext>
            </a:extLst>
          </p:cNvPr>
          <p:cNvSpPr/>
          <p:nvPr/>
        </p:nvSpPr>
        <p:spPr>
          <a:xfrm>
            <a:off x="10152068" y="4819898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63E3C6C-63D4-3A75-D635-46F20A525B4B}"/>
              </a:ext>
            </a:extLst>
          </p:cNvPr>
          <p:cNvSpPr/>
          <p:nvPr/>
        </p:nvSpPr>
        <p:spPr>
          <a:xfrm>
            <a:off x="11516067" y="1781649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1895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C6509897-1A0E-DCF3-F9E8-36B7FFDA128C}"/>
              </a:ext>
            </a:extLst>
          </p:cNvPr>
          <p:cNvSpPr/>
          <p:nvPr/>
        </p:nvSpPr>
        <p:spPr>
          <a:xfrm>
            <a:off x="9550956" y="3977341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1863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7C74B6D-8E67-6635-2AE5-B510B65FC6E6}"/>
              </a:ext>
            </a:extLst>
          </p:cNvPr>
          <p:cNvSpPr/>
          <p:nvPr/>
        </p:nvSpPr>
        <p:spPr>
          <a:xfrm>
            <a:off x="10431430" y="221467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C68752-762F-7594-F410-E74FE90B2DE3}"/>
              </a:ext>
            </a:extLst>
          </p:cNvPr>
          <p:cNvSpPr/>
          <p:nvPr/>
        </p:nvSpPr>
        <p:spPr>
          <a:xfrm>
            <a:off x="89688" y="47637"/>
            <a:ext cx="4784368" cy="64479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1848-1896 : En Perse, échec du règne réformateur de </a:t>
            </a:r>
            <a:r>
              <a:rPr lang="fr-FR" sz="1600" b="1" dirty="0" err="1"/>
              <a:t>Nassereddin</a:t>
            </a:r>
            <a:r>
              <a:rPr lang="fr-FR" sz="1600" b="1" dirty="0"/>
              <a:t> Chah</a:t>
            </a:r>
          </a:p>
          <a:p>
            <a:endParaRPr lang="fr-FR" sz="1600" dirty="0"/>
          </a:p>
          <a:p>
            <a:r>
              <a:rPr lang="fr-FR" sz="1600" dirty="0"/>
              <a:t>a) 1872 : </a:t>
            </a:r>
            <a:r>
              <a:rPr lang="fr-FR" sz="1600" u="sng" dirty="0"/>
              <a:t>Nassereddin Chah</a:t>
            </a:r>
            <a:r>
              <a:rPr lang="fr-FR" sz="1600" dirty="0"/>
              <a:t> décide</a:t>
            </a:r>
          </a:p>
          <a:p>
            <a:r>
              <a:rPr lang="fr-FR" sz="1600" dirty="0"/>
              <a:t>De sous-traiter l’essentiel du développement du pays Au baron britannique </a:t>
            </a:r>
            <a:r>
              <a:rPr lang="fr-FR" sz="1600" u="sng" dirty="0"/>
              <a:t>Paul Julius Reuter</a:t>
            </a:r>
            <a:endParaRPr lang="fr-FR" sz="1600" dirty="0"/>
          </a:p>
          <a:p>
            <a:r>
              <a:rPr lang="fr-FR" sz="1600" dirty="0"/>
              <a:t>Chemins de fer, tramway, mines, barrages, forêts,…</a:t>
            </a:r>
          </a:p>
          <a:p>
            <a:r>
              <a:rPr lang="fr-FR" sz="1600" dirty="0"/>
              <a:t>Et monopole bancaire</a:t>
            </a:r>
          </a:p>
          <a:p>
            <a:endParaRPr lang="fr-FR" sz="1600" dirty="0"/>
          </a:p>
          <a:p>
            <a:r>
              <a:rPr lang="fr-FR" sz="1600" dirty="0"/>
              <a:t>*Pour </a:t>
            </a:r>
            <a:r>
              <a:rPr lang="fr-FR" sz="1600" dirty="0" err="1"/>
              <a:t>Nassereddin</a:t>
            </a:r>
            <a:r>
              <a:rPr lang="fr-FR" sz="1600" dirty="0"/>
              <a:t>, amorcer le développement du pays</a:t>
            </a:r>
          </a:p>
          <a:p>
            <a:r>
              <a:rPr lang="fr-FR" sz="1600" dirty="0"/>
              <a:t>Tout en transférant le risque de ces </a:t>
            </a:r>
            <a:r>
              <a:rPr lang="fr-FR" sz="1600" u="sng" dirty="0"/>
              <a:t>premiers</a:t>
            </a:r>
            <a:r>
              <a:rPr lang="fr-FR" sz="1600" dirty="0"/>
              <a:t> investissements à des compagnies étrangères</a:t>
            </a:r>
          </a:p>
          <a:p>
            <a:endParaRPr lang="fr-FR" sz="1600" dirty="0"/>
          </a:p>
          <a:p>
            <a:r>
              <a:rPr lang="fr-FR" sz="1600" dirty="0"/>
              <a:t>*Mais pour les mollahs, c’est une soumission</a:t>
            </a:r>
          </a:p>
          <a:p>
            <a:r>
              <a:rPr lang="fr-FR" sz="1600" dirty="0"/>
              <a:t>Aux </a:t>
            </a:r>
            <a:r>
              <a:rPr lang="fr-FR" sz="1600" i="1" dirty="0"/>
              <a:t>Infidèles</a:t>
            </a:r>
            <a:r>
              <a:rPr lang="fr-FR" sz="1600" dirty="0"/>
              <a:t> et une atteinte à la souveraineté nationale</a:t>
            </a:r>
          </a:p>
          <a:p>
            <a:endParaRPr lang="fr-FR" sz="1600" dirty="0"/>
          </a:p>
          <a:p>
            <a:r>
              <a:rPr lang="fr-FR" sz="1600" dirty="0"/>
              <a:t>*Les mollahs sont rejoints par les </a:t>
            </a:r>
            <a:r>
              <a:rPr lang="fr-FR" sz="1600" i="1" dirty="0"/>
              <a:t>bazaris</a:t>
            </a:r>
            <a:endParaRPr lang="fr-FR" sz="1600" dirty="0"/>
          </a:p>
          <a:p>
            <a:r>
              <a:rPr lang="fr-FR" sz="1600" dirty="0"/>
              <a:t>Commerçants de Téhéran et Tabriz</a:t>
            </a:r>
          </a:p>
          <a:p>
            <a:r>
              <a:rPr lang="fr-FR" sz="1600" dirty="0"/>
              <a:t>Opposés à cette concurrence déloyale</a:t>
            </a:r>
          </a:p>
          <a:p>
            <a:endParaRPr lang="fr-FR" sz="1600" dirty="0"/>
          </a:p>
          <a:p>
            <a:r>
              <a:rPr lang="fr-FR" sz="1600" dirty="0"/>
              <a:t>*1873 : Nassereddin renonce</a:t>
            </a:r>
          </a:p>
          <a:p>
            <a:r>
              <a:rPr lang="fr-FR" sz="1600" dirty="0"/>
              <a:t>Ouvrant un contentieux durable avec Reuter</a:t>
            </a:r>
          </a:p>
          <a:p>
            <a:r>
              <a:rPr lang="fr-FR" sz="1600" dirty="0"/>
              <a:t>Reuter soutenu par le pouvoir britannique</a:t>
            </a:r>
          </a:p>
          <a:p>
            <a:endParaRPr lang="fr-FR" sz="1500" dirty="0"/>
          </a:p>
          <a:p>
            <a:r>
              <a:rPr lang="fr-FR" sz="1500" dirty="0"/>
              <a:t>NB : 1889-1929 : Reuter obtiendra le monopole bancaire avec la création de la Banque impériale de Perse</a:t>
            </a:r>
          </a:p>
        </p:txBody>
      </p:sp>
    </p:spTree>
    <p:extLst>
      <p:ext uri="{BB962C8B-B14F-4D97-AF65-F5344CB8AC3E}">
        <p14:creationId xmlns:p14="http://schemas.microsoft.com/office/powerpoint/2010/main" val="1457383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11C2F-6C97-31A0-2302-8D942ED3B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7FEFED15-89E1-BD03-6CE7-FB19E5B2BEF8}"/>
              </a:ext>
            </a:extLst>
          </p:cNvPr>
          <p:cNvSpPr/>
          <p:nvPr/>
        </p:nvSpPr>
        <p:spPr>
          <a:xfrm>
            <a:off x="106680" y="58320"/>
            <a:ext cx="11978640" cy="674136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600" b="1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8</a:t>
            </a:r>
            <a:r>
              <a:rPr lang="fr-FR" altLang="fr-FR" sz="1600" b="1" baseline="30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ème</a:t>
            </a:r>
            <a:r>
              <a:rPr lang="fr-FR" altLang="fr-FR" sz="1600" b="1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période : 1815-1914</a:t>
            </a:r>
            <a:br>
              <a:rPr lang="fr-FR" altLang="fr-FR" sz="1600" b="1" dirty="0">
                <a:solidFill>
                  <a:sysClr val="windowText" lastClr="000000"/>
                </a:solidFill>
                <a:cs typeface="Arial" panose="020B0604020202020204" pitchFamily="34" charset="0"/>
              </a:rPr>
            </a:br>
            <a:r>
              <a:rPr lang="fr-FR" sz="16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16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</a:br>
            <a:br>
              <a:rPr lang="fr-FR" sz="16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</a:br>
            <a:r>
              <a:rPr lang="fr-FR" sz="16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1792-1907 : En Orient, le Grand Jeu russo-britannique</a:t>
            </a:r>
            <a:br>
              <a:rPr lang="fr-FR" sz="16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</a:br>
            <a:r>
              <a:rPr lang="fr-FR" sz="16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Empire ottoman et Balkans ; Caucase et Perse ; Afghanistan</a:t>
            </a:r>
            <a:br>
              <a:rPr lang="fr-FR" sz="16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</a:br>
            <a:r>
              <a:rPr lang="fr-FR" sz="16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Inde britannique ; En Asie centrale, Turkestan russe et Xinjiang chinois</a:t>
            </a:r>
          </a:p>
          <a:p>
            <a:pPr>
              <a:lnSpc>
                <a:spcPct val="100000"/>
              </a:lnSpc>
            </a:pPr>
            <a:endParaRPr lang="fr-FR" altLang="fr-FR" sz="1600" b="1" kern="0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  <a:p>
            <a:r>
              <a:rPr lang="fr-FR" sz="1600" b="1" dirty="0">
                <a:solidFill>
                  <a:srgbClr val="FF0000"/>
                </a:solidFill>
              </a:rPr>
              <a:t>1792-1815 : Les guerres révolutionnaires, puis napoléoniennes : les nombreux revirements entre France, Russie et Grande-Bretagne, ont des répercussions en Orient, Empire ottoman et Perse ; Naissance de la Question d’Orient et 1</a:t>
            </a:r>
            <a:r>
              <a:rPr lang="fr-FR" sz="1600" b="1" baseline="30000" dirty="0">
                <a:solidFill>
                  <a:srgbClr val="FF0000"/>
                </a:solidFill>
              </a:rPr>
              <a:t>ères</a:t>
            </a:r>
            <a:r>
              <a:rPr lang="fr-FR" sz="1600" b="1" dirty="0">
                <a:solidFill>
                  <a:srgbClr val="FF0000"/>
                </a:solidFill>
              </a:rPr>
              <a:t> escarmouches du Grand Jeu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1)</a:t>
            </a:r>
            <a:r>
              <a:rPr lang="fr-FR" sz="1600" dirty="0">
                <a:solidFill>
                  <a:srgbClr val="FF0000"/>
                </a:solidFill>
              </a:rPr>
              <a:t> 1792-1802 : Les guerres révolutionnaires : La France contre la 1</a:t>
            </a:r>
            <a:r>
              <a:rPr lang="fr-FR" sz="1600" baseline="30000" dirty="0">
                <a:solidFill>
                  <a:srgbClr val="FF0000"/>
                </a:solidFill>
              </a:rPr>
              <a:t>ère</a:t>
            </a:r>
            <a:r>
              <a:rPr lang="fr-FR" sz="1600" dirty="0">
                <a:solidFill>
                  <a:srgbClr val="FF0000"/>
                </a:solidFill>
              </a:rPr>
              <a:t> et la 2</a:t>
            </a:r>
            <a:r>
              <a:rPr lang="fr-FR" sz="1600" baseline="30000" dirty="0">
                <a:solidFill>
                  <a:srgbClr val="FF0000"/>
                </a:solidFill>
              </a:rPr>
              <a:t>ème</a:t>
            </a:r>
            <a:r>
              <a:rPr lang="fr-FR" sz="1600" dirty="0">
                <a:solidFill>
                  <a:srgbClr val="FF0000"/>
                </a:solidFill>
              </a:rPr>
              <a:t> Coalition : Autriche, Prusse, Grande-Bretagne, Espagne, Piémont-Sardaigne, Naples-Sicile, Provinces-Unies ; Puis Empire ottoman et Russie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2) 1800-1801 : Le rapprochement et le projet franco-russe d’invasion de l’Inde échoue mais crée une suspicion chez les Britanniques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3) Déc. 1805-juillet 1806 : Défaite de la 3</a:t>
            </a:r>
            <a:r>
              <a:rPr lang="fr-FR" sz="1600" baseline="30000" dirty="0">
                <a:solidFill>
                  <a:srgbClr val="FF0000"/>
                </a:solidFill>
              </a:rPr>
              <a:t>ème</a:t>
            </a:r>
            <a:r>
              <a:rPr lang="fr-FR" sz="1600" dirty="0">
                <a:solidFill>
                  <a:srgbClr val="FF0000"/>
                </a:solidFill>
              </a:rPr>
              <a:t> Coalition, Grande-Bretagne, Autriche, Russie, Suède, Naples, contre Napoléon ; L’Empire français, maître de l’Europe, mais Britanniques et Russes ne désarment pas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4)</a:t>
            </a:r>
            <a:r>
              <a:rPr lang="fr-FR" sz="1600" dirty="0">
                <a:solidFill>
                  <a:srgbClr val="FF0000"/>
                </a:solidFill>
              </a:rPr>
              <a:t> Oct. 1806 : 4</a:t>
            </a:r>
            <a:r>
              <a:rPr lang="fr-FR" sz="1600" baseline="30000" dirty="0">
                <a:solidFill>
                  <a:srgbClr val="FF0000"/>
                </a:solidFill>
              </a:rPr>
              <a:t>ème</a:t>
            </a:r>
            <a:r>
              <a:rPr lang="fr-FR" sz="1600" dirty="0">
                <a:solidFill>
                  <a:srgbClr val="FF0000"/>
                </a:solidFill>
              </a:rPr>
              <a:t> Coalition, Prusse, Grande-Bretagne, Russie, Suède, contre Napoléon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1804-mai 1807 : En Orient : En Géorgie, la Perse alliée à la Grande-Bretagne mais vaincue par la Russie, se rapproche de la France ; L’Empire ottoman s’allie à la France mais est vaincu en Moldavie-Valachie occupée par les Russes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5)</a:t>
            </a:r>
            <a:r>
              <a:rPr lang="fr-FR" sz="1600" dirty="0">
                <a:solidFill>
                  <a:srgbClr val="FF0000"/>
                </a:solidFill>
              </a:rPr>
              <a:t> Oct. 1806-juillet 1807 : Défaite de la Prusse et fin de la 4</a:t>
            </a:r>
            <a:r>
              <a:rPr lang="fr-FR" sz="1600" baseline="30000" dirty="0">
                <a:solidFill>
                  <a:srgbClr val="FF0000"/>
                </a:solidFill>
              </a:rPr>
              <a:t>ème</a:t>
            </a:r>
            <a:r>
              <a:rPr lang="fr-FR" sz="1600" dirty="0">
                <a:solidFill>
                  <a:srgbClr val="FF0000"/>
                </a:solidFill>
              </a:rPr>
              <a:t> Coalition ; Traité de Tilsit : Renversement des alliances : La Russie d’Alexandre 1</a:t>
            </a:r>
            <a:r>
              <a:rPr lang="fr-FR" sz="1600" baseline="30000" dirty="0">
                <a:solidFill>
                  <a:srgbClr val="FF0000"/>
                </a:solidFill>
              </a:rPr>
              <a:t>er</a:t>
            </a:r>
            <a:r>
              <a:rPr lang="fr-FR" sz="1600" dirty="0">
                <a:solidFill>
                  <a:srgbClr val="FF0000"/>
                </a:solidFill>
              </a:rPr>
              <a:t> s’allie à la France de Napoléon contre la Grande-Bretagne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1807-1809 : Contraintes, Autriche, Prusse et Suède doivent se rallier à la France ; La GB isolée entre la France et la Russie 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6)</a:t>
            </a:r>
            <a:r>
              <a:rPr lang="fr-FR" sz="1600" dirty="0">
                <a:solidFill>
                  <a:srgbClr val="FF0000"/>
                </a:solidFill>
              </a:rPr>
              <a:t> 1812-1815 : Nouveau renversement des alliances : La Russie rompt avec la France et s’allie avec la Grande-Bretagne et les autres monarchies ; La France isolée entre la Grande-Bretagne et la Russie ; En Orient, Empire ottoman et Perse vaincus par la Russie, doivent céder la Bessarabie et l’Azerbaïdjan et se rapprochent de la Grande-Bretagne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7)</a:t>
            </a:r>
            <a:r>
              <a:rPr lang="fr-FR" sz="1600" dirty="0">
                <a:solidFill>
                  <a:srgbClr val="FF0000"/>
                </a:solidFill>
              </a:rPr>
              <a:t> 1815 : Bilan paradoxal : En Europe, victoire de l’alliance Grande-Bretagne -Russie et de l’ordre monarchique contre la France révolutionnaire ; Mais en Orient, le Grand Jeu russo-britannique, incluant la Question d‘Orient, s’installe durablement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70DFCC10-BD00-F25F-F137-935CE5E2A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743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83839-F8BF-0E47-F9A1-33FD2AD16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F0B32B-F13D-96F0-205F-6614F6590F1B}"/>
              </a:ext>
            </a:extLst>
          </p:cNvPr>
          <p:cNvSpPr/>
          <p:nvPr/>
        </p:nvSpPr>
        <p:spPr>
          <a:xfrm>
            <a:off x="89686" y="110608"/>
            <a:ext cx="4591569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1848-1896 : En Perse, échec du règne réformateur de </a:t>
            </a:r>
            <a:r>
              <a:rPr lang="fr-FR" sz="1600" b="1" dirty="0" err="1"/>
              <a:t>Nassereddin</a:t>
            </a:r>
            <a:r>
              <a:rPr lang="fr-FR" sz="1600" b="1" dirty="0"/>
              <a:t> Chah</a:t>
            </a:r>
          </a:p>
          <a:p>
            <a:endParaRPr lang="fr-FR" sz="1600" dirty="0"/>
          </a:p>
          <a:p>
            <a:r>
              <a:rPr lang="fr-FR" sz="1600" dirty="0"/>
              <a:t>b) 1879 : Avec l’aide russe</a:t>
            </a:r>
          </a:p>
          <a:p>
            <a:r>
              <a:rPr lang="fr-FR" sz="1600" u="sng" dirty="0" err="1"/>
              <a:t>Nassereddine</a:t>
            </a:r>
            <a:r>
              <a:rPr lang="fr-FR" sz="1600" u="sng" dirty="0"/>
              <a:t> Chah</a:t>
            </a:r>
            <a:r>
              <a:rPr lang="fr-FR" sz="1600" dirty="0"/>
              <a:t> crée une garde cosaque</a:t>
            </a:r>
          </a:p>
          <a:p>
            <a:r>
              <a:rPr lang="fr-FR" sz="1600" dirty="0"/>
              <a:t>Commandée par des officiers russes dévoués</a:t>
            </a:r>
          </a:p>
          <a:p>
            <a:r>
              <a:rPr lang="fr-FR" sz="1600" dirty="0"/>
              <a:t>NB : Comme la garde impériale géorgienne et arménienne des Séfévides</a:t>
            </a:r>
          </a:p>
          <a:p>
            <a:r>
              <a:rPr lang="fr-FR" sz="1600" dirty="0"/>
              <a:t>NB : 1893 : </a:t>
            </a:r>
            <a:r>
              <a:rPr lang="fr-FR" sz="1600" u="sng" dirty="0"/>
              <a:t>Reza Khan</a:t>
            </a:r>
            <a:r>
              <a:rPr lang="fr-FR" sz="1600" dirty="0"/>
              <a:t> intègre la garde cosaque</a:t>
            </a:r>
          </a:p>
          <a:p>
            <a:endParaRPr lang="fr-FR" sz="1600" dirty="0"/>
          </a:p>
          <a:p>
            <a:r>
              <a:rPr lang="fr-FR" sz="1600" dirty="0"/>
              <a:t>c) </a:t>
            </a:r>
            <a:r>
              <a:rPr lang="fr-FR" sz="1600" i="1" dirty="0"/>
              <a:t>La révolte du tabac</a:t>
            </a:r>
            <a:r>
              <a:rPr lang="fr-FR" sz="1600" dirty="0"/>
              <a:t>…</a:t>
            </a:r>
          </a:p>
          <a:p>
            <a:r>
              <a:rPr lang="fr-FR" sz="1600" dirty="0"/>
              <a:t>*1890 : </a:t>
            </a:r>
            <a:r>
              <a:rPr lang="fr-FR" sz="1600" dirty="0" err="1"/>
              <a:t>Nassereddin</a:t>
            </a:r>
            <a:r>
              <a:rPr lang="fr-FR" sz="1600" dirty="0"/>
              <a:t> accorde le monopole du tabac</a:t>
            </a:r>
          </a:p>
          <a:p>
            <a:r>
              <a:rPr lang="fr-FR" sz="1600" dirty="0"/>
              <a:t>A une compagnie britannique</a:t>
            </a:r>
          </a:p>
          <a:p>
            <a:r>
              <a:rPr lang="fr-FR" sz="1600" dirty="0"/>
              <a:t>*Soutenue par les </a:t>
            </a:r>
            <a:r>
              <a:rPr lang="fr-FR" sz="1600" i="1" dirty="0"/>
              <a:t>bazaris</a:t>
            </a:r>
            <a:r>
              <a:rPr lang="fr-FR" sz="1600" dirty="0"/>
              <a:t>, les mollahs encouragent Une campagne de boycott, </a:t>
            </a:r>
            <a:endParaRPr lang="fr-FR" sz="1600" i="1" dirty="0"/>
          </a:p>
          <a:p>
            <a:endParaRPr lang="fr-FR" sz="1600" dirty="0"/>
          </a:p>
          <a:p>
            <a:r>
              <a:rPr lang="fr-FR" sz="1600" dirty="0"/>
              <a:t>*1891 : Depuis Nadjaf, en Irak…</a:t>
            </a:r>
          </a:p>
          <a:p>
            <a:r>
              <a:rPr lang="fr-FR" sz="1600" dirty="0"/>
              <a:t>L’ayatollah </a:t>
            </a:r>
            <a:r>
              <a:rPr lang="fr-FR" sz="1600" u="sng" dirty="0"/>
              <a:t>Mirza </a:t>
            </a:r>
            <a:r>
              <a:rPr lang="fr-FR" sz="1600" u="sng" dirty="0" err="1"/>
              <a:t>Shirazi</a:t>
            </a:r>
            <a:r>
              <a:rPr lang="fr-FR" sz="1600" dirty="0"/>
              <a:t> lance une </a:t>
            </a:r>
            <a:r>
              <a:rPr lang="fr-FR" sz="1600" i="1" dirty="0"/>
              <a:t>fatwa</a:t>
            </a:r>
            <a:r>
              <a:rPr lang="fr-FR" sz="1600" dirty="0"/>
              <a:t> antitabac</a:t>
            </a:r>
          </a:p>
          <a:p>
            <a:r>
              <a:rPr lang="fr-FR" sz="1600" dirty="0"/>
              <a:t>La consommation étant considérée</a:t>
            </a:r>
          </a:p>
          <a:p>
            <a:r>
              <a:rPr lang="fr-FR" sz="1600" dirty="0"/>
              <a:t>Comme une offense envers </a:t>
            </a:r>
            <a:r>
              <a:rPr lang="fr-FR" sz="1600" i="1" dirty="0"/>
              <a:t>l’Imam caché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dirty="0" err="1"/>
              <a:t>Nassereddin</a:t>
            </a:r>
            <a:r>
              <a:rPr lang="fr-FR" sz="1600" dirty="0"/>
              <a:t> abroge le monopole</a:t>
            </a:r>
          </a:p>
          <a:p>
            <a:r>
              <a:rPr lang="fr-FR" sz="1600" dirty="0" err="1"/>
              <a:t>Shirazi</a:t>
            </a:r>
            <a:r>
              <a:rPr lang="fr-FR" sz="1600" dirty="0"/>
              <a:t> lève sa prohibition ; Mais cet aveu de faiblesse Alimente la subversion révolutionnaire</a:t>
            </a:r>
          </a:p>
          <a:p>
            <a:endParaRPr lang="fr-FR" sz="1600" dirty="0"/>
          </a:p>
          <a:p>
            <a:r>
              <a:rPr lang="fr-FR" sz="1600" dirty="0"/>
              <a:t>*Epilogue…</a:t>
            </a:r>
          </a:p>
        </p:txBody>
      </p:sp>
      <p:pic>
        <p:nvPicPr>
          <p:cNvPr id="2" name="Image 1" descr="Une image contenant texte, dessin, Rectangle, carte&#10;&#10;Le contenu généré par l’IA peut être incorrect.">
            <a:extLst>
              <a:ext uri="{FF2B5EF4-FFF2-40B4-BE49-F238E27FC236}">
                <a16:creationId xmlns:a16="http://schemas.microsoft.com/office/drawing/2014/main" id="{F640A50D-0DA0-88EA-293D-F9AFF6BCA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11127" r="20406" b="59559"/>
          <a:stretch>
            <a:fillRect/>
          </a:stretch>
        </p:blipFill>
        <p:spPr>
          <a:xfrm>
            <a:off x="4780964" y="114751"/>
            <a:ext cx="7314656" cy="66284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5D9CB4E5-2D2F-8AC6-C209-DF08123BE890}"/>
              </a:ext>
            </a:extLst>
          </p:cNvPr>
          <p:cNvSpPr/>
          <p:nvPr/>
        </p:nvSpPr>
        <p:spPr>
          <a:xfrm rot="4185618">
            <a:off x="10629699" y="1340244"/>
            <a:ext cx="508841" cy="1673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BB2E9B7-6CC4-F50C-8BF3-7AD85CC36A74}"/>
              </a:ext>
            </a:extLst>
          </p:cNvPr>
          <p:cNvSpPr/>
          <p:nvPr/>
        </p:nvSpPr>
        <p:spPr>
          <a:xfrm rot="6545903">
            <a:off x="9770817" y="1415887"/>
            <a:ext cx="472708" cy="1550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31FE056-F4D8-FEA1-B904-E0A2F42D4944}"/>
              </a:ext>
            </a:extLst>
          </p:cNvPr>
          <p:cNvSpPr/>
          <p:nvPr/>
        </p:nvSpPr>
        <p:spPr>
          <a:xfrm rot="8426906">
            <a:off x="8649307" y="1086036"/>
            <a:ext cx="363131" cy="937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842BAEA-D9BB-2636-E593-97B1AE6212CF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B341134-0F9D-3059-1567-C02825F4247F}"/>
              </a:ext>
            </a:extLst>
          </p:cNvPr>
          <p:cNvSpPr/>
          <p:nvPr/>
        </p:nvSpPr>
        <p:spPr>
          <a:xfrm>
            <a:off x="10537802" y="780852"/>
            <a:ext cx="654425" cy="41728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1864-1875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3645423-C23C-095B-F668-AE3969DCF149}"/>
              </a:ext>
            </a:extLst>
          </p:cNvPr>
          <p:cNvSpPr/>
          <p:nvPr/>
        </p:nvSpPr>
        <p:spPr>
          <a:xfrm rot="4457025">
            <a:off x="11496367" y="2128365"/>
            <a:ext cx="287398" cy="1623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DDB364D8-748C-743A-11BA-F97FD1A9BCE6}"/>
              </a:ext>
            </a:extLst>
          </p:cNvPr>
          <p:cNvSpPr/>
          <p:nvPr/>
        </p:nvSpPr>
        <p:spPr>
          <a:xfrm rot="10800000">
            <a:off x="5557087" y="2081971"/>
            <a:ext cx="1331072" cy="48174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8BE2A252-C594-FF9A-3B4F-73F438D9D2D5}"/>
              </a:ext>
            </a:extLst>
          </p:cNvPr>
          <p:cNvSpPr/>
          <p:nvPr/>
        </p:nvSpPr>
        <p:spPr>
          <a:xfrm rot="10978392">
            <a:off x="5122329" y="1345393"/>
            <a:ext cx="1392450" cy="72167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1E6B072-CB77-27E6-0925-AB2C81285CC9}"/>
              </a:ext>
            </a:extLst>
          </p:cNvPr>
          <p:cNvSpPr/>
          <p:nvPr/>
        </p:nvSpPr>
        <p:spPr>
          <a:xfrm>
            <a:off x="5100473" y="1433079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1801-20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B65A9DF-D5C7-991E-17C3-8C19C87D25F6}"/>
              </a:ext>
            </a:extLst>
          </p:cNvPr>
          <p:cNvSpPr/>
          <p:nvPr/>
        </p:nvSpPr>
        <p:spPr>
          <a:xfrm>
            <a:off x="4775443" y="1072093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DA2C49C-9445-94CD-50F0-956A1BFF883D}"/>
              </a:ext>
            </a:extLst>
          </p:cNvPr>
          <p:cNvSpPr/>
          <p:nvPr/>
        </p:nvSpPr>
        <p:spPr>
          <a:xfrm>
            <a:off x="5777595" y="2169080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1813-28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FA0245E-59FD-8A84-3620-4BE72CC81CCE}"/>
              </a:ext>
            </a:extLst>
          </p:cNvPr>
          <p:cNvSpPr/>
          <p:nvPr/>
        </p:nvSpPr>
        <p:spPr>
          <a:xfrm>
            <a:off x="5942502" y="1712191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1859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B17DE688-52CE-B12B-0765-48D1F8B53C7A}"/>
              </a:ext>
            </a:extLst>
          </p:cNvPr>
          <p:cNvCxnSpPr>
            <a:cxnSpLocks/>
          </p:cNvCxnSpPr>
          <p:nvPr/>
        </p:nvCxnSpPr>
        <p:spPr>
          <a:xfrm>
            <a:off x="5659120" y="110193"/>
            <a:ext cx="0" cy="132288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26E76571-4D6B-2D29-F68C-DFF73EADB90F}"/>
              </a:ext>
            </a:extLst>
          </p:cNvPr>
          <p:cNvSpPr/>
          <p:nvPr/>
        </p:nvSpPr>
        <p:spPr>
          <a:xfrm>
            <a:off x="11731355" y="322129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1F87C419-C82A-80A6-E752-A9EAB5C83361}"/>
              </a:ext>
            </a:extLst>
          </p:cNvPr>
          <p:cNvSpPr/>
          <p:nvPr/>
        </p:nvSpPr>
        <p:spPr>
          <a:xfrm>
            <a:off x="9711926" y="351637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CB77479E-CF16-4FAB-EF05-813EA84CDFB4}"/>
              </a:ext>
            </a:extLst>
          </p:cNvPr>
          <p:cNvSpPr/>
          <p:nvPr/>
        </p:nvSpPr>
        <p:spPr>
          <a:xfrm>
            <a:off x="10559283" y="407843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F370E772-E5B3-2E07-24A3-2C14C11560A7}"/>
              </a:ext>
            </a:extLst>
          </p:cNvPr>
          <p:cNvSpPr/>
          <p:nvPr/>
        </p:nvSpPr>
        <p:spPr>
          <a:xfrm>
            <a:off x="11344525" y="199913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BEA6F10A-4DBF-8912-E41C-14423D9F5DAD}"/>
              </a:ext>
            </a:extLst>
          </p:cNvPr>
          <p:cNvSpPr/>
          <p:nvPr/>
        </p:nvSpPr>
        <p:spPr>
          <a:xfrm>
            <a:off x="10374937" y="263205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A93125A5-23AE-5081-D7C4-6461F2006728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C2032E88-722F-9988-16F3-F249E4261F65}"/>
              </a:ext>
            </a:extLst>
          </p:cNvPr>
          <p:cNvSpPr/>
          <p:nvPr/>
        </p:nvSpPr>
        <p:spPr>
          <a:xfrm>
            <a:off x="10962250" y="4261003"/>
            <a:ext cx="229978" cy="21476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D8F2CE5E-746B-B78A-9194-707F2C892F9A}"/>
              </a:ext>
            </a:extLst>
          </p:cNvPr>
          <p:cNvSpPr/>
          <p:nvPr/>
        </p:nvSpPr>
        <p:spPr>
          <a:xfrm>
            <a:off x="11533529" y="553100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01ED9930-1C5F-FDB0-5518-136835B7FCB8}"/>
              </a:ext>
            </a:extLst>
          </p:cNvPr>
          <p:cNvSpPr/>
          <p:nvPr/>
        </p:nvSpPr>
        <p:spPr>
          <a:xfrm>
            <a:off x="11323056" y="585977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65E45DD-70D0-C48C-35ED-3B7CA49B91F7}"/>
              </a:ext>
            </a:extLst>
          </p:cNvPr>
          <p:cNvSpPr/>
          <p:nvPr/>
        </p:nvSpPr>
        <p:spPr>
          <a:xfrm>
            <a:off x="10784696" y="470446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1854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8FBA182-A1DA-0441-BE02-A95C7EEC395C}"/>
              </a:ext>
            </a:extLst>
          </p:cNvPr>
          <p:cNvSpPr/>
          <p:nvPr/>
        </p:nvSpPr>
        <p:spPr>
          <a:xfrm>
            <a:off x="11422318" y="529092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FD370AD-6C7F-4B02-FFC3-9E9115734CC2}"/>
              </a:ext>
            </a:extLst>
          </p:cNvPr>
          <p:cNvSpPr/>
          <p:nvPr/>
        </p:nvSpPr>
        <p:spPr>
          <a:xfrm>
            <a:off x="11473108" y="347024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78487ACD-570E-3D60-A945-5D847D32EF31}"/>
              </a:ext>
            </a:extLst>
          </p:cNvPr>
          <p:cNvSpPr/>
          <p:nvPr/>
        </p:nvSpPr>
        <p:spPr>
          <a:xfrm rot="2301107">
            <a:off x="9836894" y="2003323"/>
            <a:ext cx="1611853" cy="29999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5B853CE-FB08-6A96-CE6A-43DBAC5F5B90}"/>
              </a:ext>
            </a:extLst>
          </p:cNvPr>
          <p:cNvSpPr/>
          <p:nvPr/>
        </p:nvSpPr>
        <p:spPr>
          <a:xfrm>
            <a:off x="9853036" y="332117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1853</a:t>
            </a:r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7E97FAB4-5CAE-7DC9-921B-EC8370BDC486}"/>
              </a:ext>
            </a:extLst>
          </p:cNvPr>
          <p:cNvCxnSpPr>
            <a:cxnSpLocks/>
          </p:cNvCxnSpPr>
          <p:nvPr/>
        </p:nvCxnSpPr>
        <p:spPr>
          <a:xfrm>
            <a:off x="9858692" y="110193"/>
            <a:ext cx="0" cy="37088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B70D2E4D-D8DA-361E-A3BC-C72A52299E4A}"/>
              </a:ext>
            </a:extLst>
          </p:cNvPr>
          <p:cNvSpPr/>
          <p:nvPr/>
        </p:nvSpPr>
        <p:spPr>
          <a:xfrm>
            <a:off x="9771257" y="530964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BF849030-14FD-C40A-F4F0-93F003CAEB5C}"/>
              </a:ext>
            </a:extLst>
          </p:cNvPr>
          <p:cNvSpPr/>
          <p:nvPr/>
        </p:nvSpPr>
        <p:spPr>
          <a:xfrm>
            <a:off x="10339382" y="183411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838AA220-27F3-BBCD-AE8F-84F32CE64DE6}"/>
              </a:ext>
            </a:extLst>
          </p:cNvPr>
          <p:cNvSpPr/>
          <p:nvPr/>
        </p:nvSpPr>
        <p:spPr>
          <a:xfrm>
            <a:off x="10714022" y="1248310"/>
            <a:ext cx="301986" cy="24113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4719BD1F-89AF-67FA-9818-9955E4CC3E50}"/>
              </a:ext>
            </a:extLst>
          </p:cNvPr>
          <p:cNvSpPr/>
          <p:nvPr/>
        </p:nvSpPr>
        <p:spPr>
          <a:xfrm rot="575867">
            <a:off x="9020447" y="377370"/>
            <a:ext cx="611791" cy="1333415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4081152-6CC1-069D-C41C-5909D3119F8F}"/>
              </a:ext>
            </a:extLst>
          </p:cNvPr>
          <p:cNvSpPr/>
          <p:nvPr/>
        </p:nvSpPr>
        <p:spPr>
          <a:xfrm>
            <a:off x="8996750" y="100428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1875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0CDB254C-A399-6168-771E-ABFDB2F10BC7}"/>
              </a:ext>
            </a:extLst>
          </p:cNvPr>
          <p:cNvSpPr/>
          <p:nvPr/>
        </p:nvSpPr>
        <p:spPr>
          <a:xfrm>
            <a:off x="11760328" y="102282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F2193145-A48C-EE15-1FAF-19B5CD4B99C6}"/>
              </a:ext>
            </a:extLst>
          </p:cNvPr>
          <p:cNvCxnSpPr>
            <a:cxnSpLocks/>
            <a:endCxn id="75" idx="0"/>
          </p:cNvCxnSpPr>
          <p:nvPr/>
        </p:nvCxnSpPr>
        <p:spPr>
          <a:xfrm>
            <a:off x="11757152" y="110193"/>
            <a:ext cx="90611" cy="91263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ED39CCB6-C1FC-FB6B-3863-D3FDB6AB6476}"/>
              </a:ext>
            </a:extLst>
          </p:cNvPr>
          <p:cNvSpPr/>
          <p:nvPr/>
        </p:nvSpPr>
        <p:spPr>
          <a:xfrm>
            <a:off x="11394893" y="119610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2E26A3DF-6BEB-BAAB-236E-F870821C1986}"/>
              </a:ext>
            </a:extLst>
          </p:cNvPr>
          <p:cNvSpPr/>
          <p:nvPr/>
        </p:nvSpPr>
        <p:spPr>
          <a:xfrm>
            <a:off x="8896412" y="1586842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9EF0E6D8-5677-FDB6-69E4-FC015B2AE009}"/>
              </a:ext>
            </a:extLst>
          </p:cNvPr>
          <p:cNvSpPr/>
          <p:nvPr/>
        </p:nvSpPr>
        <p:spPr>
          <a:xfrm>
            <a:off x="9799360" y="1862417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4F126EE2-F587-3A75-F210-6C87B226BB65}"/>
              </a:ext>
            </a:extLst>
          </p:cNvPr>
          <p:cNvSpPr/>
          <p:nvPr/>
        </p:nvSpPr>
        <p:spPr>
          <a:xfrm>
            <a:off x="11104880" y="1274625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107C1637-E0EE-A679-621D-9F30A5F40F0B}"/>
              </a:ext>
            </a:extLst>
          </p:cNvPr>
          <p:cNvSpPr/>
          <p:nvPr/>
        </p:nvSpPr>
        <p:spPr>
          <a:xfrm>
            <a:off x="11759383" y="1876397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9446BF0D-E8F3-67A2-1DC0-98AAD76DCA3E}"/>
              </a:ext>
            </a:extLst>
          </p:cNvPr>
          <p:cNvSpPr/>
          <p:nvPr/>
        </p:nvSpPr>
        <p:spPr>
          <a:xfrm>
            <a:off x="7691228" y="2796681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10E8398-6507-8564-C678-B36F2B376D5E}"/>
              </a:ext>
            </a:extLst>
          </p:cNvPr>
          <p:cNvSpPr/>
          <p:nvPr/>
        </p:nvSpPr>
        <p:spPr>
          <a:xfrm>
            <a:off x="7444735" y="2019115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DC8E3FF1-1191-51D5-31A8-9559AA60F88D}"/>
              </a:ext>
            </a:extLst>
          </p:cNvPr>
          <p:cNvSpPr/>
          <p:nvPr/>
        </p:nvSpPr>
        <p:spPr>
          <a:xfrm>
            <a:off x="7395087" y="2207113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EB37B487-D05C-55E6-9E7D-429F69AB56D8}"/>
              </a:ext>
            </a:extLst>
          </p:cNvPr>
          <p:cNvSpPr/>
          <p:nvPr/>
        </p:nvSpPr>
        <p:spPr>
          <a:xfrm>
            <a:off x="7138517" y="3389856"/>
            <a:ext cx="285261" cy="253039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58A87939-7D97-1B81-A9FA-B330161AC84A}"/>
              </a:ext>
            </a:extLst>
          </p:cNvPr>
          <p:cNvSpPr/>
          <p:nvPr/>
        </p:nvSpPr>
        <p:spPr>
          <a:xfrm>
            <a:off x="7701155" y="1309766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6BCBEC28-CA8F-640A-AACA-D2086CCE7F2F}"/>
              </a:ext>
            </a:extLst>
          </p:cNvPr>
          <p:cNvSpPr/>
          <p:nvPr/>
        </p:nvSpPr>
        <p:spPr>
          <a:xfrm>
            <a:off x="8452992" y="2231865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7702172E-FCF5-AE52-7A98-583EF2E9D7B9}"/>
              </a:ext>
            </a:extLst>
          </p:cNvPr>
          <p:cNvSpPr/>
          <p:nvPr/>
        </p:nvSpPr>
        <p:spPr>
          <a:xfrm>
            <a:off x="9490714" y="310742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0BD43D7A-7468-7C30-937B-C970CA2979BE}"/>
              </a:ext>
            </a:extLst>
          </p:cNvPr>
          <p:cNvSpPr/>
          <p:nvPr/>
        </p:nvSpPr>
        <p:spPr>
          <a:xfrm rot="3166575">
            <a:off x="11760512" y="2044490"/>
            <a:ext cx="154338" cy="50508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C1000ACE-D676-9CE3-1FE9-3755383CB24A}"/>
              </a:ext>
            </a:extLst>
          </p:cNvPr>
          <p:cNvSpPr/>
          <p:nvPr/>
        </p:nvSpPr>
        <p:spPr>
          <a:xfrm>
            <a:off x="8923940" y="2629491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3F3D32D2-945A-A5F5-821C-64435B7DCFF3}"/>
              </a:ext>
            </a:extLst>
          </p:cNvPr>
          <p:cNvSpPr/>
          <p:nvPr/>
        </p:nvSpPr>
        <p:spPr>
          <a:xfrm>
            <a:off x="9409616" y="2612182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83ABB2B-6AD9-C7AD-8A87-8F5518D96AD9}"/>
              </a:ext>
            </a:extLst>
          </p:cNvPr>
          <p:cNvSpPr/>
          <p:nvPr/>
        </p:nvSpPr>
        <p:spPr>
          <a:xfrm>
            <a:off x="8671939" y="2399924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1881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D3748A6-3E41-01B4-B737-8EBEC6E8079C}"/>
              </a:ext>
            </a:extLst>
          </p:cNvPr>
          <p:cNvSpPr/>
          <p:nvPr/>
        </p:nvSpPr>
        <p:spPr>
          <a:xfrm>
            <a:off x="9290633" y="2966252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1885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BD8F3FD-A167-D3BE-34A9-8E1EF4E6D5F0}"/>
              </a:ext>
            </a:extLst>
          </p:cNvPr>
          <p:cNvSpPr/>
          <p:nvPr/>
        </p:nvSpPr>
        <p:spPr>
          <a:xfrm>
            <a:off x="7309859" y="1236408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DE3786B-5C41-AF14-ECD2-47D1A8C32B59}"/>
              </a:ext>
            </a:extLst>
          </p:cNvPr>
          <p:cNvSpPr/>
          <p:nvPr/>
        </p:nvSpPr>
        <p:spPr>
          <a:xfrm>
            <a:off x="10253800" y="5311936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38C862B-AA77-6EB7-F437-4A385265FA2A}"/>
              </a:ext>
            </a:extLst>
          </p:cNvPr>
          <p:cNvSpPr/>
          <p:nvPr/>
        </p:nvSpPr>
        <p:spPr>
          <a:xfrm>
            <a:off x="10152068" y="4819898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389FA70F-C1AB-48B4-7048-8673DF49192D}"/>
              </a:ext>
            </a:extLst>
          </p:cNvPr>
          <p:cNvSpPr/>
          <p:nvPr/>
        </p:nvSpPr>
        <p:spPr>
          <a:xfrm>
            <a:off x="11516067" y="1781649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1895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47E2A834-5288-9ED1-1FC1-7BE8AD08B8A9}"/>
              </a:ext>
            </a:extLst>
          </p:cNvPr>
          <p:cNvSpPr/>
          <p:nvPr/>
        </p:nvSpPr>
        <p:spPr>
          <a:xfrm>
            <a:off x="9550956" y="3977341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1863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7480931-8960-2FB8-739B-3E7854537FB4}"/>
              </a:ext>
            </a:extLst>
          </p:cNvPr>
          <p:cNvSpPr/>
          <p:nvPr/>
        </p:nvSpPr>
        <p:spPr>
          <a:xfrm>
            <a:off x="10431430" y="221467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1887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E5EE4617-F660-1958-B092-323B02080CF8}"/>
              </a:ext>
            </a:extLst>
          </p:cNvPr>
          <p:cNvSpPr/>
          <p:nvPr/>
        </p:nvSpPr>
        <p:spPr>
          <a:xfrm>
            <a:off x="4783446" y="101149"/>
            <a:ext cx="4222697" cy="233238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ADB73F39-56DA-25C8-CEDF-2C590BB49F95}"/>
              </a:ext>
            </a:extLst>
          </p:cNvPr>
          <p:cNvSpPr/>
          <p:nvPr/>
        </p:nvSpPr>
        <p:spPr>
          <a:xfrm>
            <a:off x="6361454" y="529710"/>
            <a:ext cx="960702" cy="41092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Mohammed Hassan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BC520261-F236-40F9-55BE-B0F2EFB40B2E}"/>
              </a:ext>
            </a:extLst>
          </p:cNvPr>
          <p:cNvSpPr/>
          <p:nvPr/>
        </p:nvSpPr>
        <p:spPr>
          <a:xfrm>
            <a:off x="6311454" y="1488667"/>
            <a:ext cx="1013220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Fath Ali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1797-1834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0592F3DD-6FB2-4750-1452-810536FAAA3B}"/>
              </a:ext>
            </a:extLst>
          </p:cNvPr>
          <p:cNvCxnSpPr>
            <a:cxnSpLocks/>
            <a:stCxn id="147" idx="2"/>
            <a:endCxn id="145" idx="0"/>
          </p:cNvCxnSpPr>
          <p:nvPr/>
        </p:nvCxnSpPr>
        <p:spPr>
          <a:xfrm>
            <a:off x="6818064" y="1438695"/>
            <a:ext cx="0" cy="499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F9D60E1-504A-44AE-704E-3CEE1AAF0AA4}"/>
              </a:ext>
            </a:extLst>
          </p:cNvPr>
          <p:cNvSpPr/>
          <p:nvPr/>
        </p:nvSpPr>
        <p:spPr>
          <a:xfrm>
            <a:off x="6311454" y="1047173"/>
            <a:ext cx="1013220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Hossein </a:t>
            </a:r>
            <a:r>
              <a:rPr lang="fr-FR" sz="1200" dirty="0" err="1">
                <a:solidFill>
                  <a:schemeClr val="tx1"/>
                </a:solidFill>
              </a:rPr>
              <a:t>Qoli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48" name="Connecteur droit avec flèche 147">
            <a:extLst>
              <a:ext uri="{FF2B5EF4-FFF2-40B4-BE49-F238E27FC236}">
                <a16:creationId xmlns:a16="http://schemas.microsoft.com/office/drawing/2014/main" id="{8F7416FB-6DC4-590C-E8B0-4CAAA9AD2BD7}"/>
              </a:ext>
            </a:extLst>
          </p:cNvPr>
          <p:cNvCxnSpPr>
            <a:cxnSpLocks/>
            <a:endCxn id="147" idx="0"/>
          </p:cNvCxnSpPr>
          <p:nvPr/>
        </p:nvCxnSpPr>
        <p:spPr>
          <a:xfrm flipH="1">
            <a:off x="6818064" y="829200"/>
            <a:ext cx="13795" cy="21797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ectangle 148">
            <a:extLst>
              <a:ext uri="{FF2B5EF4-FFF2-40B4-BE49-F238E27FC236}">
                <a16:creationId xmlns:a16="http://schemas.microsoft.com/office/drawing/2014/main" id="{37F4FE7D-90FD-EA49-9EBC-B7A3F9C3DE9F}"/>
              </a:ext>
            </a:extLst>
          </p:cNvPr>
          <p:cNvSpPr/>
          <p:nvPr/>
        </p:nvSpPr>
        <p:spPr>
          <a:xfrm>
            <a:off x="5089528" y="1047169"/>
            <a:ext cx="1200118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Agha Mohammad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1794-97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C98B84D1-CC62-328C-A3C6-CDBD63E0D493}"/>
              </a:ext>
            </a:extLst>
          </p:cNvPr>
          <p:cNvSpPr/>
          <p:nvPr/>
        </p:nvSpPr>
        <p:spPr>
          <a:xfrm>
            <a:off x="7469170" y="201786"/>
            <a:ext cx="1170257" cy="41092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Mohammad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1834-48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E85B6142-C216-38B7-B011-A973073E288A}"/>
              </a:ext>
            </a:extLst>
          </p:cNvPr>
          <p:cNvSpPr/>
          <p:nvPr/>
        </p:nvSpPr>
        <p:spPr>
          <a:xfrm>
            <a:off x="5268713" y="1527069"/>
            <a:ext cx="932818" cy="60857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KADJAR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Perse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1796-1925</a:t>
            </a:r>
          </a:p>
        </p:txBody>
      </p:sp>
      <p:cxnSp>
        <p:nvCxnSpPr>
          <p:cNvPr id="152" name="Connecteur : en angle 151">
            <a:extLst>
              <a:ext uri="{FF2B5EF4-FFF2-40B4-BE49-F238E27FC236}">
                <a16:creationId xmlns:a16="http://schemas.microsoft.com/office/drawing/2014/main" id="{4157397C-78B8-E38B-DCD4-FF87FBB45622}"/>
              </a:ext>
            </a:extLst>
          </p:cNvPr>
          <p:cNvCxnSpPr>
            <a:cxnSpLocks/>
            <a:endCxn id="149" idx="0"/>
          </p:cNvCxnSpPr>
          <p:nvPr/>
        </p:nvCxnSpPr>
        <p:spPr>
          <a:xfrm rot="5400000">
            <a:off x="6151739" y="367048"/>
            <a:ext cx="217969" cy="1142272"/>
          </a:xfrm>
          <a:prstGeom prst="bentConnector3">
            <a:avLst>
              <a:gd name="adj1" fmla="val 73307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avec flèche 152">
            <a:extLst>
              <a:ext uri="{FF2B5EF4-FFF2-40B4-BE49-F238E27FC236}">
                <a16:creationId xmlns:a16="http://schemas.microsoft.com/office/drawing/2014/main" id="{D0A9C9CC-84C0-C0E8-8804-7CF893EE573C}"/>
              </a:ext>
            </a:extLst>
          </p:cNvPr>
          <p:cNvCxnSpPr>
            <a:cxnSpLocks/>
            <a:stCxn id="145" idx="2"/>
            <a:endCxn id="154" idx="0"/>
          </p:cNvCxnSpPr>
          <p:nvPr/>
        </p:nvCxnSpPr>
        <p:spPr>
          <a:xfrm>
            <a:off x="6818064" y="1880189"/>
            <a:ext cx="23741" cy="499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Rectangle 153">
            <a:extLst>
              <a:ext uri="{FF2B5EF4-FFF2-40B4-BE49-F238E27FC236}">
                <a16:creationId xmlns:a16="http://schemas.microsoft.com/office/drawing/2014/main" id="{B2FC50D8-2EA4-1FE6-BA47-893C42208750}"/>
              </a:ext>
            </a:extLst>
          </p:cNvPr>
          <p:cNvSpPr/>
          <p:nvPr/>
        </p:nvSpPr>
        <p:spPr>
          <a:xfrm>
            <a:off x="6343303" y="1930161"/>
            <a:ext cx="997004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Abbas Mirza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79D447DA-9829-66EC-2A4A-3EFF30E92BDD}"/>
              </a:ext>
            </a:extLst>
          </p:cNvPr>
          <p:cNvSpPr/>
          <p:nvPr/>
        </p:nvSpPr>
        <p:spPr>
          <a:xfrm>
            <a:off x="7462278" y="647215"/>
            <a:ext cx="1177149" cy="41092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Nassereddin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1848-96</a:t>
            </a:r>
          </a:p>
        </p:txBody>
      </p:sp>
      <p:cxnSp>
        <p:nvCxnSpPr>
          <p:cNvPr id="156" name="Connecteur droit avec flèche 155">
            <a:extLst>
              <a:ext uri="{FF2B5EF4-FFF2-40B4-BE49-F238E27FC236}">
                <a16:creationId xmlns:a16="http://schemas.microsoft.com/office/drawing/2014/main" id="{FE8BAB8D-B72F-5C8F-4396-93DB4643496A}"/>
              </a:ext>
            </a:extLst>
          </p:cNvPr>
          <p:cNvCxnSpPr>
            <a:cxnSpLocks/>
            <a:stCxn id="150" idx="2"/>
            <a:endCxn id="155" idx="0"/>
          </p:cNvCxnSpPr>
          <p:nvPr/>
        </p:nvCxnSpPr>
        <p:spPr>
          <a:xfrm flipH="1">
            <a:off x="8050853" y="612713"/>
            <a:ext cx="3446" cy="3450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Rectangle 156">
            <a:extLst>
              <a:ext uri="{FF2B5EF4-FFF2-40B4-BE49-F238E27FC236}">
                <a16:creationId xmlns:a16="http://schemas.microsoft.com/office/drawing/2014/main" id="{C20017C8-1812-7A12-8B16-395E0158B7B1}"/>
              </a:ext>
            </a:extLst>
          </p:cNvPr>
          <p:cNvSpPr/>
          <p:nvPr/>
        </p:nvSpPr>
        <p:spPr>
          <a:xfrm>
            <a:off x="7452705" y="1110847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Mozaffareddine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1896-1907</a:t>
            </a:r>
          </a:p>
        </p:txBody>
      </p:sp>
      <p:cxnSp>
        <p:nvCxnSpPr>
          <p:cNvPr id="158" name="Connecteur droit avec flèche 157">
            <a:extLst>
              <a:ext uri="{FF2B5EF4-FFF2-40B4-BE49-F238E27FC236}">
                <a16:creationId xmlns:a16="http://schemas.microsoft.com/office/drawing/2014/main" id="{1E9FAD75-9CF1-68D9-602E-57EA15A394AF}"/>
              </a:ext>
            </a:extLst>
          </p:cNvPr>
          <p:cNvCxnSpPr>
            <a:cxnSpLocks/>
            <a:stCxn id="155" idx="2"/>
            <a:endCxn id="157" idx="0"/>
          </p:cNvCxnSpPr>
          <p:nvPr/>
        </p:nvCxnSpPr>
        <p:spPr>
          <a:xfrm flipH="1">
            <a:off x="8046067" y="1058142"/>
            <a:ext cx="4786" cy="5270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Rectangle 158">
            <a:extLst>
              <a:ext uri="{FF2B5EF4-FFF2-40B4-BE49-F238E27FC236}">
                <a16:creationId xmlns:a16="http://schemas.microsoft.com/office/drawing/2014/main" id="{C89F6A2E-0C5F-CC42-1D1A-01D36D56DD8C}"/>
              </a:ext>
            </a:extLst>
          </p:cNvPr>
          <p:cNvSpPr/>
          <p:nvPr/>
        </p:nvSpPr>
        <p:spPr>
          <a:xfrm>
            <a:off x="7461134" y="1549904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Mohammad Ali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1907-09</a:t>
            </a:r>
          </a:p>
        </p:txBody>
      </p:sp>
      <p:cxnSp>
        <p:nvCxnSpPr>
          <p:cNvPr id="160" name="Connecteur droit avec flèche 159">
            <a:extLst>
              <a:ext uri="{FF2B5EF4-FFF2-40B4-BE49-F238E27FC236}">
                <a16:creationId xmlns:a16="http://schemas.microsoft.com/office/drawing/2014/main" id="{A27669B0-BC35-D069-DBA1-B50BD8BE7165}"/>
              </a:ext>
            </a:extLst>
          </p:cNvPr>
          <p:cNvCxnSpPr>
            <a:cxnSpLocks/>
            <a:stCxn id="157" idx="2"/>
            <a:endCxn id="159" idx="0"/>
          </p:cNvCxnSpPr>
          <p:nvPr/>
        </p:nvCxnSpPr>
        <p:spPr>
          <a:xfrm>
            <a:off x="8046067" y="1505484"/>
            <a:ext cx="8429" cy="4442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ectangle 160">
            <a:extLst>
              <a:ext uri="{FF2B5EF4-FFF2-40B4-BE49-F238E27FC236}">
                <a16:creationId xmlns:a16="http://schemas.microsoft.com/office/drawing/2014/main" id="{7154B7D2-2936-7FD3-0D38-8A1863F33CA3}"/>
              </a:ext>
            </a:extLst>
          </p:cNvPr>
          <p:cNvSpPr/>
          <p:nvPr/>
        </p:nvSpPr>
        <p:spPr>
          <a:xfrm>
            <a:off x="7461134" y="1988257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Ahmad Chah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1909-25</a:t>
            </a:r>
          </a:p>
        </p:txBody>
      </p:sp>
      <p:cxnSp>
        <p:nvCxnSpPr>
          <p:cNvPr id="162" name="Connecteur droit avec flèche 161">
            <a:extLst>
              <a:ext uri="{FF2B5EF4-FFF2-40B4-BE49-F238E27FC236}">
                <a16:creationId xmlns:a16="http://schemas.microsoft.com/office/drawing/2014/main" id="{C56DD063-0CD1-647A-B8EB-6D5755E464F6}"/>
              </a:ext>
            </a:extLst>
          </p:cNvPr>
          <p:cNvCxnSpPr>
            <a:cxnSpLocks/>
            <a:stCxn id="159" idx="2"/>
            <a:endCxn id="161" idx="0"/>
          </p:cNvCxnSpPr>
          <p:nvPr/>
        </p:nvCxnSpPr>
        <p:spPr>
          <a:xfrm>
            <a:off x="8054496" y="1944541"/>
            <a:ext cx="0" cy="437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onnecteur : en angle 162">
            <a:extLst>
              <a:ext uri="{FF2B5EF4-FFF2-40B4-BE49-F238E27FC236}">
                <a16:creationId xmlns:a16="http://schemas.microsoft.com/office/drawing/2014/main" id="{F725CC82-A500-6D38-2CFD-D440E0AFA318}"/>
              </a:ext>
            </a:extLst>
          </p:cNvPr>
          <p:cNvCxnSpPr>
            <a:cxnSpLocks/>
            <a:stCxn id="154" idx="2"/>
            <a:endCxn id="150" idx="0"/>
          </p:cNvCxnSpPr>
          <p:nvPr/>
        </p:nvCxnSpPr>
        <p:spPr>
          <a:xfrm rot="5400000" flipH="1" flipV="1">
            <a:off x="6386546" y="657045"/>
            <a:ext cx="2123012" cy="1212494"/>
          </a:xfrm>
          <a:prstGeom prst="bentConnector5">
            <a:avLst>
              <a:gd name="adj1" fmla="val -2154"/>
              <a:gd name="adj2" fmla="val 46428"/>
              <a:gd name="adj3" fmla="val 103111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ectangle 163">
            <a:extLst>
              <a:ext uri="{FF2B5EF4-FFF2-40B4-BE49-F238E27FC236}">
                <a16:creationId xmlns:a16="http://schemas.microsoft.com/office/drawing/2014/main" id="{B37CD4CD-0057-13A0-824F-0E8E91697559}"/>
              </a:ext>
            </a:extLst>
          </p:cNvPr>
          <p:cNvSpPr/>
          <p:nvPr/>
        </p:nvSpPr>
        <p:spPr>
          <a:xfrm>
            <a:off x="4763891" y="82118"/>
            <a:ext cx="4222697" cy="233238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D08F3F26-23EA-0C68-10C5-9776F5982F97}"/>
              </a:ext>
            </a:extLst>
          </p:cNvPr>
          <p:cNvSpPr/>
          <p:nvPr/>
        </p:nvSpPr>
        <p:spPr>
          <a:xfrm>
            <a:off x="6341899" y="510679"/>
            <a:ext cx="960702" cy="41092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Mohammed Hassan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EAA12C6C-CD9B-977C-F948-FA77AABF5399}"/>
              </a:ext>
            </a:extLst>
          </p:cNvPr>
          <p:cNvSpPr/>
          <p:nvPr/>
        </p:nvSpPr>
        <p:spPr>
          <a:xfrm>
            <a:off x="6291899" y="1469636"/>
            <a:ext cx="1013220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Fath Ali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1797-1834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9F0B6C47-57E2-6C10-EC3F-EFB901822551}"/>
              </a:ext>
            </a:extLst>
          </p:cNvPr>
          <p:cNvCxnSpPr>
            <a:cxnSpLocks/>
            <a:stCxn id="168" idx="2"/>
            <a:endCxn id="166" idx="0"/>
          </p:cNvCxnSpPr>
          <p:nvPr/>
        </p:nvCxnSpPr>
        <p:spPr>
          <a:xfrm>
            <a:off x="6798509" y="1419664"/>
            <a:ext cx="0" cy="499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Rectangle 167">
            <a:extLst>
              <a:ext uri="{FF2B5EF4-FFF2-40B4-BE49-F238E27FC236}">
                <a16:creationId xmlns:a16="http://schemas.microsoft.com/office/drawing/2014/main" id="{32E7DE87-8576-92FC-6445-418C08E86082}"/>
              </a:ext>
            </a:extLst>
          </p:cNvPr>
          <p:cNvSpPr/>
          <p:nvPr/>
        </p:nvSpPr>
        <p:spPr>
          <a:xfrm>
            <a:off x="6291899" y="1028142"/>
            <a:ext cx="1013220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Hossein </a:t>
            </a:r>
            <a:r>
              <a:rPr lang="fr-FR" sz="1200" dirty="0" err="1">
                <a:solidFill>
                  <a:schemeClr val="tx1"/>
                </a:solidFill>
              </a:rPr>
              <a:t>Qoli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69" name="Connecteur droit avec flèche 168">
            <a:extLst>
              <a:ext uri="{FF2B5EF4-FFF2-40B4-BE49-F238E27FC236}">
                <a16:creationId xmlns:a16="http://schemas.microsoft.com/office/drawing/2014/main" id="{3D0EE715-35D0-874E-D9D3-516D904327DE}"/>
              </a:ext>
            </a:extLst>
          </p:cNvPr>
          <p:cNvCxnSpPr>
            <a:cxnSpLocks/>
            <a:endCxn id="168" idx="0"/>
          </p:cNvCxnSpPr>
          <p:nvPr/>
        </p:nvCxnSpPr>
        <p:spPr>
          <a:xfrm flipH="1">
            <a:off x="6798509" y="810169"/>
            <a:ext cx="13795" cy="21797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Rectangle 169">
            <a:extLst>
              <a:ext uri="{FF2B5EF4-FFF2-40B4-BE49-F238E27FC236}">
                <a16:creationId xmlns:a16="http://schemas.microsoft.com/office/drawing/2014/main" id="{1BF50099-D5DC-D823-CA62-49D63EBF98CA}"/>
              </a:ext>
            </a:extLst>
          </p:cNvPr>
          <p:cNvSpPr/>
          <p:nvPr/>
        </p:nvSpPr>
        <p:spPr>
          <a:xfrm>
            <a:off x="5069973" y="1028138"/>
            <a:ext cx="1200118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Agha Mohammad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1794-97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796FF561-F560-8EB5-DC55-5BABAE2A05A2}"/>
              </a:ext>
            </a:extLst>
          </p:cNvPr>
          <p:cNvSpPr/>
          <p:nvPr/>
        </p:nvSpPr>
        <p:spPr>
          <a:xfrm>
            <a:off x="7449615" y="182755"/>
            <a:ext cx="1170257" cy="41092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Mohammad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1834-48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770D1466-73F3-0E2C-4209-C19A51BD0406}"/>
              </a:ext>
            </a:extLst>
          </p:cNvPr>
          <p:cNvSpPr/>
          <p:nvPr/>
        </p:nvSpPr>
        <p:spPr>
          <a:xfrm>
            <a:off x="5249158" y="1508038"/>
            <a:ext cx="932818" cy="60857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KADJAR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Perse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1796-1925</a:t>
            </a:r>
          </a:p>
        </p:txBody>
      </p:sp>
      <p:cxnSp>
        <p:nvCxnSpPr>
          <p:cNvPr id="173" name="Connecteur : en angle 172">
            <a:extLst>
              <a:ext uri="{FF2B5EF4-FFF2-40B4-BE49-F238E27FC236}">
                <a16:creationId xmlns:a16="http://schemas.microsoft.com/office/drawing/2014/main" id="{CDC666E6-4EC5-E24E-D592-A195A83AAFD6}"/>
              </a:ext>
            </a:extLst>
          </p:cNvPr>
          <p:cNvCxnSpPr>
            <a:cxnSpLocks/>
            <a:endCxn id="170" idx="0"/>
          </p:cNvCxnSpPr>
          <p:nvPr/>
        </p:nvCxnSpPr>
        <p:spPr>
          <a:xfrm rot="5400000">
            <a:off x="6132184" y="348017"/>
            <a:ext cx="217969" cy="1142272"/>
          </a:xfrm>
          <a:prstGeom prst="bentConnector3">
            <a:avLst>
              <a:gd name="adj1" fmla="val 73307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avec flèche 173">
            <a:extLst>
              <a:ext uri="{FF2B5EF4-FFF2-40B4-BE49-F238E27FC236}">
                <a16:creationId xmlns:a16="http://schemas.microsoft.com/office/drawing/2014/main" id="{CDC3525D-1B5E-BCB4-74F1-019A8AB5B43E}"/>
              </a:ext>
            </a:extLst>
          </p:cNvPr>
          <p:cNvCxnSpPr>
            <a:cxnSpLocks/>
            <a:stCxn id="166" idx="2"/>
            <a:endCxn id="175" idx="0"/>
          </p:cNvCxnSpPr>
          <p:nvPr/>
        </p:nvCxnSpPr>
        <p:spPr>
          <a:xfrm>
            <a:off x="6798509" y="1861158"/>
            <a:ext cx="23741" cy="499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Rectangle 174">
            <a:extLst>
              <a:ext uri="{FF2B5EF4-FFF2-40B4-BE49-F238E27FC236}">
                <a16:creationId xmlns:a16="http://schemas.microsoft.com/office/drawing/2014/main" id="{A8ABA3BF-5539-7FBE-9C43-BC7C53680EAC}"/>
              </a:ext>
            </a:extLst>
          </p:cNvPr>
          <p:cNvSpPr/>
          <p:nvPr/>
        </p:nvSpPr>
        <p:spPr>
          <a:xfrm>
            <a:off x="6323748" y="1911130"/>
            <a:ext cx="997004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Abbas Mirza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47C8CD6B-FBD4-94D8-51B3-1D0E21C69A86}"/>
              </a:ext>
            </a:extLst>
          </p:cNvPr>
          <p:cNvSpPr/>
          <p:nvPr/>
        </p:nvSpPr>
        <p:spPr>
          <a:xfrm>
            <a:off x="7442723" y="628184"/>
            <a:ext cx="1177149" cy="41092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Nassereddin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1848-96</a:t>
            </a:r>
          </a:p>
        </p:txBody>
      </p:sp>
      <p:cxnSp>
        <p:nvCxnSpPr>
          <p:cNvPr id="177" name="Connecteur droit avec flèche 176">
            <a:extLst>
              <a:ext uri="{FF2B5EF4-FFF2-40B4-BE49-F238E27FC236}">
                <a16:creationId xmlns:a16="http://schemas.microsoft.com/office/drawing/2014/main" id="{2F178A7A-872E-15B1-407D-2169D3C7AE3A}"/>
              </a:ext>
            </a:extLst>
          </p:cNvPr>
          <p:cNvCxnSpPr>
            <a:cxnSpLocks/>
            <a:stCxn id="171" idx="2"/>
            <a:endCxn id="176" idx="0"/>
          </p:cNvCxnSpPr>
          <p:nvPr/>
        </p:nvCxnSpPr>
        <p:spPr>
          <a:xfrm flipH="1">
            <a:off x="8031298" y="593682"/>
            <a:ext cx="3446" cy="3450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Rectangle 177">
            <a:extLst>
              <a:ext uri="{FF2B5EF4-FFF2-40B4-BE49-F238E27FC236}">
                <a16:creationId xmlns:a16="http://schemas.microsoft.com/office/drawing/2014/main" id="{9B094C7B-8AEB-015B-51FF-1C02BB5BBE18}"/>
              </a:ext>
            </a:extLst>
          </p:cNvPr>
          <p:cNvSpPr/>
          <p:nvPr/>
        </p:nvSpPr>
        <p:spPr>
          <a:xfrm>
            <a:off x="7433150" y="1091816"/>
            <a:ext cx="1186723" cy="39463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Mozaffareddine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1896-1907</a:t>
            </a:r>
          </a:p>
        </p:txBody>
      </p:sp>
      <p:cxnSp>
        <p:nvCxnSpPr>
          <p:cNvPr id="179" name="Connecteur droit avec flèche 178">
            <a:extLst>
              <a:ext uri="{FF2B5EF4-FFF2-40B4-BE49-F238E27FC236}">
                <a16:creationId xmlns:a16="http://schemas.microsoft.com/office/drawing/2014/main" id="{AA743A0A-81F4-3876-D644-270457C0FCCE}"/>
              </a:ext>
            </a:extLst>
          </p:cNvPr>
          <p:cNvCxnSpPr>
            <a:cxnSpLocks/>
            <a:stCxn id="176" idx="2"/>
            <a:endCxn id="178" idx="0"/>
          </p:cNvCxnSpPr>
          <p:nvPr/>
        </p:nvCxnSpPr>
        <p:spPr>
          <a:xfrm flipH="1">
            <a:off x="8026512" y="1039111"/>
            <a:ext cx="4786" cy="5270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Rectangle 179">
            <a:extLst>
              <a:ext uri="{FF2B5EF4-FFF2-40B4-BE49-F238E27FC236}">
                <a16:creationId xmlns:a16="http://schemas.microsoft.com/office/drawing/2014/main" id="{09C95D25-FFC4-33EB-5141-1092DED1BD8A}"/>
              </a:ext>
            </a:extLst>
          </p:cNvPr>
          <p:cNvSpPr/>
          <p:nvPr/>
        </p:nvSpPr>
        <p:spPr>
          <a:xfrm>
            <a:off x="7441579" y="1530873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Mohammad Ali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1907-09</a:t>
            </a:r>
          </a:p>
        </p:txBody>
      </p:sp>
      <p:cxnSp>
        <p:nvCxnSpPr>
          <p:cNvPr id="181" name="Connecteur droit avec flèche 180">
            <a:extLst>
              <a:ext uri="{FF2B5EF4-FFF2-40B4-BE49-F238E27FC236}">
                <a16:creationId xmlns:a16="http://schemas.microsoft.com/office/drawing/2014/main" id="{557C879D-F463-8F9C-A007-22BC0147EA7F}"/>
              </a:ext>
            </a:extLst>
          </p:cNvPr>
          <p:cNvCxnSpPr>
            <a:cxnSpLocks/>
            <a:stCxn id="178" idx="2"/>
            <a:endCxn id="180" idx="0"/>
          </p:cNvCxnSpPr>
          <p:nvPr/>
        </p:nvCxnSpPr>
        <p:spPr>
          <a:xfrm>
            <a:off x="8026512" y="1486453"/>
            <a:ext cx="8429" cy="4442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Rectangle 181">
            <a:extLst>
              <a:ext uri="{FF2B5EF4-FFF2-40B4-BE49-F238E27FC236}">
                <a16:creationId xmlns:a16="http://schemas.microsoft.com/office/drawing/2014/main" id="{DE4DCAE2-57AA-ECEB-CE55-4652EB32ED20}"/>
              </a:ext>
            </a:extLst>
          </p:cNvPr>
          <p:cNvSpPr/>
          <p:nvPr/>
        </p:nvSpPr>
        <p:spPr>
          <a:xfrm>
            <a:off x="7441579" y="1969226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Ahmad Chah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1909-25</a:t>
            </a:r>
          </a:p>
        </p:txBody>
      </p:sp>
      <p:cxnSp>
        <p:nvCxnSpPr>
          <p:cNvPr id="183" name="Connecteur droit avec flèche 182">
            <a:extLst>
              <a:ext uri="{FF2B5EF4-FFF2-40B4-BE49-F238E27FC236}">
                <a16:creationId xmlns:a16="http://schemas.microsoft.com/office/drawing/2014/main" id="{BC5E3A3C-A9ED-D259-BA70-AC5038729552}"/>
              </a:ext>
            </a:extLst>
          </p:cNvPr>
          <p:cNvCxnSpPr>
            <a:cxnSpLocks/>
            <a:stCxn id="180" idx="2"/>
            <a:endCxn id="182" idx="0"/>
          </p:cNvCxnSpPr>
          <p:nvPr/>
        </p:nvCxnSpPr>
        <p:spPr>
          <a:xfrm>
            <a:off x="8034941" y="1925510"/>
            <a:ext cx="0" cy="437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 : en angle 183">
            <a:extLst>
              <a:ext uri="{FF2B5EF4-FFF2-40B4-BE49-F238E27FC236}">
                <a16:creationId xmlns:a16="http://schemas.microsoft.com/office/drawing/2014/main" id="{86245642-3684-3709-E2DC-02E71FD85E0F}"/>
              </a:ext>
            </a:extLst>
          </p:cNvPr>
          <p:cNvCxnSpPr>
            <a:cxnSpLocks/>
            <a:stCxn id="175" idx="2"/>
            <a:endCxn id="171" idx="0"/>
          </p:cNvCxnSpPr>
          <p:nvPr/>
        </p:nvCxnSpPr>
        <p:spPr>
          <a:xfrm rot="5400000" flipH="1" flipV="1">
            <a:off x="6366991" y="638014"/>
            <a:ext cx="2123012" cy="1212494"/>
          </a:xfrm>
          <a:prstGeom prst="bentConnector5">
            <a:avLst>
              <a:gd name="adj1" fmla="val -2154"/>
              <a:gd name="adj2" fmla="val 46428"/>
              <a:gd name="adj3" fmla="val 103111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716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8B90C-8406-A723-FA6C-635CE0D81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24B262-AB8B-FB75-107A-AA843ED8214F}"/>
              </a:ext>
            </a:extLst>
          </p:cNvPr>
          <p:cNvSpPr/>
          <p:nvPr/>
        </p:nvSpPr>
        <p:spPr>
          <a:xfrm>
            <a:off x="89686" y="110608"/>
            <a:ext cx="4591569" cy="5509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1848-1896 : En Perse, échec du règne réformateur de </a:t>
            </a:r>
            <a:r>
              <a:rPr lang="fr-FR" sz="1600" b="1" dirty="0" err="1"/>
              <a:t>Nassereddin</a:t>
            </a:r>
            <a:r>
              <a:rPr lang="fr-FR" sz="1600" b="1" dirty="0"/>
              <a:t> Chah</a:t>
            </a:r>
          </a:p>
          <a:p>
            <a:endParaRPr lang="fr-FR" sz="1600" dirty="0"/>
          </a:p>
          <a:p>
            <a:r>
              <a:rPr lang="fr-FR" sz="1600" dirty="0"/>
              <a:t>*1896 : </a:t>
            </a:r>
            <a:r>
              <a:rPr lang="fr-FR" sz="1600" dirty="0" err="1"/>
              <a:t>Nassereddin</a:t>
            </a:r>
            <a:r>
              <a:rPr lang="fr-FR" sz="1600" dirty="0"/>
              <a:t> est assassiné</a:t>
            </a:r>
          </a:p>
          <a:p>
            <a:r>
              <a:rPr lang="fr-FR" sz="1600" dirty="0"/>
              <a:t>Son fils </a:t>
            </a:r>
            <a:r>
              <a:rPr lang="fr-FR" sz="1600" u="sng" dirty="0" err="1"/>
              <a:t>Mozaffareddine</a:t>
            </a:r>
            <a:r>
              <a:rPr lang="fr-FR" sz="1600" dirty="0"/>
              <a:t> lui succède</a:t>
            </a:r>
          </a:p>
          <a:p>
            <a:r>
              <a:rPr lang="fr-FR" sz="1600" dirty="0"/>
              <a:t>Il hérite d’un pays en crise…</a:t>
            </a:r>
          </a:p>
          <a:p>
            <a:endParaRPr lang="fr-FR" sz="1600" dirty="0"/>
          </a:p>
          <a:p>
            <a:r>
              <a:rPr lang="fr-FR" sz="1600" dirty="0"/>
              <a:t>*Et face à un endettement croissant</a:t>
            </a:r>
          </a:p>
          <a:p>
            <a:r>
              <a:rPr lang="fr-FR" sz="1600" dirty="0"/>
              <a:t>La main mise étrangère, russe et britannique</a:t>
            </a:r>
          </a:p>
          <a:p>
            <a:r>
              <a:rPr lang="fr-FR" sz="1600" dirty="0"/>
              <a:t>Va se faire croissante ; Donc…</a:t>
            </a:r>
          </a:p>
          <a:p>
            <a:endParaRPr lang="fr-FR" sz="1600" dirty="0"/>
          </a:p>
          <a:p>
            <a:r>
              <a:rPr lang="fr-FR" sz="1600" dirty="0"/>
              <a:t>*1896 : Côté Perse, une </a:t>
            </a:r>
            <a:r>
              <a:rPr lang="fr-FR" sz="1600" u="sng" dirty="0"/>
              <a:t>longue</a:t>
            </a:r>
            <a:r>
              <a:rPr lang="fr-FR" sz="1600" dirty="0"/>
              <a:t> période de troubles Qui ne fait que commencer</a:t>
            </a:r>
          </a:p>
          <a:p>
            <a:r>
              <a:rPr lang="fr-FR" sz="1600" dirty="0"/>
              <a:t>Mais revenons au Grand Jeu…</a:t>
            </a:r>
          </a:p>
          <a:p>
            <a:endParaRPr lang="fr-FR" sz="1600" dirty="0"/>
          </a:p>
          <a:p>
            <a:r>
              <a:rPr lang="fr-FR" sz="1600" dirty="0"/>
              <a:t>*1885-95 : Après les derniers accords de frontières…</a:t>
            </a:r>
          </a:p>
          <a:p>
            <a:r>
              <a:rPr lang="fr-FR" sz="1600" dirty="0"/>
              <a:t>Entre la Russie et la GB, le conflit séculaire</a:t>
            </a:r>
          </a:p>
          <a:p>
            <a:r>
              <a:rPr lang="fr-FR" sz="1600" dirty="0"/>
              <a:t>Va s’arrêter et laisser la place</a:t>
            </a:r>
          </a:p>
          <a:p>
            <a:r>
              <a:rPr lang="fr-FR" sz="1600" dirty="0"/>
              <a:t>A un spectaculaire renversement d’alliances</a:t>
            </a:r>
          </a:p>
          <a:p>
            <a:endParaRPr lang="fr-FR" sz="1600" dirty="0"/>
          </a:p>
          <a:p>
            <a:r>
              <a:rPr lang="fr-FR" sz="1600" dirty="0"/>
              <a:t>*1895-1907 : Le Grand Jeu, dernier round</a:t>
            </a:r>
          </a:p>
          <a:p>
            <a:r>
              <a:rPr lang="fr-FR" sz="1600" dirty="0"/>
              <a:t>En trois temps…</a:t>
            </a:r>
          </a:p>
        </p:txBody>
      </p:sp>
      <p:pic>
        <p:nvPicPr>
          <p:cNvPr id="2" name="Image 1" descr="Une image contenant texte, dessin, Rectangle, carte&#10;&#10;Le contenu généré par l’IA peut être incorrect.">
            <a:extLst>
              <a:ext uri="{FF2B5EF4-FFF2-40B4-BE49-F238E27FC236}">
                <a16:creationId xmlns:a16="http://schemas.microsoft.com/office/drawing/2014/main" id="{B0533756-F4FE-AA50-A363-D80701E4A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11127" r="20406" b="59559"/>
          <a:stretch>
            <a:fillRect/>
          </a:stretch>
        </p:blipFill>
        <p:spPr>
          <a:xfrm>
            <a:off x="4780964" y="114751"/>
            <a:ext cx="7314656" cy="66284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7" name="Ellipse 36">
            <a:extLst>
              <a:ext uri="{FF2B5EF4-FFF2-40B4-BE49-F238E27FC236}">
                <a16:creationId xmlns:a16="http://schemas.microsoft.com/office/drawing/2014/main" id="{36FAF41F-76CD-2FB9-0643-C8ED765914B3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713A584-7EFD-C7E7-7ADE-74876F6B411A}"/>
              </a:ext>
            </a:extLst>
          </p:cNvPr>
          <p:cNvSpPr/>
          <p:nvPr/>
        </p:nvSpPr>
        <p:spPr>
          <a:xfrm rot="10800000">
            <a:off x="5557087" y="2081971"/>
            <a:ext cx="1331072" cy="48174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9B870FA0-75AF-3747-6FD8-D855D84ED842}"/>
              </a:ext>
            </a:extLst>
          </p:cNvPr>
          <p:cNvSpPr/>
          <p:nvPr/>
        </p:nvSpPr>
        <p:spPr>
          <a:xfrm>
            <a:off x="11731355" y="322129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3D8AFD73-CE3D-2E64-5B53-FEE6E9D116DF}"/>
              </a:ext>
            </a:extLst>
          </p:cNvPr>
          <p:cNvSpPr/>
          <p:nvPr/>
        </p:nvSpPr>
        <p:spPr>
          <a:xfrm>
            <a:off x="9711926" y="351637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21B2F850-5279-644F-F434-0B334B1C5484}"/>
              </a:ext>
            </a:extLst>
          </p:cNvPr>
          <p:cNvSpPr/>
          <p:nvPr/>
        </p:nvSpPr>
        <p:spPr>
          <a:xfrm>
            <a:off x="10559283" y="407843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FEC7BBFF-7C02-4C64-CD24-DF9664058E63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64CA0953-0328-7B3E-7444-8F321EE56198}"/>
              </a:ext>
            </a:extLst>
          </p:cNvPr>
          <p:cNvSpPr/>
          <p:nvPr/>
        </p:nvSpPr>
        <p:spPr>
          <a:xfrm>
            <a:off x="10962250" y="4261003"/>
            <a:ext cx="229978" cy="21476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68C9A368-0871-7FA4-9C16-92A4EE2B963B}"/>
              </a:ext>
            </a:extLst>
          </p:cNvPr>
          <p:cNvSpPr/>
          <p:nvPr/>
        </p:nvSpPr>
        <p:spPr>
          <a:xfrm>
            <a:off x="11533529" y="553100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350E8CA7-F2FE-0760-8EB5-E3C0B5E69CBF}"/>
              </a:ext>
            </a:extLst>
          </p:cNvPr>
          <p:cNvSpPr/>
          <p:nvPr/>
        </p:nvSpPr>
        <p:spPr>
          <a:xfrm>
            <a:off x="11323056" y="585977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380DA74-ADF1-02AF-F12B-3AB2F107A1AA}"/>
              </a:ext>
            </a:extLst>
          </p:cNvPr>
          <p:cNvSpPr/>
          <p:nvPr/>
        </p:nvSpPr>
        <p:spPr>
          <a:xfrm>
            <a:off x="10784696" y="470446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1854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E97F143-ACDA-9DB4-E782-15C7AAEBC547}"/>
              </a:ext>
            </a:extLst>
          </p:cNvPr>
          <p:cNvSpPr/>
          <p:nvPr/>
        </p:nvSpPr>
        <p:spPr>
          <a:xfrm>
            <a:off x="11422318" y="529092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66A54EC-7C70-F825-1456-FE6D795B4011}"/>
              </a:ext>
            </a:extLst>
          </p:cNvPr>
          <p:cNvSpPr/>
          <p:nvPr/>
        </p:nvSpPr>
        <p:spPr>
          <a:xfrm>
            <a:off x="11473108" y="347024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47E7CB64-D2D1-1BE2-1BC6-0EEA9CC4267D}"/>
              </a:ext>
            </a:extLst>
          </p:cNvPr>
          <p:cNvSpPr/>
          <p:nvPr/>
        </p:nvSpPr>
        <p:spPr>
          <a:xfrm rot="2301107">
            <a:off x="9836894" y="2003323"/>
            <a:ext cx="1611853" cy="29999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2A2DEF0C-706C-A7C1-2B42-F072EAF58287}"/>
              </a:ext>
            </a:extLst>
          </p:cNvPr>
          <p:cNvSpPr/>
          <p:nvPr/>
        </p:nvSpPr>
        <p:spPr>
          <a:xfrm>
            <a:off x="7691228" y="2796681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87E27A63-75DB-717F-B2A3-3D1554DAA504}"/>
              </a:ext>
            </a:extLst>
          </p:cNvPr>
          <p:cNvSpPr/>
          <p:nvPr/>
        </p:nvSpPr>
        <p:spPr>
          <a:xfrm>
            <a:off x="7138517" y="3389856"/>
            <a:ext cx="285261" cy="253039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77550354-28E3-E978-9E5C-AB39339181F9}"/>
              </a:ext>
            </a:extLst>
          </p:cNvPr>
          <p:cNvSpPr/>
          <p:nvPr/>
        </p:nvSpPr>
        <p:spPr>
          <a:xfrm>
            <a:off x="9490714" y="310742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3AB7B72-33CC-2739-A670-A5EEB2D52A7B}"/>
              </a:ext>
            </a:extLst>
          </p:cNvPr>
          <p:cNvSpPr/>
          <p:nvPr/>
        </p:nvSpPr>
        <p:spPr>
          <a:xfrm>
            <a:off x="9290633" y="2966252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1885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684C36DF-7104-C4B5-19C9-9E4F6D5023B5}"/>
              </a:ext>
            </a:extLst>
          </p:cNvPr>
          <p:cNvSpPr/>
          <p:nvPr/>
        </p:nvSpPr>
        <p:spPr>
          <a:xfrm>
            <a:off x="10253800" y="5311936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299C9316-30DE-9F48-C704-AACD7660AF09}"/>
              </a:ext>
            </a:extLst>
          </p:cNvPr>
          <p:cNvSpPr/>
          <p:nvPr/>
        </p:nvSpPr>
        <p:spPr>
          <a:xfrm>
            <a:off x="10152068" y="4819898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1893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9506CDE-9910-97AC-9133-EE3ED6DAEC09}"/>
              </a:ext>
            </a:extLst>
          </p:cNvPr>
          <p:cNvSpPr/>
          <p:nvPr/>
        </p:nvSpPr>
        <p:spPr>
          <a:xfrm>
            <a:off x="9550956" y="3977341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1863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7109678C-3DD7-AA78-168A-97B0B0FB442A}"/>
              </a:ext>
            </a:extLst>
          </p:cNvPr>
          <p:cNvSpPr/>
          <p:nvPr/>
        </p:nvSpPr>
        <p:spPr>
          <a:xfrm rot="4185618">
            <a:off x="10629699" y="1340244"/>
            <a:ext cx="508841" cy="1673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1B514EB3-B5EE-C25E-0983-A0861C7D902C}"/>
              </a:ext>
            </a:extLst>
          </p:cNvPr>
          <p:cNvSpPr/>
          <p:nvPr/>
        </p:nvSpPr>
        <p:spPr>
          <a:xfrm rot="6545903">
            <a:off x="9770817" y="1415887"/>
            <a:ext cx="472708" cy="1550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FBFB184C-2732-09B2-2484-AFA22AC846DC}"/>
              </a:ext>
            </a:extLst>
          </p:cNvPr>
          <p:cNvSpPr/>
          <p:nvPr/>
        </p:nvSpPr>
        <p:spPr>
          <a:xfrm rot="8426906">
            <a:off x="8649307" y="1086036"/>
            <a:ext cx="363131" cy="937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3FB209E-DEDD-AFBA-6280-B6283EEB36E4}"/>
              </a:ext>
            </a:extLst>
          </p:cNvPr>
          <p:cNvSpPr/>
          <p:nvPr/>
        </p:nvSpPr>
        <p:spPr>
          <a:xfrm>
            <a:off x="10537802" y="780852"/>
            <a:ext cx="654425" cy="41728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1864-1875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196EEA9E-5D0C-E9D7-7CFA-B82B01CE5DF3}"/>
              </a:ext>
            </a:extLst>
          </p:cNvPr>
          <p:cNvSpPr/>
          <p:nvPr/>
        </p:nvSpPr>
        <p:spPr>
          <a:xfrm rot="4457025">
            <a:off x="11496367" y="2128365"/>
            <a:ext cx="287398" cy="1623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84A37D7A-8BE4-4A3B-3F17-91C13439E1B1}"/>
              </a:ext>
            </a:extLst>
          </p:cNvPr>
          <p:cNvSpPr/>
          <p:nvPr/>
        </p:nvSpPr>
        <p:spPr>
          <a:xfrm>
            <a:off x="11344525" y="199913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319BE1A1-BE97-77D8-E013-673099C9D32F}"/>
              </a:ext>
            </a:extLst>
          </p:cNvPr>
          <p:cNvSpPr/>
          <p:nvPr/>
        </p:nvSpPr>
        <p:spPr>
          <a:xfrm>
            <a:off x="10374937" y="263205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17F4FF4-92DE-D29A-F4BF-34BB5E91DEAA}"/>
              </a:ext>
            </a:extLst>
          </p:cNvPr>
          <p:cNvSpPr/>
          <p:nvPr/>
        </p:nvSpPr>
        <p:spPr>
          <a:xfrm>
            <a:off x="9853036" y="332117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1853</a:t>
            </a:r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EA26B060-9583-841F-9816-156A69A24ED2}"/>
              </a:ext>
            </a:extLst>
          </p:cNvPr>
          <p:cNvCxnSpPr>
            <a:cxnSpLocks/>
          </p:cNvCxnSpPr>
          <p:nvPr/>
        </p:nvCxnSpPr>
        <p:spPr>
          <a:xfrm>
            <a:off x="9858692" y="110193"/>
            <a:ext cx="0" cy="37088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lipse 83">
            <a:extLst>
              <a:ext uri="{FF2B5EF4-FFF2-40B4-BE49-F238E27FC236}">
                <a16:creationId xmlns:a16="http://schemas.microsoft.com/office/drawing/2014/main" id="{6CA806C4-6FAE-79AE-155A-2ED999403F4A}"/>
              </a:ext>
            </a:extLst>
          </p:cNvPr>
          <p:cNvSpPr/>
          <p:nvPr/>
        </p:nvSpPr>
        <p:spPr>
          <a:xfrm>
            <a:off x="9771257" y="530964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4277547C-DFD3-D23D-E1B4-7210689B75C4}"/>
              </a:ext>
            </a:extLst>
          </p:cNvPr>
          <p:cNvSpPr/>
          <p:nvPr/>
        </p:nvSpPr>
        <p:spPr>
          <a:xfrm>
            <a:off x="10339382" y="183411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5B69D34F-FA67-FF6C-9C3E-8F7F19AF2554}"/>
              </a:ext>
            </a:extLst>
          </p:cNvPr>
          <p:cNvSpPr/>
          <p:nvPr/>
        </p:nvSpPr>
        <p:spPr>
          <a:xfrm>
            <a:off x="10714022" y="1248310"/>
            <a:ext cx="301986" cy="24113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093C6EFC-B91C-9E8E-639A-17DA22E81EFC}"/>
              </a:ext>
            </a:extLst>
          </p:cNvPr>
          <p:cNvSpPr/>
          <p:nvPr/>
        </p:nvSpPr>
        <p:spPr>
          <a:xfrm rot="575867">
            <a:off x="9020447" y="377370"/>
            <a:ext cx="611791" cy="1333415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484F326-FDC5-996E-AB74-3F516B1955E1}"/>
              </a:ext>
            </a:extLst>
          </p:cNvPr>
          <p:cNvSpPr/>
          <p:nvPr/>
        </p:nvSpPr>
        <p:spPr>
          <a:xfrm>
            <a:off x="8996750" y="100428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1875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6A77E28E-117A-CF74-5D07-35E6C000A6EC}"/>
              </a:ext>
            </a:extLst>
          </p:cNvPr>
          <p:cNvSpPr/>
          <p:nvPr/>
        </p:nvSpPr>
        <p:spPr>
          <a:xfrm>
            <a:off x="11760328" y="102282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EDD5FB56-B253-EFA4-B108-BBE3856B0BBA}"/>
              </a:ext>
            </a:extLst>
          </p:cNvPr>
          <p:cNvCxnSpPr>
            <a:cxnSpLocks/>
            <a:endCxn id="94" idx="0"/>
          </p:cNvCxnSpPr>
          <p:nvPr/>
        </p:nvCxnSpPr>
        <p:spPr>
          <a:xfrm>
            <a:off x="11757152" y="110193"/>
            <a:ext cx="90611" cy="91263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15BF7CEA-5414-0119-6274-F8D6A09A3A47}"/>
              </a:ext>
            </a:extLst>
          </p:cNvPr>
          <p:cNvSpPr/>
          <p:nvPr/>
        </p:nvSpPr>
        <p:spPr>
          <a:xfrm>
            <a:off x="11394893" y="119610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9E298267-7775-BE5C-6170-077E0A0E0EF6}"/>
              </a:ext>
            </a:extLst>
          </p:cNvPr>
          <p:cNvSpPr/>
          <p:nvPr/>
        </p:nvSpPr>
        <p:spPr>
          <a:xfrm>
            <a:off x="8896412" y="1586842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1D3DB193-BF32-C362-76D0-43DB6B3E9EBE}"/>
              </a:ext>
            </a:extLst>
          </p:cNvPr>
          <p:cNvSpPr/>
          <p:nvPr/>
        </p:nvSpPr>
        <p:spPr>
          <a:xfrm>
            <a:off x="9799360" y="1862417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EB02848B-689E-FA44-BDDB-7FF15933AFDA}"/>
              </a:ext>
            </a:extLst>
          </p:cNvPr>
          <p:cNvSpPr/>
          <p:nvPr/>
        </p:nvSpPr>
        <p:spPr>
          <a:xfrm>
            <a:off x="11104880" y="1274625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40525E5B-79E5-4015-65E8-119924BDF9CE}"/>
              </a:ext>
            </a:extLst>
          </p:cNvPr>
          <p:cNvSpPr/>
          <p:nvPr/>
        </p:nvSpPr>
        <p:spPr>
          <a:xfrm>
            <a:off x="11759383" y="1876397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05A51416-4C77-BF2F-922F-F7548F8C8195}"/>
              </a:ext>
            </a:extLst>
          </p:cNvPr>
          <p:cNvSpPr/>
          <p:nvPr/>
        </p:nvSpPr>
        <p:spPr>
          <a:xfrm>
            <a:off x="8452992" y="2231865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DE3166E4-51DD-C6A2-49F1-B803A72CDB98}"/>
              </a:ext>
            </a:extLst>
          </p:cNvPr>
          <p:cNvSpPr/>
          <p:nvPr/>
        </p:nvSpPr>
        <p:spPr>
          <a:xfrm rot="3166575">
            <a:off x="11760512" y="2044490"/>
            <a:ext cx="154338" cy="50508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68B16B8D-F81A-FDB4-D77D-19BEB79CA8CE}"/>
              </a:ext>
            </a:extLst>
          </p:cNvPr>
          <p:cNvSpPr/>
          <p:nvPr/>
        </p:nvSpPr>
        <p:spPr>
          <a:xfrm>
            <a:off x="8923940" y="2629491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5B1C9DF7-131A-7333-86A3-F15D9BEA6F17}"/>
              </a:ext>
            </a:extLst>
          </p:cNvPr>
          <p:cNvSpPr/>
          <p:nvPr/>
        </p:nvSpPr>
        <p:spPr>
          <a:xfrm>
            <a:off x="9409616" y="2612182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F8CA982-6359-C4E9-B04E-9C8A2EAAEEA7}"/>
              </a:ext>
            </a:extLst>
          </p:cNvPr>
          <p:cNvSpPr/>
          <p:nvPr/>
        </p:nvSpPr>
        <p:spPr>
          <a:xfrm>
            <a:off x="8671939" y="2399924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1881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6D1511C1-2C38-FEAB-2D5E-9FAA56D1D6F2}"/>
              </a:ext>
            </a:extLst>
          </p:cNvPr>
          <p:cNvSpPr/>
          <p:nvPr/>
        </p:nvSpPr>
        <p:spPr>
          <a:xfrm>
            <a:off x="11516067" y="1781649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1895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F61D61DA-9EBF-DCCC-5C2E-5A67AA335DE1}"/>
              </a:ext>
            </a:extLst>
          </p:cNvPr>
          <p:cNvSpPr/>
          <p:nvPr/>
        </p:nvSpPr>
        <p:spPr>
          <a:xfrm>
            <a:off x="10431430" y="221467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1887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D634D5C6-9712-3B25-7E18-612597B0BCB4}"/>
              </a:ext>
            </a:extLst>
          </p:cNvPr>
          <p:cNvSpPr/>
          <p:nvPr/>
        </p:nvSpPr>
        <p:spPr>
          <a:xfrm rot="10978392">
            <a:off x="5122329" y="1345393"/>
            <a:ext cx="1392450" cy="72167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A719349-16DB-DFB8-4C06-E399159B9739}"/>
              </a:ext>
            </a:extLst>
          </p:cNvPr>
          <p:cNvSpPr/>
          <p:nvPr/>
        </p:nvSpPr>
        <p:spPr>
          <a:xfrm>
            <a:off x="5100473" y="1433079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1801-20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A117F71-FDE9-D2E2-86C1-63C9155059D9}"/>
              </a:ext>
            </a:extLst>
          </p:cNvPr>
          <p:cNvSpPr/>
          <p:nvPr/>
        </p:nvSpPr>
        <p:spPr>
          <a:xfrm>
            <a:off x="4775443" y="1072093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D478EAE-67A9-625D-9E05-28213DDDE8D9}"/>
              </a:ext>
            </a:extLst>
          </p:cNvPr>
          <p:cNvSpPr/>
          <p:nvPr/>
        </p:nvSpPr>
        <p:spPr>
          <a:xfrm>
            <a:off x="5777595" y="2169080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1813-28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0E5352F8-5425-FF93-6A22-A9CF33443990}"/>
              </a:ext>
            </a:extLst>
          </p:cNvPr>
          <p:cNvSpPr/>
          <p:nvPr/>
        </p:nvSpPr>
        <p:spPr>
          <a:xfrm>
            <a:off x="5942502" y="1712191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1859</a:t>
            </a:r>
          </a:p>
        </p:txBody>
      </p: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799E77EE-8267-913F-EE75-60B8A4498387}"/>
              </a:ext>
            </a:extLst>
          </p:cNvPr>
          <p:cNvCxnSpPr>
            <a:cxnSpLocks/>
          </p:cNvCxnSpPr>
          <p:nvPr/>
        </p:nvCxnSpPr>
        <p:spPr>
          <a:xfrm>
            <a:off x="5659120" y="110193"/>
            <a:ext cx="0" cy="132288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EB9BCD06-548D-3358-A62C-27BBD5969CFA}"/>
              </a:ext>
            </a:extLst>
          </p:cNvPr>
          <p:cNvSpPr/>
          <p:nvPr/>
        </p:nvSpPr>
        <p:spPr>
          <a:xfrm>
            <a:off x="7444735" y="2019115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6B61D328-F314-B0F4-00C5-C7240D022570}"/>
              </a:ext>
            </a:extLst>
          </p:cNvPr>
          <p:cNvSpPr/>
          <p:nvPr/>
        </p:nvSpPr>
        <p:spPr>
          <a:xfrm>
            <a:off x="7395087" y="2207113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211E53C2-318E-134A-F566-31357A715800}"/>
              </a:ext>
            </a:extLst>
          </p:cNvPr>
          <p:cNvSpPr/>
          <p:nvPr/>
        </p:nvSpPr>
        <p:spPr>
          <a:xfrm>
            <a:off x="7701155" y="1309766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69010B34-A564-EAEA-E5AF-B7C7F31D2988}"/>
              </a:ext>
            </a:extLst>
          </p:cNvPr>
          <p:cNvSpPr/>
          <p:nvPr/>
        </p:nvSpPr>
        <p:spPr>
          <a:xfrm>
            <a:off x="7309859" y="1236408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11560BD7-4C0A-6F79-4CE2-811206258ED6}"/>
              </a:ext>
            </a:extLst>
          </p:cNvPr>
          <p:cNvSpPr/>
          <p:nvPr/>
        </p:nvSpPr>
        <p:spPr>
          <a:xfrm>
            <a:off x="4783446" y="101149"/>
            <a:ext cx="4222697" cy="233238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C92144E-3F4A-48A5-9DF9-CE9051A9E9F2}"/>
              </a:ext>
            </a:extLst>
          </p:cNvPr>
          <p:cNvSpPr/>
          <p:nvPr/>
        </p:nvSpPr>
        <p:spPr>
          <a:xfrm>
            <a:off x="6361454" y="529710"/>
            <a:ext cx="960702" cy="41092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Mohammed Hassan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0F78B15B-23E9-E293-63B4-54A5C59F00D1}"/>
              </a:ext>
            </a:extLst>
          </p:cNvPr>
          <p:cNvSpPr/>
          <p:nvPr/>
        </p:nvSpPr>
        <p:spPr>
          <a:xfrm>
            <a:off x="6311454" y="1488667"/>
            <a:ext cx="1013220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Fath Ali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1797-1834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D33E73CE-BE96-3DF4-1847-08F4B505E169}"/>
              </a:ext>
            </a:extLst>
          </p:cNvPr>
          <p:cNvCxnSpPr>
            <a:cxnSpLocks/>
            <a:stCxn id="138" idx="2"/>
            <a:endCxn id="136" idx="0"/>
          </p:cNvCxnSpPr>
          <p:nvPr/>
        </p:nvCxnSpPr>
        <p:spPr>
          <a:xfrm>
            <a:off x="6818064" y="1438695"/>
            <a:ext cx="0" cy="499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4D8C173-4955-EB0B-0E0C-5CFE8F980CCE}"/>
              </a:ext>
            </a:extLst>
          </p:cNvPr>
          <p:cNvSpPr/>
          <p:nvPr/>
        </p:nvSpPr>
        <p:spPr>
          <a:xfrm>
            <a:off x="6311454" y="1047173"/>
            <a:ext cx="1013220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Hossein </a:t>
            </a:r>
            <a:r>
              <a:rPr lang="fr-FR" sz="1200" dirty="0" err="1">
                <a:solidFill>
                  <a:schemeClr val="tx1"/>
                </a:solidFill>
              </a:rPr>
              <a:t>Qoli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973E3CED-EA77-8A4C-4079-B32DDA0BB699}"/>
              </a:ext>
            </a:extLst>
          </p:cNvPr>
          <p:cNvCxnSpPr>
            <a:cxnSpLocks/>
            <a:endCxn id="138" idx="0"/>
          </p:cNvCxnSpPr>
          <p:nvPr/>
        </p:nvCxnSpPr>
        <p:spPr>
          <a:xfrm flipH="1">
            <a:off x="6818064" y="829200"/>
            <a:ext cx="13795" cy="21797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ctangle 139">
            <a:extLst>
              <a:ext uri="{FF2B5EF4-FFF2-40B4-BE49-F238E27FC236}">
                <a16:creationId xmlns:a16="http://schemas.microsoft.com/office/drawing/2014/main" id="{EBD3B2CA-0C98-6E81-0241-18811E41F2AF}"/>
              </a:ext>
            </a:extLst>
          </p:cNvPr>
          <p:cNvSpPr/>
          <p:nvPr/>
        </p:nvSpPr>
        <p:spPr>
          <a:xfrm>
            <a:off x="5089528" y="1047169"/>
            <a:ext cx="1200118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Agha Mohammad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1794-97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930D6CBF-1DF3-0FE1-8A18-CF34FB0DA48B}"/>
              </a:ext>
            </a:extLst>
          </p:cNvPr>
          <p:cNvSpPr/>
          <p:nvPr/>
        </p:nvSpPr>
        <p:spPr>
          <a:xfrm>
            <a:off x="7469170" y="201786"/>
            <a:ext cx="1170257" cy="41092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Mohammad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1834-48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ABAB8194-1438-029B-9C94-C4E87FEE6FBD}"/>
              </a:ext>
            </a:extLst>
          </p:cNvPr>
          <p:cNvSpPr/>
          <p:nvPr/>
        </p:nvSpPr>
        <p:spPr>
          <a:xfrm>
            <a:off x="5268713" y="1527069"/>
            <a:ext cx="932818" cy="60857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KADJAR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Perse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1796-1925</a:t>
            </a:r>
          </a:p>
        </p:txBody>
      </p:sp>
      <p:cxnSp>
        <p:nvCxnSpPr>
          <p:cNvPr id="185" name="Connecteur : en angle 184">
            <a:extLst>
              <a:ext uri="{FF2B5EF4-FFF2-40B4-BE49-F238E27FC236}">
                <a16:creationId xmlns:a16="http://schemas.microsoft.com/office/drawing/2014/main" id="{9F4DEBF6-5042-9586-DC27-DCE0EA894126}"/>
              </a:ext>
            </a:extLst>
          </p:cNvPr>
          <p:cNvCxnSpPr>
            <a:cxnSpLocks/>
            <a:endCxn id="140" idx="0"/>
          </p:cNvCxnSpPr>
          <p:nvPr/>
        </p:nvCxnSpPr>
        <p:spPr>
          <a:xfrm rot="5400000">
            <a:off x="6151739" y="367048"/>
            <a:ext cx="217969" cy="1142272"/>
          </a:xfrm>
          <a:prstGeom prst="bentConnector3">
            <a:avLst>
              <a:gd name="adj1" fmla="val 73307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onnecteur droit avec flèche 185">
            <a:extLst>
              <a:ext uri="{FF2B5EF4-FFF2-40B4-BE49-F238E27FC236}">
                <a16:creationId xmlns:a16="http://schemas.microsoft.com/office/drawing/2014/main" id="{DB07C65D-8420-001B-CAE0-A225E776B95A}"/>
              </a:ext>
            </a:extLst>
          </p:cNvPr>
          <p:cNvCxnSpPr>
            <a:cxnSpLocks/>
            <a:stCxn id="136" idx="2"/>
            <a:endCxn id="187" idx="0"/>
          </p:cNvCxnSpPr>
          <p:nvPr/>
        </p:nvCxnSpPr>
        <p:spPr>
          <a:xfrm>
            <a:off x="6818064" y="1880189"/>
            <a:ext cx="23741" cy="499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Rectangle 186">
            <a:extLst>
              <a:ext uri="{FF2B5EF4-FFF2-40B4-BE49-F238E27FC236}">
                <a16:creationId xmlns:a16="http://schemas.microsoft.com/office/drawing/2014/main" id="{A752C839-18BA-F67D-1ECC-342E98028A41}"/>
              </a:ext>
            </a:extLst>
          </p:cNvPr>
          <p:cNvSpPr/>
          <p:nvPr/>
        </p:nvSpPr>
        <p:spPr>
          <a:xfrm>
            <a:off x="6343303" y="1930161"/>
            <a:ext cx="997004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Abbas Mirza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E2958FFA-FD51-D53D-FA57-AA0C2D392210}"/>
              </a:ext>
            </a:extLst>
          </p:cNvPr>
          <p:cNvSpPr/>
          <p:nvPr/>
        </p:nvSpPr>
        <p:spPr>
          <a:xfrm>
            <a:off x="7462278" y="647215"/>
            <a:ext cx="1177149" cy="41092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Nassereddin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1848-96</a:t>
            </a:r>
          </a:p>
        </p:txBody>
      </p:sp>
      <p:cxnSp>
        <p:nvCxnSpPr>
          <p:cNvPr id="189" name="Connecteur droit avec flèche 188">
            <a:extLst>
              <a:ext uri="{FF2B5EF4-FFF2-40B4-BE49-F238E27FC236}">
                <a16:creationId xmlns:a16="http://schemas.microsoft.com/office/drawing/2014/main" id="{3F046BE1-8544-0D4D-673B-A586D5E080E5}"/>
              </a:ext>
            </a:extLst>
          </p:cNvPr>
          <p:cNvCxnSpPr>
            <a:cxnSpLocks/>
            <a:stCxn id="141" idx="2"/>
            <a:endCxn id="188" idx="0"/>
          </p:cNvCxnSpPr>
          <p:nvPr/>
        </p:nvCxnSpPr>
        <p:spPr>
          <a:xfrm flipH="1">
            <a:off x="8050853" y="612713"/>
            <a:ext cx="3446" cy="3450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Rectangle 189">
            <a:extLst>
              <a:ext uri="{FF2B5EF4-FFF2-40B4-BE49-F238E27FC236}">
                <a16:creationId xmlns:a16="http://schemas.microsoft.com/office/drawing/2014/main" id="{60595CDD-7A0C-4D35-A232-0B78569579E2}"/>
              </a:ext>
            </a:extLst>
          </p:cNvPr>
          <p:cNvSpPr/>
          <p:nvPr/>
        </p:nvSpPr>
        <p:spPr>
          <a:xfrm>
            <a:off x="7452705" y="1110847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Mozaffareddine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1896-1907</a:t>
            </a:r>
          </a:p>
        </p:txBody>
      </p:sp>
      <p:cxnSp>
        <p:nvCxnSpPr>
          <p:cNvPr id="191" name="Connecteur droit avec flèche 190">
            <a:extLst>
              <a:ext uri="{FF2B5EF4-FFF2-40B4-BE49-F238E27FC236}">
                <a16:creationId xmlns:a16="http://schemas.microsoft.com/office/drawing/2014/main" id="{2C996FA0-E255-4643-B7E4-DAD21D36000E}"/>
              </a:ext>
            </a:extLst>
          </p:cNvPr>
          <p:cNvCxnSpPr>
            <a:cxnSpLocks/>
            <a:stCxn id="188" idx="2"/>
            <a:endCxn id="190" idx="0"/>
          </p:cNvCxnSpPr>
          <p:nvPr/>
        </p:nvCxnSpPr>
        <p:spPr>
          <a:xfrm flipH="1">
            <a:off x="8046067" y="1058142"/>
            <a:ext cx="4786" cy="5270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" name="Rectangle 3071">
            <a:extLst>
              <a:ext uri="{FF2B5EF4-FFF2-40B4-BE49-F238E27FC236}">
                <a16:creationId xmlns:a16="http://schemas.microsoft.com/office/drawing/2014/main" id="{B9101ACA-32D5-B077-66A1-DB7528A5D0BF}"/>
              </a:ext>
            </a:extLst>
          </p:cNvPr>
          <p:cNvSpPr/>
          <p:nvPr/>
        </p:nvSpPr>
        <p:spPr>
          <a:xfrm>
            <a:off x="7461134" y="1549904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Mohammad Ali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1907-09</a:t>
            </a:r>
          </a:p>
        </p:txBody>
      </p:sp>
      <p:cxnSp>
        <p:nvCxnSpPr>
          <p:cNvPr id="3073" name="Connecteur droit avec flèche 3072">
            <a:extLst>
              <a:ext uri="{FF2B5EF4-FFF2-40B4-BE49-F238E27FC236}">
                <a16:creationId xmlns:a16="http://schemas.microsoft.com/office/drawing/2014/main" id="{A3226B3B-9C09-0D98-CE73-B8C02E45A4F3}"/>
              </a:ext>
            </a:extLst>
          </p:cNvPr>
          <p:cNvCxnSpPr>
            <a:cxnSpLocks/>
            <a:stCxn id="190" idx="2"/>
            <a:endCxn id="3072" idx="0"/>
          </p:cNvCxnSpPr>
          <p:nvPr/>
        </p:nvCxnSpPr>
        <p:spPr>
          <a:xfrm>
            <a:off x="8046067" y="1505484"/>
            <a:ext cx="8429" cy="4442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5" name="Rectangle 3074">
            <a:extLst>
              <a:ext uri="{FF2B5EF4-FFF2-40B4-BE49-F238E27FC236}">
                <a16:creationId xmlns:a16="http://schemas.microsoft.com/office/drawing/2014/main" id="{DE48BDF6-54C9-D5AB-DCB5-7E3ACC764B56}"/>
              </a:ext>
            </a:extLst>
          </p:cNvPr>
          <p:cNvSpPr/>
          <p:nvPr/>
        </p:nvSpPr>
        <p:spPr>
          <a:xfrm>
            <a:off x="7461134" y="1988257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Ahmad Chah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1909-25</a:t>
            </a:r>
          </a:p>
        </p:txBody>
      </p:sp>
      <p:cxnSp>
        <p:nvCxnSpPr>
          <p:cNvPr id="3076" name="Connecteur droit avec flèche 3075">
            <a:extLst>
              <a:ext uri="{FF2B5EF4-FFF2-40B4-BE49-F238E27FC236}">
                <a16:creationId xmlns:a16="http://schemas.microsoft.com/office/drawing/2014/main" id="{C4089FD8-5693-05DF-86C0-75083AB4C54C}"/>
              </a:ext>
            </a:extLst>
          </p:cNvPr>
          <p:cNvCxnSpPr>
            <a:cxnSpLocks/>
            <a:stCxn id="3072" idx="2"/>
            <a:endCxn id="3075" idx="0"/>
          </p:cNvCxnSpPr>
          <p:nvPr/>
        </p:nvCxnSpPr>
        <p:spPr>
          <a:xfrm>
            <a:off x="8054496" y="1944541"/>
            <a:ext cx="0" cy="437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7" name="Connecteur : en angle 3076">
            <a:extLst>
              <a:ext uri="{FF2B5EF4-FFF2-40B4-BE49-F238E27FC236}">
                <a16:creationId xmlns:a16="http://schemas.microsoft.com/office/drawing/2014/main" id="{12154170-9BBB-0D1F-EE91-1EFB6078ECF4}"/>
              </a:ext>
            </a:extLst>
          </p:cNvPr>
          <p:cNvCxnSpPr>
            <a:cxnSpLocks/>
            <a:stCxn id="187" idx="2"/>
            <a:endCxn id="141" idx="0"/>
          </p:cNvCxnSpPr>
          <p:nvPr/>
        </p:nvCxnSpPr>
        <p:spPr>
          <a:xfrm rot="5400000" flipH="1" flipV="1">
            <a:off x="6386546" y="657045"/>
            <a:ext cx="2123012" cy="1212494"/>
          </a:xfrm>
          <a:prstGeom prst="bentConnector5">
            <a:avLst>
              <a:gd name="adj1" fmla="val -2154"/>
              <a:gd name="adj2" fmla="val 46428"/>
              <a:gd name="adj3" fmla="val 103111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Rectangle 3077">
            <a:extLst>
              <a:ext uri="{FF2B5EF4-FFF2-40B4-BE49-F238E27FC236}">
                <a16:creationId xmlns:a16="http://schemas.microsoft.com/office/drawing/2014/main" id="{C7EC8902-F520-B08C-B932-4864322693C9}"/>
              </a:ext>
            </a:extLst>
          </p:cNvPr>
          <p:cNvSpPr/>
          <p:nvPr/>
        </p:nvSpPr>
        <p:spPr>
          <a:xfrm>
            <a:off x="4763891" y="82118"/>
            <a:ext cx="4222697" cy="233238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79" name="Rectangle 3078">
            <a:extLst>
              <a:ext uri="{FF2B5EF4-FFF2-40B4-BE49-F238E27FC236}">
                <a16:creationId xmlns:a16="http://schemas.microsoft.com/office/drawing/2014/main" id="{3D9817F3-2671-4D83-65F9-7EFA47F1108E}"/>
              </a:ext>
            </a:extLst>
          </p:cNvPr>
          <p:cNvSpPr/>
          <p:nvPr/>
        </p:nvSpPr>
        <p:spPr>
          <a:xfrm>
            <a:off x="6341899" y="510679"/>
            <a:ext cx="960702" cy="41092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Mohammed Hassan</a:t>
            </a:r>
          </a:p>
        </p:txBody>
      </p:sp>
      <p:sp>
        <p:nvSpPr>
          <p:cNvPr id="3080" name="Rectangle 3079">
            <a:extLst>
              <a:ext uri="{FF2B5EF4-FFF2-40B4-BE49-F238E27FC236}">
                <a16:creationId xmlns:a16="http://schemas.microsoft.com/office/drawing/2014/main" id="{45C8E718-77A5-8F2F-4089-1E83CA0D35DA}"/>
              </a:ext>
            </a:extLst>
          </p:cNvPr>
          <p:cNvSpPr/>
          <p:nvPr/>
        </p:nvSpPr>
        <p:spPr>
          <a:xfrm>
            <a:off x="6291899" y="1469636"/>
            <a:ext cx="1013220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Fath Ali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1797-1834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3081" name="Connecteur droit avec flèche 3080">
            <a:extLst>
              <a:ext uri="{FF2B5EF4-FFF2-40B4-BE49-F238E27FC236}">
                <a16:creationId xmlns:a16="http://schemas.microsoft.com/office/drawing/2014/main" id="{9ADD0BDD-9B34-B6F9-6AE8-AD9C2226051C}"/>
              </a:ext>
            </a:extLst>
          </p:cNvPr>
          <p:cNvCxnSpPr>
            <a:cxnSpLocks/>
            <a:stCxn id="3082" idx="2"/>
            <a:endCxn id="3080" idx="0"/>
          </p:cNvCxnSpPr>
          <p:nvPr/>
        </p:nvCxnSpPr>
        <p:spPr>
          <a:xfrm>
            <a:off x="6798509" y="1419664"/>
            <a:ext cx="0" cy="499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2" name="Rectangle 3081">
            <a:extLst>
              <a:ext uri="{FF2B5EF4-FFF2-40B4-BE49-F238E27FC236}">
                <a16:creationId xmlns:a16="http://schemas.microsoft.com/office/drawing/2014/main" id="{F7333ADB-5224-6065-1BE3-CF4568ECC0DA}"/>
              </a:ext>
            </a:extLst>
          </p:cNvPr>
          <p:cNvSpPr/>
          <p:nvPr/>
        </p:nvSpPr>
        <p:spPr>
          <a:xfrm>
            <a:off x="6291899" y="1028142"/>
            <a:ext cx="1013220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Hossein </a:t>
            </a:r>
            <a:r>
              <a:rPr lang="fr-FR" sz="1200" dirty="0" err="1">
                <a:solidFill>
                  <a:schemeClr val="tx1"/>
                </a:solidFill>
              </a:rPr>
              <a:t>Qoli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3083" name="Connecteur droit avec flèche 3082">
            <a:extLst>
              <a:ext uri="{FF2B5EF4-FFF2-40B4-BE49-F238E27FC236}">
                <a16:creationId xmlns:a16="http://schemas.microsoft.com/office/drawing/2014/main" id="{C2DDBEF2-7BC6-5BE5-4C8D-4F1B3A50164B}"/>
              </a:ext>
            </a:extLst>
          </p:cNvPr>
          <p:cNvCxnSpPr>
            <a:cxnSpLocks/>
            <a:endCxn id="3082" idx="0"/>
          </p:cNvCxnSpPr>
          <p:nvPr/>
        </p:nvCxnSpPr>
        <p:spPr>
          <a:xfrm flipH="1">
            <a:off x="6798509" y="810169"/>
            <a:ext cx="13795" cy="21797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4" name="Rectangle 3083">
            <a:extLst>
              <a:ext uri="{FF2B5EF4-FFF2-40B4-BE49-F238E27FC236}">
                <a16:creationId xmlns:a16="http://schemas.microsoft.com/office/drawing/2014/main" id="{4C4DC560-A2DB-A696-0E5E-B8651E24C7E9}"/>
              </a:ext>
            </a:extLst>
          </p:cNvPr>
          <p:cNvSpPr/>
          <p:nvPr/>
        </p:nvSpPr>
        <p:spPr>
          <a:xfrm>
            <a:off x="5069973" y="1028138"/>
            <a:ext cx="1200118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Agha Mohammad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1794-97</a:t>
            </a: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31D32826-2544-6B3A-27BC-D105864CE4FC}"/>
              </a:ext>
            </a:extLst>
          </p:cNvPr>
          <p:cNvSpPr/>
          <p:nvPr/>
        </p:nvSpPr>
        <p:spPr>
          <a:xfrm>
            <a:off x="7449615" y="182755"/>
            <a:ext cx="1170257" cy="41092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Mohammad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1834-48</a:t>
            </a:r>
          </a:p>
        </p:txBody>
      </p:sp>
      <p:sp>
        <p:nvSpPr>
          <p:cNvPr id="3086" name="Rectangle 3085">
            <a:extLst>
              <a:ext uri="{FF2B5EF4-FFF2-40B4-BE49-F238E27FC236}">
                <a16:creationId xmlns:a16="http://schemas.microsoft.com/office/drawing/2014/main" id="{C4D275AF-2765-4CF4-DCA9-E23618C9A34B}"/>
              </a:ext>
            </a:extLst>
          </p:cNvPr>
          <p:cNvSpPr/>
          <p:nvPr/>
        </p:nvSpPr>
        <p:spPr>
          <a:xfrm>
            <a:off x="5249158" y="1508038"/>
            <a:ext cx="932818" cy="60857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KADJAR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Perse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1796-1925</a:t>
            </a:r>
          </a:p>
        </p:txBody>
      </p:sp>
      <p:cxnSp>
        <p:nvCxnSpPr>
          <p:cNvPr id="3087" name="Connecteur : en angle 3086">
            <a:extLst>
              <a:ext uri="{FF2B5EF4-FFF2-40B4-BE49-F238E27FC236}">
                <a16:creationId xmlns:a16="http://schemas.microsoft.com/office/drawing/2014/main" id="{E59E3AA4-858B-2EF3-37D7-9258BE8717AD}"/>
              </a:ext>
            </a:extLst>
          </p:cNvPr>
          <p:cNvCxnSpPr>
            <a:cxnSpLocks/>
            <a:endCxn id="3084" idx="0"/>
          </p:cNvCxnSpPr>
          <p:nvPr/>
        </p:nvCxnSpPr>
        <p:spPr>
          <a:xfrm rot="5400000">
            <a:off x="6132184" y="348017"/>
            <a:ext cx="217969" cy="1142272"/>
          </a:xfrm>
          <a:prstGeom prst="bentConnector3">
            <a:avLst>
              <a:gd name="adj1" fmla="val 73307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8" name="Connecteur droit avec flèche 3087">
            <a:extLst>
              <a:ext uri="{FF2B5EF4-FFF2-40B4-BE49-F238E27FC236}">
                <a16:creationId xmlns:a16="http://schemas.microsoft.com/office/drawing/2014/main" id="{9A5A7A56-056C-15C3-253E-458BA116A18A}"/>
              </a:ext>
            </a:extLst>
          </p:cNvPr>
          <p:cNvCxnSpPr>
            <a:cxnSpLocks/>
            <a:stCxn id="3080" idx="2"/>
            <a:endCxn id="3089" idx="0"/>
          </p:cNvCxnSpPr>
          <p:nvPr/>
        </p:nvCxnSpPr>
        <p:spPr>
          <a:xfrm>
            <a:off x="6798509" y="1861158"/>
            <a:ext cx="23741" cy="499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9" name="Rectangle 3088">
            <a:extLst>
              <a:ext uri="{FF2B5EF4-FFF2-40B4-BE49-F238E27FC236}">
                <a16:creationId xmlns:a16="http://schemas.microsoft.com/office/drawing/2014/main" id="{700F5D81-2AAF-99CE-31F1-E42FD2331136}"/>
              </a:ext>
            </a:extLst>
          </p:cNvPr>
          <p:cNvSpPr/>
          <p:nvPr/>
        </p:nvSpPr>
        <p:spPr>
          <a:xfrm>
            <a:off x="6323748" y="1911130"/>
            <a:ext cx="997004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Abbas Mirza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3090" name="Rectangle 3089">
            <a:extLst>
              <a:ext uri="{FF2B5EF4-FFF2-40B4-BE49-F238E27FC236}">
                <a16:creationId xmlns:a16="http://schemas.microsoft.com/office/drawing/2014/main" id="{C5C62BCC-47F0-62A4-D6B6-61F921772427}"/>
              </a:ext>
            </a:extLst>
          </p:cNvPr>
          <p:cNvSpPr/>
          <p:nvPr/>
        </p:nvSpPr>
        <p:spPr>
          <a:xfrm>
            <a:off x="7442723" y="628184"/>
            <a:ext cx="1177149" cy="41092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Nassereddin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1848-96</a:t>
            </a:r>
          </a:p>
        </p:txBody>
      </p:sp>
      <p:cxnSp>
        <p:nvCxnSpPr>
          <p:cNvPr id="3091" name="Connecteur droit avec flèche 3090">
            <a:extLst>
              <a:ext uri="{FF2B5EF4-FFF2-40B4-BE49-F238E27FC236}">
                <a16:creationId xmlns:a16="http://schemas.microsoft.com/office/drawing/2014/main" id="{DB348B3F-3AA0-C3D1-CE74-E91502F28F23}"/>
              </a:ext>
            </a:extLst>
          </p:cNvPr>
          <p:cNvCxnSpPr>
            <a:cxnSpLocks/>
            <a:stCxn id="3085" idx="2"/>
            <a:endCxn id="3090" idx="0"/>
          </p:cNvCxnSpPr>
          <p:nvPr/>
        </p:nvCxnSpPr>
        <p:spPr>
          <a:xfrm flipH="1">
            <a:off x="8031298" y="593682"/>
            <a:ext cx="3446" cy="3450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2" name="Rectangle 3091">
            <a:extLst>
              <a:ext uri="{FF2B5EF4-FFF2-40B4-BE49-F238E27FC236}">
                <a16:creationId xmlns:a16="http://schemas.microsoft.com/office/drawing/2014/main" id="{B74D9937-04DD-883A-9E53-7C9C06CD0DAB}"/>
              </a:ext>
            </a:extLst>
          </p:cNvPr>
          <p:cNvSpPr/>
          <p:nvPr/>
        </p:nvSpPr>
        <p:spPr>
          <a:xfrm>
            <a:off x="7433150" y="1091816"/>
            <a:ext cx="1186723" cy="39463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Mozaffareddine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1896-1907</a:t>
            </a:r>
          </a:p>
        </p:txBody>
      </p:sp>
      <p:cxnSp>
        <p:nvCxnSpPr>
          <p:cNvPr id="3093" name="Connecteur droit avec flèche 3092">
            <a:extLst>
              <a:ext uri="{FF2B5EF4-FFF2-40B4-BE49-F238E27FC236}">
                <a16:creationId xmlns:a16="http://schemas.microsoft.com/office/drawing/2014/main" id="{7B78F7C3-5CCF-388A-AFE5-9CEFEF0FE064}"/>
              </a:ext>
            </a:extLst>
          </p:cNvPr>
          <p:cNvCxnSpPr>
            <a:cxnSpLocks/>
            <a:stCxn id="3090" idx="2"/>
            <a:endCxn id="3092" idx="0"/>
          </p:cNvCxnSpPr>
          <p:nvPr/>
        </p:nvCxnSpPr>
        <p:spPr>
          <a:xfrm flipH="1">
            <a:off x="8026512" y="1039111"/>
            <a:ext cx="4786" cy="5270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4" name="Rectangle 3093">
            <a:extLst>
              <a:ext uri="{FF2B5EF4-FFF2-40B4-BE49-F238E27FC236}">
                <a16:creationId xmlns:a16="http://schemas.microsoft.com/office/drawing/2014/main" id="{66F1D118-28CC-D014-1B1C-B42B2755C10D}"/>
              </a:ext>
            </a:extLst>
          </p:cNvPr>
          <p:cNvSpPr/>
          <p:nvPr/>
        </p:nvSpPr>
        <p:spPr>
          <a:xfrm>
            <a:off x="7441579" y="1530873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Mohammad Ali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1907-09</a:t>
            </a:r>
          </a:p>
        </p:txBody>
      </p:sp>
      <p:cxnSp>
        <p:nvCxnSpPr>
          <p:cNvPr id="3095" name="Connecteur droit avec flèche 3094">
            <a:extLst>
              <a:ext uri="{FF2B5EF4-FFF2-40B4-BE49-F238E27FC236}">
                <a16:creationId xmlns:a16="http://schemas.microsoft.com/office/drawing/2014/main" id="{7EA0F5F5-58A8-EBED-EB04-27302359B0E1}"/>
              </a:ext>
            </a:extLst>
          </p:cNvPr>
          <p:cNvCxnSpPr>
            <a:cxnSpLocks/>
            <a:stCxn id="3092" idx="2"/>
            <a:endCxn id="3094" idx="0"/>
          </p:cNvCxnSpPr>
          <p:nvPr/>
        </p:nvCxnSpPr>
        <p:spPr>
          <a:xfrm>
            <a:off x="8026512" y="1486453"/>
            <a:ext cx="8429" cy="4442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6" name="Rectangle 3095">
            <a:extLst>
              <a:ext uri="{FF2B5EF4-FFF2-40B4-BE49-F238E27FC236}">
                <a16:creationId xmlns:a16="http://schemas.microsoft.com/office/drawing/2014/main" id="{4E1C58CC-DB31-F19C-82AB-742BAD3883E2}"/>
              </a:ext>
            </a:extLst>
          </p:cNvPr>
          <p:cNvSpPr/>
          <p:nvPr/>
        </p:nvSpPr>
        <p:spPr>
          <a:xfrm>
            <a:off x="7441579" y="1969226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Ahmad Chah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1909-25</a:t>
            </a:r>
          </a:p>
        </p:txBody>
      </p:sp>
      <p:cxnSp>
        <p:nvCxnSpPr>
          <p:cNvPr id="3097" name="Connecteur droit avec flèche 3096">
            <a:extLst>
              <a:ext uri="{FF2B5EF4-FFF2-40B4-BE49-F238E27FC236}">
                <a16:creationId xmlns:a16="http://schemas.microsoft.com/office/drawing/2014/main" id="{6C8437CB-D2C8-4095-8F5E-BEEF6447EE21}"/>
              </a:ext>
            </a:extLst>
          </p:cNvPr>
          <p:cNvCxnSpPr>
            <a:cxnSpLocks/>
            <a:stCxn id="3094" idx="2"/>
            <a:endCxn id="3096" idx="0"/>
          </p:cNvCxnSpPr>
          <p:nvPr/>
        </p:nvCxnSpPr>
        <p:spPr>
          <a:xfrm>
            <a:off x="8034941" y="1925510"/>
            <a:ext cx="0" cy="437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8" name="Connecteur : en angle 3097">
            <a:extLst>
              <a:ext uri="{FF2B5EF4-FFF2-40B4-BE49-F238E27FC236}">
                <a16:creationId xmlns:a16="http://schemas.microsoft.com/office/drawing/2014/main" id="{381FF55D-9E2C-F5B0-E99E-148F88712E9B}"/>
              </a:ext>
            </a:extLst>
          </p:cNvPr>
          <p:cNvCxnSpPr>
            <a:cxnSpLocks/>
            <a:stCxn id="3089" idx="2"/>
            <a:endCxn id="3085" idx="0"/>
          </p:cNvCxnSpPr>
          <p:nvPr/>
        </p:nvCxnSpPr>
        <p:spPr>
          <a:xfrm rot="5400000" flipH="1" flipV="1">
            <a:off x="6366991" y="638014"/>
            <a:ext cx="2123012" cy="1212494"/>
          </a:xfrm>
          <a:prstGeom prst="bentConnector5">
            <a:avLst>
              <a:gd name="adj1" fmla="val -2154"/>
              <a:gd name="adj2" fmla="val 46428"/>
              <a:gd name="adj3" fmla="val 103111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169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38A85-BD0B-464D-4BF1-46D8B787A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Christophe\Pictures\My Scans\2014-11 (nov.)\scan0002.jpg">
            <a:extLst>
              <a:ext uri="{FF2B5EF4-FFF2-40B4-BE49-F238E27FC236}">
                <a16:creationId xmlns:a16="http://schemas.microsoft.com/office/drawing/2014/main" id="{27A32BAB-ACD4-8A3A-01D5-4DFCF7C08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13" y="121776"/>
            <a:ext cx="6342111" cy="475658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CE9EBA3C-E0DC-4667-475D-9E907F56F638}"/>
              </a:ext>
            </a:extLst>
          </p:cNvPr>
          <p:cNvSpPr/>
          <p:nvPr/>
        </p:nvSpPr>
        <p:spPr>
          <a:xfrm>
            <a:off x="6773494" y="312834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7D1DCBB-3EF3-4EC7-48A9-A327FB90D4FE}"/>
              </a:ext>
            </a:extLst>
          </p:cNvPr>
          <p:cNvSpPr/>
          <p:nvPr/>
        </p:nvSpPr>
        <p:spPr>
          <a:xfrm>
            <a:off x="10744146" y="237320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BDC5711-2479-86DC-9ECA-6D92062C9C84}"/>
              </a:ext>
            </a:extLst>
          </p:cNvPr>
          <p:cNvSpPr/>
          <p:nvPr/>
        </p:nvSpPr>
        <p:spPr>
          <a:xfrm>
            <a:off x="8135825" y="625413"/>
            <a:ext cx="275558" cy="253729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E5C7165-C53D-270C-1829-943473D79949}"/>
              </a:ext>
            </a:extLst>
          </p:cNvPr>
          <p:cNvSpPr/>
          <p:nvPr/>
        </p:nvSpPr>
        <p:spPr>
          <a:xfrm>
            <a:off x="11632888" y="1222306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1EDDF99-0291-0F80-73E3-6DC817023DB2}"/>
              </a:ext>
            </a:extLst>
          </p:cNvPr>
          <p:cNvSpPr/>
          <p:nvPr/>
        </p:nvSpPr>
        <p:spPr>
          <a:xfrm>
            <a:off x="10970205" y="2828099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BAD03E-6AB9-8C16-F9F6-983B860D5189}"/>
              </a:ext>
            </a:extLst>
          </p:cNvPr>
          <p:cNvSpPr/>
          <p:nvPr/>
        </p:nvSpPr>
        <p:spPr>
          <a:xfrm>
            <a:off x="5704113" y="91345"/>
            <a:ext cx="1098690" cy="3371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1895-1907</a:t>
            </a:r>
            <a:endParaRPr lang="fr-FR" sz="1600" b="1" spc="-1" dirty="0">
              <a:latin typeface="Arial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FCDE66C-C087-37C5-5851-4CBCC44D3EC3}"/>
              </a:ext>
            </a:extLst>
          </p:cNvPr>
          <p:cNvSpPr/>
          <p:nvPr/>
        </p:nvSpPr>
        <p:spPr>
          <a:xfrm>
            <a:off x="8732537" y="2500066"/>
            <a:ext cx="285261" cy="253039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59D67D1-F8BE-042C-32E8-6FFF9B240158}"/>
              </a:ext>
            </a:extLst>
          </p:cNvPr>
          <p:cNvSpPr/>
          <p:nvPr/>
        </p:nvSpPr>
        <p:spPr>
          <a:xfrm>
            <a:off x="9595710" y="2373546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DAAE4F-71F0-1675-60C6-79CB879738FA}"/>
              </a:ext>
            </a:extLst>
          </p:cNvPr>
          <p:cNvSpPr/>
          <p:nvPr/>
        </p:nvSpPr>
        <p:spPr>
          <a:xfrm>
            <a:off x="89684" y="79637"/>
            <a:ext cx="5657290" cy="66787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/>
              <a:t>1904-1905 : En Europe, renversement des alliances : Entente cordiale franco-britannique et rapprochement russo-britannique</a:t>
            </a:r>
          </a:p>
          <a:p>
            <a:endParaRPr lang="fr-FR" sz="1600" dirty="0"/>
          </a:p>
          <a:p>
            <a:r>
              <a:rPr lang="fr-FR" sz="1600" dirty="0"/>
              <a:t>1) 1895-1905 : De la russophobie à la russophilie…</a:t>
            </a:r>
          </a:p>
          <a:p>
            <a:endParaRPr lang="fr-FR" sz="1600" dirty="0"/>
          </a:p>
          <a:p>
            <a:r>
              <a:rPr lang="fr-FR" sz="1600" dirty="0"/>
              <a:t>*1895 : En Asie centrale, fixation des frontières, nouvelle période de détente ; Mais deux événements perturbateurs…</a:t>
            </a:r>
          </a:p>
          <a:p>
            <a:endParaRPr lang="fr-FR" sz="1600" dirty="0"/>
          </a:p>
          <a:p>
            <a:r>
              <a:rPr lang="fr-FR" sz="1600" dirty="0"/>
              <a:t>a) 1904 : Côté GB : Pour contrer une hypothétique ingérence russe, expédition au Tibet menée par </a:t>
            </a:r>
            <a:r>
              <a:rPr lang="fr-FR" sz="1600" u="sng" dirty="0"/>
              <a:t>Francis </a:t>
            </a:r>
            <a:r>
              <a:rPr lang="fr-FR" sz="1600" u="sng" dirty="0" err="1"/>
              <a:t>Younghusband</a:t>
            </a:r>
            <a:endParaRPr lang="fr-FR" sz="1600" u="sng" dirty="0"/>
          </a:p>
          <a:p>
            <a:r>
              <a:rPr lang="fr-FR" sz="1600" dirty="0"/>
              <a:t>Et ouverture forcée du Tibet sous suzeraineté chinoise</a:t>
            </a:r>
            <a:endParaRPr lang="fr-FR" sz="1500" dirty="0"/>
          </a:p>
          <a:p>
            <a:endParaRPr lang="fr-FR" sz="1600" dirty="0"/>
          </a:p>
          <a:p>
            <a:r>
              <a:rPr lang="fr-FR" sz="1600" dirty="0"/>
              <a:t>b) 1904-05 : Côté russe : Guerre russo-japonaise</a:t>
            </a:r>
          </a:p>
          <a:p>
            <a:r>
              <a:rPr lang="fr-FR" sz="1600" dirty="0"/>
              <a:t>Et défaite russe ; Epuisement russe et 1</a:t>
            </a:r>
            <a:r>
              <a:rPr lang="fr-FR" sz="1600" baseline="30000" dirty="0"/>
              <a:t>ère</a:t>
            </a:r>
            <a:r>
              <a:rPr lang="fr-FR" sz="1600" dirty="0"/>
              <a:t> révolution</a:t>
            </a:r>
          </a:p>
          <a:p>
            <a:endParaRPr lang="fr-FR" sz="1600" dirty="0"/>
          </a:p>
          <a:p>
            <a:r>
              <a:rPr lang="fr-FR" sz="1600" dirty="0"/>
              <a:t>*La GB soutient le Japon (alliance de 1902)</a:t>
            </a:r>
          </a:p>
          <a:p>
            <a:r>
              <a:rPr lang="fr-FR" sz="1600" dirty="0"/>
              <a:t>Empêchant ainsi une aide française à la Russie (alliance de 1892)</a:t>
            </a:r>
          </a:p>
          <a:p>
            <a:endParaRPr lang="fr-FR" sz="1600" dirty="0"/>
          </a:p>
          <a:p>
            <a:r>
              <a:rPr lang="fr-FR" sz="1600" dirty="0"/>
              <a:t>*1904-05 : Donc, le Grand Jeu toujours ; </a:t>
            </a:r>
            <a:r>
              <a:rPr lang="fr-FR" sz="1600" u="sng" dirty="0"/>
              <a:t>Et pourtant</a:t>
            </a:r>
            <a:r>
              <a:rPr lang="fr-FR" sz="1600" dirty="0"/>
              <a:t>…</a:t>
            </a:r>
          </a:p>
          <a:p>
            <a:r>
              <a:rPr lang="fr-FR" sz="1600" dirty="0"/>
              <a:t>Pour les opinions françaises </a:t>
            </a:r>
            <a:r>
              <a:rPr lang="fr-FR" sz="1600" u="sng" dirty="0"/>
              <a:t>et britanniques</a:t>
            </a:r>
          </a:p>
          <a:p>
            <a:r>
              <a:rPr lang="fr-FR" sz="1600" dirty="0"/>
              <a:t>Le </a:t>
            </a:r>
            <a:r>
              <a:rPr lang="fr-FR" sz="1600" i="1" dirty="0"/>
              <a:t>péril jaune</a:t>
            </a:r>
            <a:r>
              <a:rPr lang="fr-FR" sz="1600" dirty="0"/>
              <a:t> chinois de 1900 est devenu japonais…</a:t>
            </a:r>
          </a:p>
          <a:p>
            <a:endParaRPr lang="fr-FR" sz="1600" dirty="0"/>
          </a:p>
          <a:p>
            <a:r>
              <a:rPr lang="fr-FR" sz="1600" dirty="0"/>
              <a:t>*Le Parisien, 3 avril 1904 : </a:t>
            </a:r>
            <a:r>
              <a:rPr lang="fr-FR" sz="1600" i="1" dirty="0"/>
              <a:t>La Russie représente pour nous</a:t>
            </a:r>
          </a:p>
          <a:p>
            <a:r>
              <a:rPr lang="fr-FR" sz="1600" i="1" dirty="0"/>
              <a:t>Non seulement la race blanche en lutte avec la race jaune</a:t>
            </a:r>
          </a:p>
          <a:p>
            <a:r>
              <a:rPr lang="fr-FR" sz="1600" i="1" dirty="0"/>
              <a:t>Mais l’âme même de la civilisation combattant l’esprit de barbarie.</a:t>
            </a:r>
            <a:endParaRPr lang="fr-FR" sz="1600" dirty="0"/>
          </a:p>
          <a:p>
            <a:endParaRPr lang="fr-FR" sz="1600" u="sng" dirty="0"/>
          </a:p>
          <a:p>
            <a:r>
              <a:rPr lang="fr-FR" sz="1600" dirty="0"/>
              <a:t>*</a:t>
            </a:r>
            <a:r>
              <a:rPr lang="fr-FR" sz="1600" u="sng" dirty="0"/>
              <a:t>Mais plus sérieusement</a:t>
            </a:r>
            <a:r>
              <a:rPr lang="fr-FR" sz="1600" dirty="0"/>
              <a:t>…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68263DF-5D00-CF99-E8D5-82447A62F7C7}"/>
              </a:ext>
            </a:extLst>
          </p:cNvPr>
          <p:cNvSpPr/>
          <p:nvPr/>
        </p:nvSpPr>
        <p:spPr>
          <a:xfrm>
            <a:off x="6665023" y="735113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830661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8D868-78AA-EBE3-DC69-255CB8839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5" name="Rectangle 4204">
            <a:extLst>
              <a:ext uri="{FF2B5EF4-FFF2-40B4-BE49-F238E27FC236}">
                <a16:creationId xmlns:a16="http://schemas.microsoft.com/office/drawing/2014/main" id="{5E42B033-F681-7C09-DB70-F64A184D7084}"/>
              </a:ext>
            </a:extLst>
          </p:cNvPr>
          <p:cNvSpPr/>
          <p:nvPr/>
        </p:nvSpPr>
        <p:spPr>
          <a:xfrm>
            <a:off x="89684" y="79637"/>
            <a:ext cx="5548819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1904-1905 : En Europe, renversement des alliances : Entente cordiale franco-britannique et rapprochement russo-britannique</a:t>
            </a:r>
          </a:p>
          <a:p>
            <a:endParaRPr lang="fr-FR" sz="1600" dirty="0"/>
          </a:p>
          <a:p>
            <a:r>
              <a:rPr lang="fr-FR" sz="1600" dirty="0"/>
              <a:t>2) 1904-05 : Le péril allemand finit par rapprocher</a:t>
            </a:r>
          </a:p>
          <a:p>
            <a:r>
              <a:rPr lang="fr-FR" sz="1600" dirty="0"/>
              <a:t>Français et Britanniques ; Et donc Russes et Britanniques…</a:t>
            </a:r>
          </a:p>
          <a:p>
            <a:endParaRPr lang="fr-FR" sz="1600" dirty="0"/>
          </a:p>
          <a:p>
            <a:r>
              <a:rPr lang="fr-FR" sz="1600" dirty="0"/>
              <a:t>*Avril 1904 : Face au danger croissant</a:t>
            </a:r>
          </a:p>
          <a:p>
            <a:r>
              <a:rPr lang="fr-FR" sz="1600" dirty="0"/>
              <a:t>De l’Allemagne de </a:t>
            </a:r>
            <a:r>
              <a:rPr lang="fr-FR" sz="1600" u="sng" dirty="0"/>
              <a:t>Guillaume II</a:t>
            </a:r>
          </a:p>
          <a:p>
            <a:r>
              <a:rPr lang="fr-FR" sz="1600" dirty="0"/>
              <a:t>France et GB signent l’Entente cordiale</a:t>
            </a:r>
          </a:p>
          <a:p>
            <a:endParaRPr lang="fr-FR" sz="1600" dirty="0"/>
          </a:p>
          <a:p>
            <a:r>
              <a:rPr lang="fr-FR" sz="1600" dirty="0"/>
              <a:t>*Une alliance mais également</a:t>
            </a:r>
          </a:p>
          <a:p>
            <a:r>
              <a:rPr lang="fr-FR" sz="1600" dirty="0"/>
              <a:t>Une volonté </a:t>
            </a:r>
            <a:r>
              <a:rPr lang="fr-FR" sz="1600" u="sng" dirty="0"/>
              <a:t>commune</a:t>
            </a:r>
            <a:r>
              <a:rPr lang="fr-FR" sz="1600" dirty="0"/>
              <a:t> France-GB pour empêcher</a:t>
            </a:r>
          </a:p>
          <a:p>
            <a:r>
              <a:rPr lang="fr-FR" sz="1600" dirty="0"/>
              <a:t>Un rapprochement de la Russie avec l’Allemagne</a:t>
            </a:r>
          </a:p>
          <a:p>
            <a:r>
              <a:rPr lang="fr-FR" sz="1600" dirty="0"/>
              <a:t>Et tout cela va rapidement faciliter…</a:t>
            </a:r>
          </a:p>
          <a:p>
            <a:endParaRPr lang="fr-FR" sz="1600" dirty="0"/>
          </a:p>
          <a:p>
            <a:r>
              <a:rPr lang="fr-FR" sz="1600" dirty="0"/>
              <a:t>*Déc. 1905 : Un rapprochement russo-britannique</a:t>
            </a:r>
          </a:p>
          <a:p>
            <a:endParaRPr lang="fr-FR" sz="1600" dirty="0"/>
          </a:p>
          <a:p>
            <a:r>
              <a:rPr lang="fr-FR" sz="1600" dirty="0"/>
              <a:t>NB : A Londres, gouvernement libéral GB</a:t>
            </a:r>
          </a:p>
          <a:p>
            <a:r>
              <a:rPr lang="fr-FR" sz="1600" dirty="0"/>
              <a:t>Et par conséquent, fin de la </a:t>
            </a:r>
            <a:r>
              <a:rPr lang="fr-FR" sz="1600" i="1" dirty="0" err="1"/>
              <a:t>Forward</a:t>
            </a:r>
            <a:r>
              <a:rPr lang="fr-FR" sz="1600" i="1" dirty="0"/>
              <a:t> Policy</a:t>
            </a:r>
          </a:p>
          <a:p>
            <a:endParaRPr lang="fr-FR" sz="1600" dirty="0"/>
          </a:p>
          <a:p>
            <a:r>
              <a:rPr lang="fr-FR" sz="1600" dirty="0"/>
              <a:t>*De même à Saint-Pétersbourg</a:t>
            </a:r>
          </a:p>
          <a:p>
            <a:r>
              <a:rPr lang="fr-FR" sz="1600" dirty="0"/>
              <a:t>Pour le journaliste russe, Michel </a:t>
            </a:r>
            <a:r>
              <a:rPr lang="fr-FR" sz="1600" dirty="0" err="1"/>
              <a:t>Notovitch</a:t>
            </a:r>
            <a:endParaRPr lang="fr-FR" sz="1600" i="1" dirty="0"/>
          </a:p>
          <a:p>
            <a:r>
              <a:rPr lang="fr-FR" sz="1600" b="1" i="1" dirty="0"/>
              <a:t>Mettre fin à la lutte absurde entre la baleine et l’éléphant…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*Et enfin…</a:t>
            </a:r>
          </a:p>
        </p:txBody>
      </p:sp>
      <p:pic>
        <p:nvPicPr>
          <p:cNvPr id="17" name="Picture 2" descr="C:\Users\Christophe\Pictures\My Scans\2014-11 (nov.)\scan0002.jpg">
            <a:extLst>
              <a:ext uri="{FF2B5EF4-FFF2-40B4-BE49-F238E27FC236}">
                <a16:creationId xmlns:a16="http://schemas.microsoft.com/office/drawing/2014/main" id="{07321AFA-2E8F-DEB8-16F7-8FBF4CFDC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13" y="121776"/>
            <a:ext cx="6342111" cy="475658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7D4E219A-921E-7FA8-7B04-769F479F4AB8}"/>
              </a:ext>
            </a:extLst>
          </p:cNvPr>
          <p:cNvSpPr/>
          <p:nvPr/>
        </p:nvSpPr>
        <p:spPr>
          <a:xfrm>
            <a:off x="6773494" y="312834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EB6ADFC-8A2B-3D4D-2B5F-3F4B58EF5EDB}"/>
              </a:ext>
            </a:extLst>
          </p:cNvPr>
          <p:cNvSpPr/>
          <p:nvPr/>
        </p:nvSpPr>
        <p:spPr>
          <a:xfrm>
            <a:off x="6665023" y="735113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B25A298-F38F-B683-5248-6C6ED754495F}"/>
              </a:ext>
            </a:extLst>
          </p:cNvPr>
          <p:cNvSpPr/>
          <p:nvPr/>
        </p:nvSpPr>
        <p:spPr>
          <a:xfrm>
            <a:off x="10744146" y="237320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C57A75A-720D-1BE1-FB23-D4B22F23F0EB}"/>
              </a:ext>
            </a:extLst>
          </p:cNvPr>
          <p:cNvSpPr/>
          <p:nvPr/>
        </p:nvSpPr>
        <p:spPr>
          <a:xfrm>
            <a:off x="8135825" y="625413"/>
            <a:ext cx="275558" cy="253729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7AB3A3F-8499-0A53-42BA-1CCF2A2A09CF}"/>
              </a:ext>
            </a:extLst>
          </p:cNvPr>
          <p:cNvSpPr/>
          <p:nvPr/>
        </p:nvSpPr>
        <p:spPr>
          <a:xfrm>
            <a:off x="11632888" y="1222306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227487F-D122-D2EE-EF95-9A4C813C63FB}"/>
              </a:ext>
            </a:extLst>
          </p:cNvPr>
          <p:cNvSpPr/>
          <p:nvPr/>
        </p:nvSpPr>
        <p:spPr>
          <a:xfrm>
            <a:off x="7358860" y="861977"/>
            <a:ext cx="275558" cy="25372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CD0F5A8-7330-0952-53EB-0AB2E9BE662C}"/>
              </a:ext>
            </a:extLst>
          </p:cNvPr>
          <p:cNvSpPr/>
          <p:nvPr/>
        </p:nvSpPr>
        <p:spPr>
          <a:xfrm>
            <a:off x="10970205" y="2828099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3118ADC-DD54-F092-4A71-7B2D4A5B2F83}"/>
              </a:ext>
            </a:extLst>
          </p:cNvPr>
          <p:cNvSpPr/>
          <p:nvPr/>
        </p:nvSpPr>
        <p:spPr>
          <a:xfrm>
            <a:off x="5704113" y="91345"/>
            <a:ext cx="1098690" cy="3371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1895-1907</a:t>
            </a:r>
            <a:endParaRPr lang="fr-FR" sz="1600" b="1" spc="-1" dirty="0">
              <a:latin typeface="Arial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882603C-57C9-A867-6FAB-973AC43AB149}"/>
              </a:ext>
            </a:extLst>
          </p:cNvPr>
          <p:cNvSpPr/>
          <p:nvPr/>
        </p:nvSpPr>
        <p:spPr>
          <a:xfrm>
            <a:off x="8732537" y="2500066"/>
            <a:ext cx="285261" cy="253039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3A1620B-2B09-0F94-567F-0EB06D3C32A4}"/>
              </a:ext>
            </a:extLst>
          </p:cNvPr>
          <p:cNvSpPr/>
          <p:nvPr/>
        </p:nvSpPr>
        <p:spPr>
          <a:xfrm>
            <a:off x="9595710" y="2373546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507242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F9623-3A9C-9559-AB08-9D3866DD8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124">
            <a:extLst>
              <a:ext uri="{FF2B5EF4-FFF2-40B4-BE49-F238E27FC236}">
                <a16:creationId xmlns:a16="http://schemas.microsoft.com/office/drawing/2014/main" id="{5CF29494-B0C3-E3AE-5F02-8187208E3F1B}"/>
              </a:ext>
            </a:extLst>
          </p:cNvPr>
          <p:cNvSpPr/>
          <p:nvPr/>
        </p:nvSpPr>
        <p:spPr>
          <a:xfrm>
            <a:off x="89686" y="110608"/>
            <a:ext cx="5476648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1907 : (P) En Perse, convention russo-britannique et partage de la Perse indépendante en deux zones d’influence</a:t>
            </a:r>
          </a:p>
          <a:p>
            <a:endParaRPr lang="fr-FR" sz="800" dirty="0"/>
          </a:p>
          <a:p>
            <a:r>
              <a:rPr lang="fr-FR" sz="1600" dirty="0"/>
              <a:t>3) Août 1907 : A Saint-Pétersbourg…</a:t>
            </a:r>
          </a:p>
          <a:p>
            <a:r>
              <a:rPr lang="fr-FR" sz="1600" dirty="0"/>
              <a:t>Une convention est signée entre Russes et Britanniques</a:t>
            </a:r>
          </a:p>
          <a:p>
            <a:r>
              <a:rPr lang="fr-FR" sz="1600" dirty="0"/>
              <a:t>Trois points…</a:t>
            </a:r>
          </a:p>
          <a:p>
            <a:endParaRPr lang="fr-FR" sz="1600" dirty="0"/>
          </a:p>
          <a:p>
            <a:r>
              <a:rPr lang="fr-FR" sz="1600" dirty="0"/>
              <a:t>a) Reconnaissance des frontières afghanes</a:t>
            </a:r>
          </a:p>
          <a:p>
            <a:r>
              <a:rPr lang="fr-FR" sz="1600" dirty="0"/>
              <a:t>Du protectorat britannique de 1879 ; En échange…</a:t>
            </a:r>
          </a:p>
          <a:p>
            <a:r>
              <a:rPr lang="fr-FR" sz="1600" dirty="0"/>
              <a:t>Aucune hostilité afghane envers le Turkestan russe</a:t>
            </a:r>
          </a:p>
          <a:p>
            <a:endParaRPr lang="fr-FR" sz="1600" dirty="0"/>
          </a:p>
          <a:p>
            <a:r>
              <a:rPr lang="fr-FR" sz="1600" dirty="0"/>
              <a:t>b) Plus aucune ingérence au Tibet chinois</a:t>
            </a:r>
          </a:p>
          <a:p>
            <a:r>
              <a:rPr lang="fr-FR" sz="1600" dirty="0"/>
              <a:t>NB : Malgré un certain succès britannique ; </a:t>
            </a:r>
            <a:r>
              <a:rPr lang="fr-FR" sz="1600" u="sng" dirty="0"/>
              <a:t>A revoir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c) En Perse, délimitation de deux zones d’influence…</a:t>
            </a:r>
          </a:p>
          <a:p>
            <a:r>
              <a:rPr lang="fr-FR" sz="1600" dirty="0"/>
              <a:t>Russe au nord ; Britannique au sud-est ; Neutre entre les deux</a:t>
            </a:r>
          </a:p>
          <a:p>
            <a:r>
              <a:rPr lang="fr-FR" sz="1600" dirty="0"/>
              <a:t>NB : Pour la GB, protection de l’Inde et de l’accès au Golfe persique</a:t>
            </a:r>
          </a:p>
          <a:p>
            <a:endParaRPr lang="fr-FR" sz="1600" dirty="0"/>
          </a:p>
          <a:p>
            <a:r>
              <a:rPr lang="fr-FR" sz="1600" dirty="0"/>
              <a:t>NB : L’accord provoque des mécontentements…</a:t>
            </a:r>
          </a:p>
          <a:p>
            <a:r>
              <a:rPr lang="fr-FR" sz="1600" dirty="0"/>
              <a:t>*En Russie : Des militaires auraient préféré</a:t>
            </a:r>
          </a:p>
          <a:p>
            <a:r>
              <a:rPr lang="fr-FR" sz="1600" dirty="0"/>
              <a:t>Une alliance avec l’Allemagne contre </a:t>
            </a:r>
            <a:r>
              <a:rPr lang="fr-FR" sz="1600" i="1" dirty="0"/>
              <a:t>l’ennemi éternel</a:t>
            </a:r>
          </a:p>
          <a:p>
            <a:r>
              <a:rPr lang="fr-FR" sz="1600" dirty="0"/>
              <a:t>*En GB : Certains rejettent l’alliance avec la </a:t>
            </a:r>
            <a:r>
              <a:rPr lang="fr-FR" sz="1600" i="1" dirty="0"/>
              <a:t>tyrannie tsariste</a:t>
            </a:r>
          </a:p>
          <a:p>
            <a:r>
              <a:rPr lang="fr-FR" sz="1600" dirty="0"/>
              <a:t>Pour le conservateur </a:t>
            </a:r>
            <a:r>
              <a:rPr lang="fr-FR" sz="1600" u="sng" dirty="0"/>
              <a:t>Lord Curzon</a:t>
            </a:r>
            <a:r>
              <a:rPr lang="fr-FR" sz="1600" dirty="0"/>
              <a:t>…</a:t>
            </a:r>
          </a:p>
          <a:p>
            <a:r>
              <a:rPr lang="fr-FR" sz="1600" i="1" dirty="0"/>
              <a:t>Tous les efforts d’un siècle sacrifiés ; Et rien en échange</a:t>
            </a:r>
            <a:r>
              <a:rPr lang="fr-FR" sz="1600" dirty="0"/>
              <a:t>…</a:t>
            </a:r>
          </a:p>
          <a:p>
            <a:endParaRPr lang="fr-FR" sz="800" dirty="0"/>
          </a:p>
          <a:p>
            <a:r>
              <a:rPr lang="fr-FR" sz="1600" dirty="0"/>
              <a:t>*</a:t>
            </a:r>
            <a:r>
              <a:rPr lang="fr-FR" sz="1600" u="sng" dirty="0"/>
              <a:t>Dernier bilan, en trois points</a:t>
            </a:r>
            <a:r>
              <a:rPr lang="fr-FR" sz="1600" dirty="0"/>
              <a:t>…</a:t>
            </a:r>
          </a:p>
        </p:txBody>
      </p:sp>
      <p:pic>
        <p:nvPicPr>
          <p:cNvPr id="5189" name="Picture 2" descr="C:\Users\Christophe\Pictures\My Scans\2014-11 (nov.)\scan0002.jpg">
            <a:extLst>
              <a:ext uri="{FF2B5EF4-FFF2-40B4-BE49-F238E27FC236}">
                <a16:creationId xmlns:a16="http://schemas.microsoft.com/office/drawing/2014/main" id="{8D5B3857-0B44-14AC-8378-097DF2EFA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13" y="121776"/>
            <a:ext cx="6342111" cy="475658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98" name="Ellipse 5197">
            <a:extLst>
              <a:ext uri="{FF2B5EF4-FFF2-40B4-BE49-F238E27FC236}">
                <a16:creationId xmlns:a16="http://schemas.microsoft.com/office/drawing/2014/main" id="{F8AA07E6-D20F-84FF-7A73-C6703896E2A6}"/>
              </a:ext>
            </a:extLst>
          </p:cNvPr>
          <p:cNvSpPr/>
          <p:nvPr/>
        </p:nvSpPr>
        <p:spPr>
          <a:xfrm>
            <a:off x="6773494" y="312834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199" name="Ellipse 5198">
            <a:extLst>
              <a:ext uri="{FF2B5EF4-FFF2-40B4-BE49-F238E27FC236}">
                <a16:creationId xmlns:a16="http://schemas.microsoft.com/office/drawing/2014/main" id="{890390FC-40E5-868C-53D3-164AAC3645F8}"/>
              </a:ext>
            </a:extLst>
          </p:cNvPr>
          <p:cNvSpPr/>
          <p:nvPr/>
        </p:nvSpPr>
        <p:spPr>
          <a:xfrm>
            <a:off x="6665023" y="735113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5201" name="Ellipse 5200">
            <a:extLst>
              <a:ext uri="{FF2B5EF4-FFF2-40B4-BE49-F238E27FC236}">
                <a16:creationId xmlns:a16="http://schemas.microsoft.com/office/drawing/2014/main" id="{972B7A80-EE3D-E8AC-0AE3-479A07B28D53}"/>
              </a:ext>
            </a:extLst>
          </p:cNvPr>
          <p:cNvSpPr/>
          <p:nvPr/>
        </p:nvSpPr>
        <p:spPr>
          <a:xfrm>
            <a:off x="10744146" y="237320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202" name="Ellipse 5201">
            <a:extLst>
              <a:ext uri="{FF2B5EF4-FFF2-40B4-BE49-F238E27FC236}">
                <a16:creationId xmlns:a16="http://schemas.microsoft.com/office/drawing/2014/main" id="{876F1425-4A2F-F5C0-C72E-3F7E95023E0D}"/>
              </a:ext>
            </a:extLst>
          </p:cNvPr>
          <p:cNvSpPr/>
          <p:nvPr/>
        </p:nvSpPr>
        <p:spPr>
          <a:xfrm>
            <a:off x="8135825" y="625413"/>
            <a:ext cx="275558" cy="253729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203" name="Ellipse 5202">
            <a:extLst>
              <a:ext uri="{FF2B5EF4-FFF2-40B4-BE49-F238E27FC236}">
                <a16:creationId xmlns:a16="http://schemas.microsoft.com/office/drawing/2014/main" id="{1A97F038-D4F1-7668-F33B-3F283C0FBD5C}"/>
              </a:ext>
            </a:extLst>
          </p:cNvPr>
          <p:cNvSpPr/>
          <p:nvPr/>
        </p:nvSpPr>
        <p:spPr>
          <a:xfrm>
            <a:off x="11632888" y="1222306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204" name="Ellipse 5203">
            <a:extLst>
              <a:ext uri="{FF2B5EF4-FFF2-40B4-BE49-F238E27FC236}">
                <a16:creationId xmlns:a16="http://schemas.microsoft.com/office/drawing/2014/main" id="{124F072E-0B91-2EF3-B430-8BE27DBE54ED}"/>
              </a:ext>
            </a:extLst>
          </p:cNvPr>
          <p:cNvSpPr/>
          <p:nvPr/>
        </p:nvSpPr>
        <p:spPr>
          <a:xfrm>
            <a:off x="7358860" y="861977"/>
            <a:ext cx="275558" cy="25372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205" name="Ellipse 5204">
            <a:extLst>
              <a:ext uri="{FF2B5EF4-FFF2-40B4-BE49-F238E27FC236}">
                <a16:creationId xmlns:a16="http://schemas.microsoft.com/office/drawing/2014/main" id="{5C573161-5F37-49B8-7921-AD71FAFF0EA3}"/>
              </a:ext>
            </a:extLst>
          </p:cNvPr>
          <p:cNvSpPr/>
          <p:nvPr/>
        </p:nvSpPr>
        <p:spPr>
          <a:xfrm>
            <a:off x="10970205" y="2828099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pic>
        <p:nvPicPr>
          <p:cNvPr id="5207" name="Image 5206" descr="Une image contenant texte, dessin, Rectangle, carte&#10;&#10;Le contenu généré par l’IA peut être incorrect.">
            <a:extLst>
              <a:ext uri="{FF2B5EF4-FFF2-40B4-BE49-F238E27FC236}">
                <a16:creationId xmlns:a16="http://schemas.microsoft.com/office/drawing/2014/main" id="{B43A7CE6-B830-3DF1-8014-D08D35D3C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2" t="18893" r="27633" b="59559"/>
          <a:stretch>
            <a:fillRect/>
          </a:stretch>
        </p:blipFill>
        <p:spPr>
          <a:xfrm>
            <a:off x="5704112" y="3714498"/>
            <a:ext cx="3471419" cy="30433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208" name="Ellipse 5207">
            <a:extLst>
              <a:ext uri="{FF2B5EF4-FFF2-40B4-BE49-F238E27FC236}">
                <a16:creationId xmlns:a16="http://schemas.microsoft.com/office/drawing/2014/main" id="{E53017DE-B496-45D6-0D1C-9C6335F3E267}"/>
              </a:ext>
            </a:extLst>
          </p:cNvPr>
          <p:cNvSpPr/>
          <p:nvPr/>
        </p:nvSpPr>
        <p:spPr>
          <a:xfrm>
            <a:off x="9175225" y="2954963"/>
            <a:ext cx="275558" cy="253729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209" name="Ellipse 5208">
            <a:extLst>
              <a:ext uri="{FF2B5EF4-FFF2-40B4-BE49-F238E27FC236}">
                <a16:creationId xmlns:a16="http://schemas.microsoft.com/office/drawing/2014/main" id="{D069F7CA-B448-E0A2-2A9B-6C832BCCBB93}"/>
              </a:ext>
            </a:extLst>
          </p:cNvPr>
          <p:cNvSpPr/>
          <p:nvPr/>
        </p:nvSpPr>
        <p:spPr>
          <a:xfrm>
            <a:off x="8456532" y="2373202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210" name="Ellipse 5209">
            <a:extLst>
              <a:ext uri="{FF2B5EF4-FFF2-40B4-BE49-F238E27FC236}">
                <a16:creationId xmlns:a16="http://schemas.microsoft.com/office/drawing/2014/main" id="{ECF2B796-6928-64CE-6DF0-55B88ECA9C4F}"/>
              </a:ext>
            </a:extLst>
          </p:cNvPr>
          <p:cNvSpPr/>
          <p:nvPr/>
        </p:nvSpPr>
        <p:spPr>
          <a:xfrm>
            <a:off x="6253457" y="4521961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211" name="Ellipse 5210">
            <a:extLst>
              <a:ext uri="{FF2B5EF4-FFF2-40B4-BE49-F238E27FC236}">
                <a16:creationId xmlns:a16="http://schemas.microsoft.com/office/drawing/2014/main" id="{8547F642-7C00-4D41-239D-20E7741F0D85}"/>
              </a:ext>
            </a:extLst>
          </p:cNvPr>
          <p:cNvSpPr/>
          <p:nvPr/>
        </p:nvSpPr>
        <p:spPr>
          <a:xfrm>
            <a:off x="7604978" y="4361651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212" name="Ellipse 5211">
            <a:extLst>
              <a:ext uri="{FF2B5EF4-FFF2-40B4-BE49-F238E27FC236}">
                <a16:creationId xmlns:a16="http://schemas.microsoft.com/office/drawing/2014/main" id="{12964F3E-DD6F-C89D-C316-485D512C2C91}"/>
              </a:ext>
            </a:extLst>
          </p:cNvPr>
          <p:cNvSpPr/>
          <p:nvPr/>
        </p:nvSpPr>
        <p:spPr>
          <a:xfrm>
            <a:off x="8135825" y="5839060"/>
            <a:ext cx="275558" cy="253729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213" name="Ellipse 5212">
            <a:extLst>
              <a:ext uri="{FF2B5EF4-FFF2-40B4-BE49-F238E27FC236}">
                <a16:creationId xmlns:a16="http://schemas.microsoft.com/office/drawing/2014/main" id="{6B9B8502-F0ED-F350-C156-425808E0A32D}"/>
              </a:ext>
            </a:extLst>
          </p:cNvPr>
          <p:cNvSpPr/>
          <p:nvPr/>
        </p:nvSpPr>
        <p:spPr>
          <a:xfrm>
            <a:off x="9037446" y="2373201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215" name="Rectangle 5214">
            <a:extLst>
              <a:ext uri="{FF2B5EF4-FFF2-40B4-BE49-F238E27FC236}">
                <a16:creationId xmlns:a16="http://schemas.microsoft.com/office/drawing/2014/main" id="{9178418B-FB50-10B2-5E75-8B628C95712C}"/>
              </a:ext>
            </a:extLst>
          </p:cNvPr>
          <p:cNvSpPr/>
          <p:nvPr/>
        </p:nvSpPr>
        <p:spPr>
          <a:xfrm>
            <a:off x="5704113" y="91345"/>
            <a:ext cx="1098690" cy="3371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1895-1907</a:t>
            </a:r>
            <a:endParaRPr lang="fr-FR" sz="1600" b="1" spc="-1" dirty="0">
              <a:latin typeface="Arial"/>
            </a:endParaRPr>
          </a:p>
        </p:txBody>
      </p:sp>
      <p:sp>
        <p:nvSpPr>
          <p:cNvPr id="5216" name="Ellipse 5215">
            <a:extLst>
              <a:ext uri="{FF2B5EF4-FFF2-40B4-BE49-F238E27FC236}">
                <a16:creationId xmlns:a16="http://schemas.microsoft.com/office/drawing/2014/main" id="{5CC88C2F-91F8-1D72-EFE4-A4B216F49797}"/>
              </a:ext>
            </a:extLst>
          </p:cNvPr>
          <p:cNvSpPr/>
          <p:nvPr/>
        </p:nvSpPr>
        <p:spPr>
          <a:xfrm>
            <a:off x="8732537" y="2500066"/>
            <a:ext cx="285261" cy="253039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</a:t>
            </a:r>
          </a:p>
        </p:txBody>
      </p:sp>
      <p:sp>
        <p:nvSpPr>
          <p:cNvPr id="5217" name="Ellipse 5216">
            <a:extLst>
              <a:ext uri="{FF2B5EF4-FFF2-40B4-BE49-F238E27FC236}">
                <a16:creationId xmlns:a16="http://schemas.microsoft.com/office/drawing/2014/main" id="{24397F1F-C609-B0AF-261A-CA06C7022ADD}"/>
              </a:ext>
            </a:extLst>
          </p:cNvPr>
          <p:cNvSpPr/>
          <p:nvPr/>
        </p:nvSpPr>
        <p:spPr>
          <a:xfrm>
            <a:off x="9595710" y="2373546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280930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B335A-22EE-B628-A2C0-55D3965C3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4-11 (nov.)\scan0002.jpg">
            <a:extLst>
              <a:ext uri="{FF2B5EF4-FFF2-40B4-BE49-F238E27FC236}">
                <a16:creationId xmlns:a16="http://schemas.microsoft.com/office/drawing/2014/main" id="{5902AFB3-6CB3-86DD-A865-17E0F3EBD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13" y="121776"/>
            <a:ext cx="6342111" cy="475658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C47A4BB0-BCD6-AE2F-4730-78D5D19A6225}"/>
              </a:ext>
            </a:extLst>
          </p:cNvPr>
          <p:cNvSpPr/>
          <p:nvPr/>
        </p:nvSpPr>
        <p:spPr>
          <a:xfrm>
            <a:off x="6773494" y="312834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42D376E-5494-D6AC-D489-38A1E14EB105}"/>
              </a:ext>
            </a:extLst>
          </p:cNvPr>
          <p:cNvSpPr/>
          <p:nvPr/>
        </p:nvSpPr>
        <p:spPr>
          <a:xfrm>
            <a:off x="6665023" y="735113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911A347-7868-2F00-331E-B6DE41FA171B}"/>
              </a:ext>
            </a:extLst>
          </p:cNvPr>
          <p:cNvSpPr/>
          <p:nvPr/>
        </p:nvSpPr>
        <p:spPr>
          <a:xfrm>
            <a:off x="10744146" y="237320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0D516FF-4172-612E-9D02-85C9654BBD2A}"/>
              </a:ext>
            </a:extLst>
          </p:cNvPr>
          <p:cNvSpPr/>
          <p:nvPr/>
        </p:nvSpPr>
        <p:spPr>
          <a:xfrm>
            <a:off x="11632888" y="1222306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00A4A76-EADC-41A5-4A05-383E32FAD0FB}"/>
              </a:ext>
            </a:extLst>
          </p:cNvPr>
          <p:cNvSpPr/>
          <p:nvPr/>
        </p:nvSpPr>
        <p:spPr>
          <a:xfrm>
            <a:off x="7358860" y="861977"/>
            <a:ext cx="275558" cy="25372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4463C98-B8C0-6E36-6A3C-B55630F487B3}"/>
              </a:ext>
            </a:extLst>
          </p:cNvPr>
          <p:cNvSpPr/>
          <p:nvPr/>
        </p:nvSpPr>
        <p:spPr>
          <a:xfrm>
            <a:off x="10970205" y="2828099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97FAFB-2FA5-8279-C4F5-76BEA789FD6F}"/>
              </a:ext>
            </a:extLst>
          </p:cNvPr>
          <p:cNvSpPr/>
          <p:nvPr/>
        </p:nvSpPr>
        <p:spPr>
          <a:xfrm>
            <a:off x="10947534" y="121775"/>
            <a:ext cx="1098690" cy="3371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1895-1907</a:t>
            </a:r>
            <a:endParaRPr lang="fr-FR" sz="1600" b="1" spc="-1" dirty="0">
              <a:latin typeface="Arial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6B97895-15E6-AB1C-A751-40C2389675B0}"/>
              </a:ext>
            </a:extLst>
          </p:cNvPr>
          <p:cNvSpPr/>
          <p:nvPr/>
        </p:nvSpPr>
        <p:spPr>
          <a:xfrm>
            <a:off x="8135825" y="625413"/>
            <a:ext cx="275558" cy="253729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1234EFC-6459-7B0C-44F2-8B14112C89B7}"/>
              </a:ext>
            </a:extLst>
          </p:cNvPr>
          <p:cNvSpPr/>
          <p:nvPr/>
        </p:nvSpPr>
        <p:spPr>
          <a:xfrm>
            <a:off x="9175225" y="2954963"/>
            <a:ext cx="275558" cy="253729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1E80B02-89A8-3A90-F6BD-2BC536C3F90A}"/>
              </a:ext>
            </a:extLst>
          </p:cNvPr>
          <p:cNvSpPr/>
          <p:nvPr/>
        </p:nvSpPr>
        <p:spPr>
          <a:xfrm>
            <a:off x="8456532" y="2373202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668EE7B-FC29-22CB-CA3F-BFC740A83541}"/>
              </a:ext>
            </a:extLst>
          </p:cNvPr>
          <p:cNvSpPr/>
          <p:nvPr/>
        </p:nvSpPr>
        <p:spPr>
          <a:xfrm>
            <a:off x="9037446" y="2373201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B661A95-E622-B234-251D-6EB205FEED88}"/>
              </a:ext>
            </a:extLst>
          </p:cNvPr>
          <p:cNvSpPr/>
          <p:nvPr/>
        </p:nvSpPr>
        <p:spPr>
          <a:xfrm>
            <a:off x="8732537" y="2500066"/>
            <a:ext cx="285261" cy="253039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57C284A-5F87-1F7C-176D-DCC4A4D8ABF1}"/>
              </a:ext>
            </a:extLst>
          </p:cNvPr>
          <p:cNvSpPr/>
          <p:nvPr/>
        </p:nvSpPr>
        <p:spPr>
          <a:xfrm>
            <a:off x="9595710" y="2373546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5F60BEB-F814-2B72-7FAB-B917917A521E}"/>
              </a:ext>
            </a:extLst>
          </p:cNvPr>
          <p:cNvSpPr/>
          <p:nvPr/>
        </p:nvSpPr>
        <p:spPr>
          <a:xfrm>
            <a:off x="8577041" y="270123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2DE1EE1-114F-40D3-C4CC-105518D67E2D}"/>
              </a:ext>
            </a:extLst>
          </p:cNvPr>
          <p:cNvSpPr/>
          <p:nvPr/>
        </p:nvSpPr>
        <p:spPr>
          <a:xfrm>
            <a:off x="7522410" y="1855907"/>
            <a:ext cx="285261" cy="2530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156A68-4904-8B9A-3424-B567865126B3}"/>
              </a:ext>
            </a:extLst>
          </p:cNvPr>
          <p:cNvSpPr/>
          <p:nvPr/>
        </p:nvSpPr>
        <p:spPr>
          <a:xfrm>
            <a:off x="5975576" y="5004875"/>
            <a:ext cx="5542826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*Changement d’enjeu : Au XXe siècle…</a:t>
            </a:r>
          </a:p>
          <a:p>
            <a:r>
              <a:rPr lang="fr-FR" sz="1600" i="1" dirty="0"/>
              <a:t>La géopolitique du pétrole</a:t>
            </a:r>
            <a:r>
              <a:rPr lang="fr-FR" sz="1600" dirty="0"/>
              <a:t> va remplacer </a:t>
            </a:r>
            <a:r>
              <a:rPr lang="fr-FR" sz="1600" i="1" dirty="0"/>
              <a:t>la défense de l’Inde</a:t>
            </a:r>
          </a:p>
          <a:p>
            <a:endParaRPr lang="fr-FR" sz="1600" dirty="0"/>
          </a:p>
          <a:p>
            <a:r>
              <a:rPr lang="fr-FR" sz="1600" dirty="0"/>
              <a:t>*Une nouvelle ère de conflits commence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03D363-6CEA-6E05-F8FF-5533E1D43013}"/>
              </a:ext>
            </a:extLst>
          </p:cNvPr>
          <p:cNvSpPr/>
          <p:nvPr/>
        </p:nvSpPr>
        <p:spPr>
          <a:xfrm>
            <a:off x="89685" y="110608"/>
            <a:ext cx="5771405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1) 1907 : La situation en Orient ; En quatre points…</a:t>
            </a:r>
          </a:p>
          <a:p>
            <a:pPr marL="342900" indent="-342900">
              <a:buAutoNum type="arabicParenR"/>
            </a:pPr>
            <a:endParaRPr lang="fr-FR" sz="1600" dirty="0"/>
          </a:p>
          <a:p>
            <a:r>
              <a:rPr lang="fr-FR" sz="1600" dirty="0"/>
              <a:t>a) Le Grand Jeu est </a:t>
            </a:r>
            <a:r>
              <a:rPr lang="fr-FR" sz="1600" u="sng" dirty="0"/>
              <a:t>provisoirement</a:t>
            </a:r>
            <a:r>
              <a:rPr lang="fr-FR" sz="1600" dirty="0"/>
              <a:t> terminé</a:t>
            </a:r>
          </a:p>
          <a:p>
            <a:r>
              <a:rPr lang="fr-FR" sz="1600" dirty="0"/>
              <a:t>Durant ce siècle, peu de conflits ouverts ; En revanche…</a:t>
            </a:r>
          </a:p>
          <a:p>
            <a:r>
              <a:rPr lang="fr-FR" sz="1600" dirty="0"/>
              <a:t>De cette longue rivalité est née </a:t>
            </a:r>
            <a:r>
              <a:rPr lang="fr-FR" sz="1600" u="sng" dirty="0"/>
              <a:t>la base</a:t>
            </a:r>
            <a:r>
              <a:rPr lang="fr-FR" sz="1600" dirty="0"/>
              <a:t> des frontières actuelles</a:t>
            </a:r>
          </a:p>
          <a:p>
            <a:endParaRPr lang="fr-FR" sz="1600" dirty="0"/>
          </a:p>
          <a:p>
            <a:r>
              <a:rPr lang="fr-FR" sz="1600" dirty="0"/>
              <a:t>b) Les trois empires prédateurs, Chine, Inde britannique et Russie</a:t>
            </a:r>
          </a:p>
          <a:p>
            <a:r>
              <a:rPr lang="fr-FR" sz="1600" dirty="0"/>
              <a:t>Se sont partagé </a:t>
            </a:r>
            <a:r>
              <a:rPr lang="fr-FR" sz="1600" i="1" dirty="0"/>
              <a:t>l’Orient</a:t>
            </a:r>
            <a:endParaRPr lang="fr-FR" sz="1600" dirty="0"/>
          </a:p>
          <a:p>
            <a:r>
              <a:rPr lang="fr-FR" sz="1600" dirty="0"/>
              <a:t>*Et seuls l’Empire ottoman, la Perse et l’Afghanistan</a:t>
            </a:r>
          </a:p>
          <a:p>
            <a:r>
              <a:rPr lang="fr-FR" sz="1600" dirty="0"/>
              <a:t>Restent indépendants, mais largement soumis aux Russes et aux GB</a:t>
            </a:r>
          </a:p>
          <a:p>
            <a:r>
              <a:rPr lang="fr-FR" sz="1600" dirty="0"/>
              <a:t>*Toutefois, aucun changement de frontière avant 1920 ; </a:t>
            </a:r>
            <a:r>
              <a:rPr lang="fr-FR" sz="1600" u="sng" dirty="0"/>
              <a:t>A revoir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c) Malgré cette </a:t>
            </a:r>
            <a:r>
              <a:rPr lang="fr-FR" sz="1600" i="1" dirty="0"/>
              <a:t>relâche</a:t>
            </a:r>
            <a:r>
              <a:rPr lang="fr-FR" sz="1600" dirty="0"/>
              <a:t> de la rivalité entre puissances étrangères</a:t>
            </a:r>
          </a:p>
          <a:p>
            <a:r>
              <a:rPr lang="fr-FR" sz="1600" dirty="0"/>
              <a:t>En Perse et dans l’Empire ottoman</a:t>
            </a:r>
          </a:p>
          <a:p>
            <a:r>
              <a:rPr lang="fr-FR" sz="1600" dirty="0"/>
              <a:t>Début d’une longue période de troubles…</a:t>
            </a:r>
          </a:p>
          <a:p>
            <a:r>
              <a:rPr lang="fr-FR" sz="1600" dirty="0"/>
              <a:t>*1906 : A Téhéran, la </a:t>
            </a:r>
            <a:r>
              <a:rPr lang="fr-FR" sz="1600" i="1" dirty="0"/>
              <a:t>Révolution constitutionnaliste</a:t>
            </a:r>
            <a:r>
              <a:rPr lang="fr-FR" sz="1600" dirty="0"/>
              <a:t>…</a:t>
            </a:r>
          </a:p>
          <a:p>
            <a:r>
              <a:rPr lang="fr-FR" sz="1600" dirty="0"/>
              <a:t>*1908 : A Constantinople, la </a:t>
            </a:r>
            <a:r>
              <a:rPr lang="fr-FR" sz="1600" i="1" dirty="0"/>
              <a:t>Révolution des Jeunes-Turcs</a:t>
            </a:r>
            <a:r>
              <a:rPr lang="fr-FR" sz="1600" dirty="0"/>
              <a:t> ; </a:t>
            </a:r>
            <a:r>
              <a:rPr lang="fr-FR" sz="1600" u="sng" dirty="0"/>
              <a:t>A revoir</a:t>
            </a:r>
            <a:r>
              <a:rPr lang="fr-FR" sz="1600" dirty="0"/>
              <a:t>…</a:t>
            </a:r>
            <a:endParaRPr lang="fr-FR" sz="1600" i="1" dirty="0"/>
          </a:p>
          <a:p>
            <a:endParaRPr lang="fr-FR" sz="1600" dirty="0"/>
          </a:p>
          <a:p>
            <a:r>
              <a:rPr lang="fr-FR" sz="1600" dirty="0"/>
              <a:t>d) Des situations </a:t>
            </a:r>
            <a:r>
              <a:rPr lang="fr-FR" sz="1600" u="sng" dirty="0"/>
              <a:t>intérieures</a:t>
            </a:r>
            <a:r>
              <a:rPr lang="fr-FR" sz="1600" dirty="0"/>
              <a:t> de plus en plus complexes</a:t>
            </a:r>
          </a:p>
          <a:p>
            <a:r>
              <a:rPr lang="fr-FR" sz="1600" dirty="0"/>
              <a:t>A cause de deux événements </a:t>
            </a:r>
            <a:r>
              <a:rPr lang="fr-FR" sz="1600" u="sng" dirty="0"/>
              <a:t>extérieurs</a:t>
            </a:r>
            <a:r>
              <a:rPr lang="fr-FR" sz="1600" dirty="0"/>
              <a:t> majeurs…</a:t>
            </a:r>
          </a:p>
          <a:p>
            <a:endParaRPr lang="fr-FR" sz="1600" dirty="0"/>
          </a:p>
          <a:p>
            <a:r>
              <a:rPr lang="fr-FR" sz="1600" dirty="0"/>
              <a:t>*1914-18 : La 1</a:t>
            </a:r>
            <a:r>
              <a:rPr lang="fr-FR" sz="1600" baseline="30000" dirty="0"/>
              <a:t>ère</a:t>
            </a:r>
            <a:r>
              <a:rPr lang="fr-FR" sz="1600" dirty="0"/>
              <a:t> Guerre mondiale et la Révolution bolchévique</a:t>
            </a:r>
          </a:p>
          <a:p>
            <a:endParaRPr lang="fr-FR" sz="1600" dirty="0"/>
          </a:p>
          <a:p>
            <a:r>
              <a:rPr lang="fr-FR" sz="1600" dirty="0"/>
              <a:t>*Plus spécifique à l’Orient, l’arrivée du pétrole</a:t>
            </a:r>
          </a:p>
          <a:p>
            <a:r>
              <a:rPr lang="fr-FR" sz="1600" dirty="0"/>
              <a:t>*1908 : Dans le sud de la Perse, à </a:t>
            </a:r>
            <a:r>
              <a:rPr lang="fr-FR" sz="1600" dirty="0" err="1"/>
              <a:t>Masjed-Soleyman</a:t>
            </a:r>
            <a:r>
              <a:rPr lang="fr-FR" sz="1600" dirty="0"/>
              <a:t>…</a:t>
            </a:r>
          </a:p>
          <a:p>
            <a:r>
              <a:rPr lang="fr-FR" sz="1600" dirty="0"/>
              <a:t>Le pétrole </a:t>
            </a:r>
            <a:r>
              <a:rPr lang="fr-FR" sz="1600" i="1" dirty="0"/>
              <a:t>britannique</a:t>
            </a:r>
            <a:r>
              <a:rPr lang="fr-FR" sz="1600" dirty="0"/>
              <a:t> jaillit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83768F7-913D-1BE0-63BE-585EF9D283AF}"/>
              </a:ext>
            </a:extLst>
          </p:cNvPr>
          <p:cNvSpPr/>
          <p:nvPr/>
        </p:nvSpPr>
        <p:spPr>
          <a:xfrm>
            <a:off x="4689159" y="597297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406362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FD81D-EA7B-08DE-1880-DF0417E39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ectangle 248">
            <a:extLst>
              <a:ext uri="{FF2B5EF4-FFF2-40B4-BE49-F238E27FC236}">
                <a16:creationId xmlns:a16="http://schemas.microsoft.com/office/drawing/2014/main" id="{504656CE-D6C9-1F08-C078-BE22D2C0926E}"/>
              </a:ext>
            </a:extLst>
          </p:cNvPr>
          <p:cNvSpPr/>
          <p:nvPr/>
        </p:nvSpPr>
        <p:spPr>
          <a:xfrm>
            <a:off x="89686" y="110608"/>
            <a:ext cx="5476648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2) 1907 : En Orient, la situation</a:t>
            </a:r>
          </a:p>
          <a:p>
            <a:r>
              <a:rPr lang="fr-FR" sz="1600" dirty="0"/>
              <a:t>S’est très provisoirement stabilisée ; En revanche… </a:t>
            </a:r>
          </a:p>
          <a:p>
            <a:endParaRPr lang="fr-FR" sz="1600" dirty="0"/>
          </a:p>
          <a:p>
            <a:r>
              <a:rPr lang="fr-FR" sz="1600" dirty="0"/>
              <a:t>*En Europe, depuis 1856 et la fin de la guerre de Crimée</a:t>
            </a:r>
          </a:p>
          <a:p>
            <a:r>
              <a:rPr lang="fr-FR" sz="1600" dirty="0"/>
              <a:t>Le démembrement de l’Empire ottoman</a:t>
            </a:r>
          </a:p>
          <a:p>
            <a:r>
              <a:rPr lang="fr-FR" sz="1600" dirty="0"/>
              <a:t>Dans les Balkans s’est poursuivi</a:t>
            </a:r>
          </a:p>
          <a:p>
            <a:endParaRPr lang="fr-FR" sz="1600" dirty="0"/>
          </a:p>
          <a:p>
            <a:r>
              <a:rPr lang="fr-FR" sz="1600" dirty="0"/>
              <a:t>*Démembrement dû à la fois à des ingérences externes</a:t>
            </a:r>
          </a:p>
          <a:p>
            <a:r>
              <a:rPr lang="fr-FR" sz="1600" dirty="0"/>
              <a:t>Mais aussi à des dynamiques internes</a:t>
            </a:r>
          </a:p>
          <a:p>
            <a:endParaRPr lang="fr-FR" sz="1600" dirty="0"/>
          </a:p>
          <a:p>
            <a:r>
              <a:rPr lang="fr-FR" sz="1600" dirty="0"/>
              <a:t>*1859 : 1</a:t>
            </a:r>
            <a:r>
              <a:rPr lang="fr-FR" sz="1600" baseline="30000" dirty="0"/>
              <a:t>ère</a:t>
            </a:r>
            <a:r>
              <a:rPr lang="fr-FR" sz="1600" dirty="0"/>
              <a:t> événement…</a:t>
            </a:r>
          </a:p>
          <a:p>
            <a:r>
              <a:rPr lang="fr-FR" sz="1600" dirty="0"/>
              <a:t>Moldavie et Valachie en union personnelle</a:t>
            </a:r>
          </a:p>
          <a:p>
            <a:r>
              <a:rPr lang="fr-FR" sz="1600" dirty="0"/>
              <a:t>Annonçant la naissance de la Roumanie en 1866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*Mais en attendant ces deux suites…</a:t>
            </a:r>
          </a:p>
        </p:txBody>
      </p:sp>
      <p:pic>
        <p:nvPicPr>
          <p:cNvPr id="3" name="Picture 2" descr="C:\Users\Christophe\Pictures\My Scans\2014-11 (nov.)\scan0002.jpg">
            <a:extLst>
              <a:ext uri="{FF2B5EF4-FFF2-40B4-BE49-F238E27FC236}">
                <a16:creationId xmlns:a16="http://schemas.microsoft.com/office/drawing/2014/main" id="{F89673FA-1578-3DA3-7017-10CADC551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13" y="121776"/>
            <a:ext cx="6342111" cy="475658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6123C5D-0481-F1AE-1FDE-7E120182E378}"/>
              </a:ext>
            </a:extLst>
          </p:cNvPr>
          <p:cNvSpPr/>
          <p:nvPr/>
        </p:nvSpPr>
        <p:spPr>
          <a:xfrm>
            <a:off x="6773494" y="312834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2500A6C-683F-9949-60A9-698915E5A6D5}"/>
              </a:ext>
            </a:extLst>
          </p:cNvPr>
          <p:cNvSpPr/>
          <p:nvPr/>
        </p:nvSpPr>
        <p:spPr>
          <a:xfrm>
            <a:off x="6665023" y="735113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D2B1A0-DE38-A227-E892-FF4A106BC094}"/>
              </a:ext>
            </a:extLst>
          </p:cNvPr>
          <p:cNvSpPr/>
          <p:nvPr/>
        </p:nvSpPr>
        <p:spPr>
          <a:xfrm>
            <a:off x="5704113" y="91345"/>
            <a:ext cx="1098690" cy="3371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1895-1907</a:t>
            </a:r>
            <a:endParaRPr lang="fr-FR" sz="1600" b="1" spc="-1" dirty="0">
              <a:latin typeface="Arial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8CC69D7-9D56-BB6C-CA8B-246A989F7E89}"/>
              </a:ext>
            </a:extLst>
          </p:cNvPr>
          <p:cNvSpPr/>
          <p:nvPr/>
        </p:nvSpPr>
        <p:spPr>
          <a:xfrm>
            <a:off x="10744146" y="237320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AFA04E0-C54E-E523-1991-EFCC17066778}"/>
              </a:ext>
            </a:extLst>
          </p:cNvPr>
          <p:cNvSpPr/>
          <p:nvPr/>
        </p:nvSpPr>
        <p:spPr>
          <a:xfrm>
            <a:off x="11632888" y="1222306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FFFC3AD-5C05-CD05-A4DF-4E4E7C6E48B2}"/>
              </a:ext>
            </a:extLst>
          </p:cNvPr>
          <p:cNvSpPr/>
          <p:nvPr/>
        </p:nvSpPr>
        <p:spPr>
          <a:xfrm>
            <a:off x="7358860" y="861977"/>
            <a:ext cx="275558" cy="25372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63A98F5-4F0B-75D5-E316-71E6FCB3392D}"/>
              </a:ext>
            </a:extLst>
          </p:cNvPr>
          <p:cNvSpPr/>
          <p:nvPr/>
        </p:nvSpPr>
        <p:spPr>
          <a:xfrm>
            <a:off x="10970205" y="2828099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82E31D0D-0C7D-9622-31DA-2A2C8870A17A}"/>
              </a:ext>
            </a:extLst>
          </p:cNvPr>
          <p:cNvSpPr/>
          <p:nvPr/>
        </p:nvSpPr>
        <p:spPr>
          <a:xfrm rot="1534358">
            <a:off x="7120892" y="1417686"/>
            <a:ext cx="615816" cy="7375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2A1A92A8-867A-C971-3EE8-A683DCAF6723}"/>
              </a:ext>
            </a:extLst>
          </p:cNvPr>
          <p:cNvSpPr/>
          <p:nvPr/>
        </p:nvSpPr>
        <p:spPr>
          <a:xfrm>
            <a:off x="8135825" y="625413"/>
            <a:ext cx="275558" cy="253729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0702BD21-84C5-F277-779E-34277A0DD27B}"/>
              </a:ext>
            </a:extLst>
          </p:cNvPr>
          <p:cNvSpPr/>
          <p:nvPr/>
        </p:nvSpPr>
        <p:spPr>
          <a:xfrm>
            <a:off x="9175225" y="2954963"/>
            <a:ext cx="275558" cy="253729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1316F1F2-E15A-BE4B-9C21-1D3E09621375}"/>
              </a:ext>
            </a:extLst>
          </p:cNvPr>
          <p:cNvSpPr/>
          <p:nvPr/>
        </p:nvSpPr>
        <p:spPr>
          <a:xfrm>
            <a:off x="8456532" y="2373202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634089DB-586A-C583-FBBF-E7ECD42BB35A}"/>
              </a:ext>
            </a:extLst>
          </p:cNvPr>
          <p:cNvSpPr/>
          <p:nvPr/>
        </p:nvSpPr>
        <p:spPr>
          <a:xfrm>
            <a:off x="9037446" y="2373201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4F8F4672-E3DF-8A23-6EE3-B99411E86D83}"/>
              </a:ext>
            </a:extLst>
          </p:cNvPr>
          <p:cNvSpPr/>
          <p:nvPr/>
        </p:nvSpPr>
        <p:spPr>
          <a:xfrm>
            <a:off x="8732537" y="2500066"/>
            <a:ext cx="285261" cy="253039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D351DC5E-437D-98C9-4AA4-544CAEE1570A}"/>
              </a:ext>
            </a:extLst>
          </p:cNvPr>
          <p:cNvSpPr/>
          <p:nvPr/>
        </p:nvSpPr>
        <p:spPr>
          <a:xfrm>
            <a:off x="9595710" y="2373546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993F49C-E2B2-8CBB-891B-FEC3046D2888}"/>
              </a:ext>
            </a:extLst>
          </p:cNvPr>
          <p:cNvSpPr/>
          <p:nvPr/>
        </p:nvSpPr>
        <p:spPr>
          <a:xfrm>
            <a:off x="7522410" y="1855907"/>
            <a:ext cx="285261" cy="2530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418179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CA578-A2CD-CA6C-60E7-FF94134F0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943190-CD3F-96D7-5126-EEE0165F5F4A}"/>
              </a:ext>
            </a:extLst>
          </p:cNvPr>
          <p:cNvSpPr/>
          <p:nvPr/>
        </p:nvSpPr>
        <p:spPr>
          <a:xfrm>
            <a:off x="89686" y="110608"/>
            <a:ext cx="6203305" cy="32932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3) Terminons notre grand récit</a:t>
            </a:r>
          </a:p>
          <a:p>
            <a:r>
              <a:rPr lang="fr-FR" sz="1600" dirty="0"/>
              <a:t>De la conquête européenne du monde au XIXe siècle</a:t>
            </a:r>
          </a:p>
          <a:p>
            <a:endParaRPr lang="fr-FR" sz="1600" dirty="0"/>
          </a:p>
          <a:p>
            <a:r>
              <a:rPr lang="fr-FR" sz="1600" dirty="0"/>
              <a:t>*Et pour cela, quittons l’axe eurasiatique</a:t>
            </a:r>
          </a:p>
          <a:p>
            <a:r>
              <a:rPr lang="fr-FR" sz="1600" dirty="0"/>
              <a:t>Direction le continent africain</a:t>
            </a:r>
          </a:p>
          <a:p>
            <a:endParaRPr lang="fr-FR" sz="1600" dirty="0"/>
          </a:p>
          <a:p>
            <a:r>
              <a:rPr lang="fr-FR" sz="1600" dirty="0"/>
              <a:t>*1880-1914 : Les Européens conquièrent l’Afrique</a:t>
            </a:r>
          </a:p>
          <a:p>
            <a:r>
              <a:rPr lang="fr-FR" sz="1600" dirty="0"/>
              <a:t>Et contrairement à l’Asie, une colonisation </a:t>
            </a:r>
            <a:r>
              <a:rPr lang="fr-FR" sz="1600" u="sng" dirty="0"/>
              <a:t>rapide et quasi-complète</a:t>
            </a:r>
          </a:p>
          <a:p>
            <a:endParaRPr lang="fr-FR" sz="1600" dirty="0"/>
          </a:p>
          <a:p>
            <a:r>
              <a:rPr lang="fr-FR" sz="1600" dirty="0"/>
              <a:t>*Mais paradoxalement…</a:t>
            </a:r>
          </a:p>
          <a:p>
            <a:r>
              <a:rPr lang="fr-FR" sz="1600" dirty="0"/>
              <a:t>L’Afrique, si proche de l’Europe, fut la dernière à être conquise </a:t>
            </a:r>
          </a:p>
          <a:p>
            <a:endParaRPr lang="fr-FR" sz="1600" dirty="0"/>
          </a:p>
          <a:p>
            <a:r>
              <a:rPr lang="fr-FR" sz="1600" dirty="0"/>
              <a:t>*Deux explications…</a:t>
            </a:r>
          </a:p>
        </p:txBody>
      </p:sp>
      <p:pic>
        <p:nvPicPr>
          <p:cNvPr id="2" name="Picture 2" descr="C:\Users\Christophe\Pictures\My Scans\2014-10 (oct.)\scan0026.jpg">
            <a:extLst>
              <a:ext uri="{FF2B5EF4-FFF2-40B4-BE49-F238E27FC236}">
                <a16:creationId xmlns:a16="http://schemas.microsoft.com/office/drawing/2014/main" id="{882CAD7B-0774-AEE2-0A6D-362213216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0" t="3259" r="1809" b="1181"/>
          <a:stretch>
            <a:fillRect/>
          </a:stretch>
        </p:blipFill>
        <p:spPr bwMode="auto">
          <a:xfrm>
            <a:off x="6396951" y="88968"/>
            <a:ext cx="5705363" cy="66296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691EB39-A0AA-289F-3CCF-6AF70243F0E4}"/>
              </a:ext>
            </a:extLst>
          </p:cNvPr>
          <p:cNvSpPr/>
          <p:nvPr/>
        </p:nvSpPr>
        <p:spPr>
          <a:xfrm>
            <a:off x="6558803" y="289128"/>
            <a:ext cx="670877" cy="337703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1914</a:t>
            </a:r>
            <a:endParaRPr lang="fr-FR" sz="1600" b="1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534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1B529-9734-1E73-BE80-521C74607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D6492C9-B935-8A24-9BAB-4651108908BA}"/>
              </a:ext>
            </a:extLst>
          </p:cNvPr>
          <p:cNvSpPr/>
          <p:nvPr/>
        </p:nvSpPr>
        <p:spPr>
          <a:xfrm>
            <a:off x="89686" y="110608"/>
            <a:ext cx="6262899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a) Les maladies ; Et notamment, la malaria</a:t>
            </a:r>
          </a:p>
          <a:p>
            <a:r>
              <a:rPr lang="fr-FR" sz="1600" dirty="0"/>
              <a:t>Ou le </a:t>
            </a:r>
            <a:r>
              <a:rPr lang="fr-FR" sz="1600" i="1" dirty="0"/>
              <a:t>vomito negro</a:t>
            </a:r>
            <a:r>
              <a:rPr lang="fr-FR" sz="1600" dirty="0"/>
              <a:t>, la fièvre jaune</a:t>
            </a:r>
          </a:p>
          <a:p>
            <a:r>
              <a:rPr lang="fr-FR" sz="1600" dirty="0"/>
              <a:t>Rencontrées dès le XVIe siècle, aux Canaries, par les marins européens</a:t>
            </a:r>
          </a:p>
          <a:p>
            <a:r>
              <a:rPr lang="fr-FR" sz="1600" u="sng" dirty="0"/>
              <a:t>Longtemps</a:t>
            </a:r>
            <a:r>
              <a:rPr lang="fr-FR" sz="1600" dirty="0"/>
              <a:t>, un réel frein à la pénétration de l’Afrique</a:t>
            </a:r>
          </a:p>
          <a:p>
            <a:endParaRPr lang="fr-FR" sz="1600" dirty="0"/>
          </a:p>
          <a:p>
            <a:r>
              <a:rPr lang="fr-FR" sz="1600" dirty="0"/>
              <a:t>b) La relative </a:t>
            </a:r>
            <a:r>
              <a:rPr lang="fr-FR" sz="1600" i="1" dirty="0"/>
              <a:t>pauvreté</a:t>
            </a:r>
            <a:r>
              <a:rPr lang="fr-FR" sz="1600" dirty="0"/>
              <a:t> de l’Afrique…</a:t>
            </a:r>
          </a:p>
          <a:p>
            <a:endParaRPr lang="fr-FR" sz="1600" dirty="0"/>
          </a:p>
          <a:p>
            <a:r>
              <a:rPr lang="fr-FR" sz="1600" dirty="0"/>
              <a:t>*Entre le XVe et le XIXe siècle…</a:t>
            </a:r>
          </a:p>
          <a:p>
            <a:r>
              <a:rPr lang="fr-FR" sz="1600" dirty="0"/>
              <a:t>L’objet principal des convoitises européennes</a:t>
            </a:r>
          </a:p>
          <a:p>
            <a:r>
              <a:rPr lang="fr-FR" sz="1600" dirty="0"/>
              <a:t>Reste les richesses de l’Asie ; Ajouté à cela…</a:t>
            </a:r>
          </a:p>
          <a:p>
            <a:endParaRPr lang="fr-FR" sz="1600" dirty="0"/>
          </a:p>
          <a:p>
            <a:r>
              <a:rPr lang="fr-FR" sz="1600" dirty="0"/>
              <a:t>*Les richesses américaines : or et argent ; plantations</a:t>
            </a:r>
          </a:p>
          <a:p>
            <a:r>
              <a:rPr lang="fr-FR" sz="1600" dirty="0"/>
              <a:t>Plus tard, au nord, des terres à coloniser</a:t>
            </a:r>
          </a:p>
          <a:p>
            <a:r>
              <a:rPr lang="fr-FR" sz="1600" dirty="0"/>
              <a:t>NB : Il est à noter que la colonisation américaine ne sera finalement qu’une conséquence inattendue - et bénéfique – du </a:t>
            </a:r>
            <a:r>
              <a:rPr lang="fr-FR" sz="1600" i="1" dirty="0"/>
              <a:t>rêve</a:t>
            </a:r>
            <a:r>
              <a:rPr lang="fr-FR" sz="1600" dirty="0"/>
              <a:t> asiatique</a:t>
            </a:r>
          </a:p>
          <a:p>
            <a:endParaRPr lang="fr-FR" sz="1600" dirty="0"/>
          </a:p>
          <a:p>
            <a:r>
              <a:rPr lang="fr-FR" sz="1600" dirty="0"/>
              <a:t>*Quant à l’Afrique...</a:t>
            </a:r>
          </a:p>
        </p:txBody>
      </p:sp>
      <p:pic>
        <p:nvPicPr>
          <p:cNvPr id="64" name="Picture 2" descr="C:\Users\Christophe\Pictures\My Scans\2015-11 (nov.)\scan0026.jpg">
            <a:extLst>
              <a:ext uri="{FF2B5EF4-FFF2-40B4-BE49-F238E27FC236}">
                <a16:creationId xmlns:a16="http://schemas.microsoft.com/office/drawing/2014/main" id="{77D21E56-312E-7C5E-473F-8C63E8C1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570" y="110608"/>
            <a:ext cx="5679743" cy="363693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745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65F75-7EB1-906A-9670-EF5DB1EBD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8138BEF-88CA-C60F-D49D-2628FBD82AA3}"/>
              </a:ext>
            </a:extLst>
          </p:cNvPr>
          <p:cNvSpPr/>
          <p:nvPr/>
        </p:nvSpPr>
        <p:spPr>
          <a:xfrm>
            <a:off x="89686" y="110608"/>
            <a:ext cx="6203305" cy="67249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*Quant à l’Afrique, durant cette période XVe-XIXe siècles</a:t>
            </a:r>
          </a:p>
          <a:p>
            <a:r>
              <a:rPr lang="fr-FR" sz="1600" dirty="0"/>
              <a:t>Elle reste un enjeu mineur ; Cinq points…</a:t>
            </a:r>
          </a:p>
          <a:p>
            <a:endParaRPr lang="fr-FR" sz="1600" dirty="0"/>
          </a:p>
          <a:p>
            <a:r>
              <a:rPr lang="fr-FR" sz="1600" dirty="0"/>
              <a:t>a) Elle n’est jusqu’en 1867 et l’ouverture du canal de Suez</a:t>
            </a:r>
          </a:p>
          <a:p>
            <a:r>
              <a:rPr lang="fr-FR" sz="1600" dirty="0"/>
              <a:t>Qu’un relais nécessaire sur la route maritime des Indes</a:t>
            </a:r>
          </a:p>
          <a:p>
            <a:endParaRPr lang="fr-FR" sz="1600" dirty="0"/>
          </a:p>
          <a:p>
            <a:r>
              <a:rPr lang="fr-FR" sz="1600" dirty="0"/>
              <a:t>b) Commercialement, quelques perspectives ; Au début, au XVe siècle…</a:t>
            </a:r>
          </a:p>
          <a:p>
            <a:r>
              <a:rPr lang="fr-FR" sz="1500" dirty="0"/>
              <a:t>De l’ivoire ; Et surtout </a:t>
            </a:r>
            <a:r>
              <a:rPr lang="fr-FR" sz="1500" i="1" dirty="0"/>
              <a:t>l’or du Soudan</a:t>
            </a:r>
            <a:r>
              <a:rPr lang="fr-FR" sz="1500" dirty="0"/>
              <a:t>, mais supplanté par </a:t>
            </a:r>
            <a:r>
              <a:rPr lang="fr-FR" sz="1500" i="1" dirty="0"/>
              <a:t>l’argent américain</a:t>
            </a:r>
          </a:p>
          <a:p>
            <a:endParaRPr lang="fr-FR" sz="1600" dirty="0"/>
          </a:p>
          <a:p>
            <a:r>
              <a:rPr lang="fr-FR" sz="1600" dirty="0"/>
              <a:t>*Mais rien comparé aux richesses de l’Asie…</a:t>
            </a:r>
          </a:p>
          <a:p>
            <a:r>
              <a:rPr lang="fr-FR" sz="1600" dirty="0"/>
              <a:t>- Au XVIe siècle, coûteuses épices ; Et plus tard…</a:t>
            </a:r>
          </a:p>
          <a:p>
            <a:r>
              <a:rPr lang="fr-FR" sz="1600" dirty="0"/>
              <a:t>- Cotonnades indiennes ; Soie, porcelaine et thé chinois ; En revanche…</a:t>
            </a:r>
          </a:p>
          <a:p>
            <a:endParaRPr lang="fr-FR" sz="1600" dirty="0"/>
          </a:p>
          <a:p>
            <a:r>
              <a:rPr lang="fr-FR" sz="1600" dirty="0"/>
              <a:t>c) L’Afrique devient, surtout après 1650, un </a:t>
            </a:r>
            <a:r>
              <a:rPr lang="fr-FR" sz="1600" i="1" dirty="0"/>
              <a:t>réservoir</a:t>
            </a:r>
            <a:r>
              <a:rPr lang="fr-FR" sz="1600" dirty="0"/>
              <a:t> d’esclaves</a:t>
            </a:r>
          </a:p>
          <a:p>
            <a:r>
              <a:rPr lang="fr-FR" sz="1600" dirty="0"/>
              <a:t>Pour les plantations américaines en plein essor</a:t>
            </a:r>
          </a:p>
          <a:p>
            <a:r>
              <a:rPr lang="fr-FR" sz="1600" dirty="0"/>
              <a:t>Et donc un élément essentiel de l’impérialisme européen . Mais…</a:t>
            </a:r>
          </a:p>
          <a:p>
            <a:endParaRPr lang="fr-FR" sz="1600" dirty="0"/>
          </a:p>
          <a:p>
            <a:r>
              <a:rPr lang="fr-FR" sz="1600" dirty="0"/>
              <a:t>d) Il faudra attendre la seconde moitié du XIXe, pour que l’immense Afrique devienne </a:t>
            </a:r>
            <a:r>
              <a:rPr lang="fr-FR" sz="1600" i="1" dirty="0"/>
              <a:t>enfin</a:t>
            </a:r>
            <a:r>
              <a:rPr lang="fr-FR" sz="1600" dirty="0"/>
              <a:t> un objet de conquête européenne</a:t>
            </a:r>
          </a:p>
          <a:p>
            <a:r>
              <a:rPr lang="fr-FR" sz="1600" dirty="0"/>
              <a:t>Et soit colonisée en une trentaine d’années ; Mais en réalité…</a:t>
            </a:r>
          </a:p>
          <a:p>
            <a:endParaRPr lang="fr-FR" sz="1600" dirty="0"/>
          </a:p>
          <a:p>
            <a:r>
              <a:rPr lang="fr-FR" sz="1600" dirty="0"/>
              <a:t>e) </a:t>
            </a:r>
            <a:r>
              <a:rPr lang="fr-FR" sz="1600" i="1" dirty="0"/>
              <a:t>Une course au drapeau</a:t>
            </a:r>
            <a:r>
              <a:rPr lang="fr-FR" sz="1600" dirty="0"/>
              <a:t>… née en Asie !</a:t>
            </a:r>
          </a:p>
          <a:p>
            <a:r>
              <a:rPr lang="fr-FR" sz="1600" dirty="0"/>
              <a:t>*1765-1818 : Conquête britannique de l’Inde</a:t>
            </a:r>
          </a:p>
          <a:p>
            <a:r>
              <a:rPr lang="fr-FR" sz="1600" dirty="0"/>
              <a:t>*1800 : Début du Grand Jeu russo-britannique en Asie centrale</a:t>
            </a:r>
          </a:p>
          <a:p>
            <a:r>
              <a:rPr lang="fr-FR" sz="1600" dirty="0"/>
              <a:t>*1816-19 : Hollandais à Djakarta et Britanniques à Singapour</a:t>
            </a:r>
          </a:p>
          <a:p>
            <a:r>
              <a:rPr lang="fr-FR" sz="1600" dirty="0"/>
              <a:t>*1862-68 : Français à Saïgon et Russes à Samarcande</a:t>
            </a:r>
          </a:p>
          <a:p>
            <a:r>
              <a:rPr lang="fr-FR" sz="1600" u="sng" dirty="0"/>
              <a:t>*1876 : 1</a:t>
            </a:r>
            <a:r>
              <a:rPr lang="fr-FR" sz="1600" u="sng" baseline="30000" dirty="0"/>
              <a:t>ère</a:t>
            </a:r>
            <a:r>
              <a:rPr lang="fr-FR" sz="1600" u="sng" dirty="0"/>
              <a:t> progression française entre haut Sénégal et haut Niger…</a:t>
            </a:r>
          </a:p>
        </p:txBody>
      </p:sp>
      <p:pic>
        <p:nvPicPr>
          <p:cNvPr id="2" name="Picture 2" descr="C:\Users\Christophe\Pictures\My Scans\2015-11 (nov.)\scan0026.jpg">
            <a:extLst>
              <a:ext uri="{FF2B5EF4-FFF2-40B4-BE49-F238E27FC236}">
                <a16:creationId xmlns:a16="http://schemas.microsoft.com/office/drawing/2014/main" id="{EB814C16-A945-C7E7-F9E3-1E8FDDB18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570" y="110608"/>
            <a:ext cx="5679743" cy="363693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4B8808-B524-5CDF-43F0-6703DDFC8A71}"/>
              </a:ext>
            </a:extLst>
          </p:cNvPr>
          <p:cNvSpPr/>
          <p:nvPr/>
        </p:nvSpPr>
        <p:spPr>
          <a:xfrm>
            <a:off x="6422570" y="4052688"/>
            <a:ext cx="5679743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*Donc, la conquête de l’Afrique</a:t>
            </a:r>
          </a:p>
          <a:p>
            <a:r>
              <a:rPr lang="fr-FR" sz="1600" dirty="0"/>
              <a:t>Une spécificité dans l’histoire de l’impérialisme européen</a:t>
            </a:r>
          </a:p>
          <a:p>
            <a:endParaRPr lang="fr-FR" sz="1600" dirty="0"/>
          </a:p>
          <a:p>
            <a:r>
              <a:rPr lang="fr-FR" sz="1600" dirty="0"/>
              <a:t>*Et pour mieux la comprendre, un nécessaire retour en arrière</a:t>
            </a:r>
          </a:p>
          <a:p>
            <a:r>
              <a:rPr lang="fr-FR" sz="1600" dirty="0"/>
              <a:t>Bien avant la colonisation européenne</a:t>
            </a:r>
          </a:p>
          <a:p>
            <a:endParaRPr lang="fr-FR" sz="1600" dirty="0"/>
          </a:p>
          <a:p>
            <a:r>
              <a:rPr lang="fr-FR" sz="1600" dirty="0"/>
              <a:t>*L’Afrique ; Retour au XVe siècle…</a:t>
            </a:r>
          </a:p>
        </p:txBody>
      </p:sp>
    </p:spTree>
    <p:extLst>
      <p:ext uri="{BB962C8B-B14F-4D97-AF65-F5344CB8AC3E}">
        <p14:creationId xmlns:p14="http://schemas.microsoft.com/office/powerpoint/2010/main" val="412231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FD266-1B26-0AD6-B630-EF2C0A551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B19FD3CD-E40C-07A8-3A2E-62231CDE022A}"/>
              </a:ext>
            </a:extLst>
          </p:cNvPr>
          <p:cNvSpPr/>
          <p:nvPr/>
        </p:nvSpPr>
        <p:spPr>
          <a:xfrm>
            <a:off x="106680" y="58320"/>
            <a:ext cx="11978640" cy="674136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1821-1829 : Après la Sainte-Alliance de 1815, la guerre d’indépendance de la Grèce et l’avancée russe contre la Perse relancent le Grand Jeu russo-britannique, 2</a:t>
            </a:r>
            <a:r>
              <a:rPr lang="fr-FR" sz="1600" b="1" baseline="30000" dirty="0">
                <a:solidFill>
                  <a:srgbClr val="FF0000"/>
                </a:solidFill>
              </a:rPr>
              <a:t>ndes</a:t>
            </a:r>
            <a:r>
              <a:rPr lang="fr-FR" sz="1600" b="1" dirty="0">
                <a:solidFill>
                  <a:srgbClr val="FF0000"/>
                </a:solidFill>
              </a:rPr>
              <a:t> escarmouches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1)</a:t>
            </a:r>
            <a:r>
              <a:rPr lang="fr-FR" sz="1600" dirty="0">
                <a:solidFill>
                  <a:srgbClr val="FF0000"/>
                </a:solidFill>
              </a:rPr>
              <a:t> 1821-1829 : Dans l’Empire ottoman, guerre russo-turque et intervention franco-britannique : Indépendance grecque et autonomies serbes, moldaves et valaques ; Pour son aide aux Turcs, Mehmet Ali d’Egypte-Arabie-Soudan réclame la Crète et la Syrie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2)</a:t>
            </a:r>
            <a:r>
              <a:rPr lang="fr-FR" sz="1600" dirty="0">
                <a:solidFill>
                  <a:srgbClr val="FF0000"/>
                </a:solidFill>
              </a:rPr>
              <a:t> 1826-1828 : Dans le Caucase, guerre </a:t>
            </a:r>
            <a:r>
              <a:rPr lang="fr-FR" sz="1600" dirty="0" err="1">
                <a:solidFill>
                  <a:srgbClr val="FF0000"/>
                </a:solidFill>
              </a:rPr>
              <a:t>russo</a:t>
            </a:r>
            <a:r>
              <a:rPr lang="fr-FR" sz="1600" dirty="0">
                <a:solidFill>
                  <a:srgbClr val="FF0000"/>
                </a:solidFill>
              </a:rPr>
              <a:t>-persane et conquête russe de l’Arménie d’Erevan ; Seuls les peuples montagnards, Tcherkesses, Tchétchènes et Avars résistent</a:t>
            </a:r>
          </a:p>
          <a:p>
            <a:endParaRPr lang="fr-FR" sz="1600" dirty="0">
              <a:solidFill>
                <a:srgbClr val="FF0000"/>
              </a:solidFill>
            </a:endParaRPr>
          </a:p>
          <a:p>
            <a:r>
              <a:rPr lang="fr-FR" altLang="fr-FR" sz="1600" b="1" dirty="0">
                <a:solidFill>
                  <a:srgbClr val="FF0000"/>
                </a:solidFill>
                <a:cs typeface="Arial" panose="020B0604020202020204" pitchFamily="34" charset="0"/>
              </a:rPr>
              <a:t>1828-1858 : La 2</a:t>
            </a:r>
            <a:r>
              <a:rPr lang="fr-FR" altLang="fr-FR" sz="1600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ème</a:t>
            </a:r>
            <a:r>
              <a:rPr lang="fr-FR" altLang="fr-FR" sz="1600" b="1" dirty="0">
                <a:solidFill>
                  <a:srgbClr val="FF0000"/>
                </a:solidFill>
                <a:cs typeface="Arial" panose="020B0604020202020204" pitchFamily="34" charset="0"/>
              </a:rPr>
              <a:t> phase du Grand Jeu, les enchères montent ; </a:t>
            </a:r>
            <a:r>
              <a:rPr lang="fr-FR" sz="1600" b="1" dirty="0">
                <a:solidFill>
                  <a:srgbClr val="FF0000"/>
                </a:solidFill>
              </a:rPr>
              <a:t>Après leur échec dans les Balkans en 1856, les Russes réorientent leurs ambitions vers le Caucase et l’Asie centrale</a:t>
            </a:r>
            <a:endParaRPr lang="fr-FR" sz="1600" b="1" spc="-1" dirty="0">
              <a:solidFill>
                <a:srgbClr val="FF0000"/>
              </a:solidFill>
            </a:endParaRPr>
          </a:p>
          <a:p>
            <a:r>
              <a:rPr lang="fr-FR" sz="1600" b="1" dirty="0">
                <a:solidFill>
                  <a:srgbClr val="FF0000"/>
                </a:solidFill>
              </a:rPr>
              <a:t>1)</a:t>
            </a:r>
            <a:r>
              <a:rPr lang="fr-FR" sz="1600" dirty="0">
                <a:solidFill>
                  <a:srgbClr val="FF0000"/>
                </a:solidFill>
              </a:rPr>
              <a:t> 1831-1841 : Contre les attaques de Mehmet Ali, l’Empire ottoman est sauvé par les puissances européennes ; L’Empire ottoman obtient un contrôle des Détroits et devient un protectorat britannique ; Mehmet Ali obtient l’Egypte à titre héréditaire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2)</a:t>
            </a:r>
            <a:r>
              <a:rPr lang="fr-FR" sz="1600" dirty="0">
                <a:solidFill>
                  <a:srgbClr val="FF0000"/>
                </a:solidFill>
              </a:rPr>
              <a:t> 1828-1834 : La Grande-Bretagne abandonne la Perse qui devient un protectorat russe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3)</a:t>
            </a:r>
            <a:r>
              <a:rPr lang="fr-FR" sz="1600" dirty="0">
                <a:solidFill>
                  <a:srgbClr val="FF0000"/>
                </a:solidFill>
              </a:rPr>
              <a:t> 1803-1823 : Les Britanniques maîtres de l’Inde ; Déclin de l’Empire afghan des Durrani ; Avec </a:t>
            </a:r>
            <a:r>
              <a:rPr lang="fr-FR" sz="1600" dirty="0" err="1">
                <a:solidFill>
                  <a:srgbClr val="FF0000"/>
                </a:solidFill>
              </a:rPr>
              <a:t>Ranjît</a:t>
            </a:r>
            <a:r>
              <a:rPr lang="fr-FR" sz="1600" dirty="0">
                <a:solidFill>
                  <a:srgbClr val="FF0000"/>
                </a:solidFill>
              </a:rPr>
              <a:t> Singh, les Sikhs du Pendjab-Cachemire en profitent pour affirmer leur indépendance ; Le Pendjab s’allie aux Britanniques et devient un Etat tampon contre l’Afghanistan ; A Kaboul, l’émir </a:t>
            </a:r>
            <a:r>
              <a:rPr lang="fr-FR" sz="1600" dirty="0" err="1">
                <a:solidFill>
                  <a:srgbClr val="FF0000"/>
                </a:solidFill>
              </a:rPr>
              <a:t>Dost</a:t>
            </a:r>
            <a:r>
              <a:rPr lang="fr-FR" sz="1600" dirty="0">
                <a:solidFill>
                  <a:srgbClr val="FF0000"/>
                </a:solidFill>
              </a:rPr>
              <a:t> Muhammad s’empare du pouvoir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4)</a:t>
            </a:r>
            <a:r>
              <a:rPr lang="fr-FR" sz="1600" dirty="0">
                <a:solidFill>
                  <a:srgbClr val="FF0000"/>
                </a:solidFill>
              </a:rPr>
              <a:t> 1834-1838 : Les Persans de Mohammad Chah, soutenus par les Russes, tentent de s’emparer de Hérat ; Intervention navale des Britanniques et les Persans doivent renoncer ; A Kaboul, déçu de l’alliance britannique avec le Pendjab, </a:t>
            </a:r>
            <a:r>
              <a:rPr lang="fr-FR" sz="1600" dirty="0" err="1">
                <a:solidFill>
                  <a:srgbClr val="FF0000"/>
                </a:solidFill>
              </a:rPr>
              <a:t>Dost</a:t>
            </a:r>
            <a:r>
              <a:rPr lang="fr-FR" sz="1600" dirty="0">
                <a:solidFill>
                  <a:srgbClr val="FF0000"/>
                </a:solidFill>
              </a:rPr>
              <a:t> Muhammad se rapproche des Russes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5)</a:t>
            </a:r>
            <a:r>
              <a:rPr lang="fr-FR" sz="1600" dirty="0">
                <a:solidFill>
                  <a:srgbClr val="FF0000"/>
                </a:solidFill>
              </a:rPr>
              <a:t> 1839-1843 : La 1</a:t>
            </a:r>
            <a:r>
              <a:rPr lang="fr-FR" sz="1600" baseline="30000" dirty="0">
                <a:solidFill>
                  <a:srgbClr val="FF0000"/>
                </a:solidFill>
              </a:rPr>
              <a:t>ère</a:t>
            </a:r>
            <a:r>
              <a:rPr lang="fr-FR" sz="1600" dirty="0">
                <a:solidFill>
                  <a:srgbClr val="FF0000"/>
                </a:solidFill>
              </a:rPr>
              <a:t> guerre </a:t>
            </a:r>
            <a:r>
              <a:rPr lang="fr-FR" sz="1600" dirty="0" err="1">
                <a:solidFill>
                  <a:srgbClr val="FF0000"/>
                </a:solidFill>
              </a:rPr>
              <a:t>anglo</a:t>
            </a:r>
            <a:r>
              <a:rPr lang="fr-FR" sz="1600" dirty="0">
                <a:solidFill>
                  <a:srgbClr val="FF0000"/>
                </a:solidFill>
              </a:rPr>
              <a:t>-afghane : Les Britanniques s’emparent de Kaboul, chassent </a:t>
            </a:r>
            <a:r>
              <a:rPr lang="fr-FR" sz="1600" dirty="0" err="1">
                <a:solidFill>
                  <a:srgbClr val="FF0000"/>
                </a:solidFill>
              </a:rPr>
              <a:t>Dost</a:t>
            </a:r>
            <a:r>
              <a:rPr lang="fr-FR" sz="1600" dirty="0">
                <a:solidFill>
                  <a:srgbClr val="FF0000"/>
                </a:solidFill>
              </a:rPr>
              <a:t> Muhammad du trône et y placent leur protégé, Shah </a:t>
            </a:r>
            <a:r>
              <a:rPr lang="fr-FR" sz="1600" dirty="0" err="1">
                <a:solidFill>
                  <a:srgbClr val="FF0000"/>
                </a:solidFill>
              </a:rPr>
              <a:t>Shuja</a:t>
            </a:r>
            <a:r>
              <a:rPr lang="fr-FR" sz="1600" dirty="0">
                <a:solidFill>
                  <a:srgbClr val="FF0000"/>
                </a:solidFill>
              </a:rPr>
              <a:t> ; Révolte afghane et massacre des Britanniques ; Les Britanniques reprennent Kaboul, replacent sur son trône </a:t>
            </a:r>
            <a:r>
              <a:rPr lang="fr-FR" sz="1600" dirty="0" err="1">
                <a:solidFill>
                  <a:srgbClr val="FF0000"/>
                </a:solidFill>
              </a:rPr>
              <a:t>Dost</a:t>
            </a:r>
            <a:r>
              <a:rPr lang="fr-FR" sz="1600" dirty="0">
                <a:solidFill>
                  <a:srgbClr val="FF0000"/>
                </a:solidFill>
              </a:rPr>
              <a:t> Muhammad ; L’Afghanistan devient un Etat tampon britannique contre les Russes 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6)</a:t>
            </a:r>
            <a:r>
              <a:rPr lang="fr-FR" sz="1600" dirty="0">
                <a:solidFill>
                  <a:srgbClr val="FF0000"/>
                </a:solidFill>
              </a:rPr>
              <a:t> 1843-1852 : Devenus inutiles en tant qu’Etats tampons, les Britanniques conquièrent le Sind et le Pendjab-Cachemire ; A l’est, avec la conquête de la côte birmane, extension maximale de l’Inde britannique ; Brève période de détente entre Russes et Britanniques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7)</a:t>
            </a:r>
            <a:r>
              <a:rPr lang="fr-FR" sz="1600" dirty="0">
                <a:solidFill>
                  <a:srgbClr val="FF0000"/>
                </a:solidFill>
              </a:rPr>
              <a:t> 1853-1856 : La guerre de Crimée : Pour imposer une protection des populations chrétiennes de l’Empire ottoman, la Russie lui déclare la guerre et envahit la Moldavie et la Valachie ; Intervention navale franco-britannique en mer Noire et les Russes se retirent ; Le conflit entre Russes et Franco-Britanniques se déplace en Crimée : Siège de Sébastopol et défaite finale des Russes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Mars 1856 : Traité de Paris : La Russie renonce à toute ingérence dans l’Empire ottoman ; Elle cède les bouches du Danube ; Démilitarisation de la mer Noire ; Après leur échec dans les Balkans, les Russes réorientent leurs ambitions vers le Caucase et l’Asie centrale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5469DEF7-853A-34E3-0FFA-C2BA0CF6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7787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6BC06-CA46-D0A9-9E27-2FB8887F9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45521627-F183-0391-EBA6-4DEA6BB59496}"/>
              </a:ext>
            </a:extLst>
          </p:cNvPr>
          <p:cNvSpPr/>
          <p:nvPr/>
        </p:nvSpPr>
        <p:spPr>
          <a:xfrm>
            <a:off x="106680" y="58320"/>
            <a:ext cx="11978640" cy="674136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altLang="fr-FR" sz="1500" b="1" dirty="0">
                <a:solidFill>
                  <a:srgbClr val="FF0000"/>
                </a:solidFill>
                <a:cs typeface="Arial" panose="020B0604020202020204" pitchFamily="34" charset="0"/>
              </a:rPr>
              <a:t>1858-1885 : L’apogée du Grand Jeu</a:t>
            </a:r>
          </a:p>
          <a:p>
            <a:endParaRPr lang="fr-FR" sz="1500" b="1" spc="-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fr-FR" altLang="fr-FR" sz="1500" b="1" dirty="0">
                <a:solidFill>
                  <a:srgbClr val="FF0000"/>
                </a:solidFill>
                <a:cs typeface="Arial" panose="020B0604020202020204" pitchFamily="34" charset="0"/>
              </a:rPr>
              <a:t>1830-1864 : Dans le Caucase, fin de la conquête russe ; Soumissions des Tchétchènes-Avars de l’imam </a:t>
            </a:r>
            <a:r>
              <a:rPr lang="fr-FR" altLang="fr-FR" sz="1500" b="1" dirty="0" err="1">
                <a:solidFill>
                  <a:srgbClr val="FF0000"/>
                </a:solidFill>
                <a:cs typeface="Arial" panose="020B0604020202020204" pitchFamily="34" charset="0"/>
              </a:rPr>
              <a:t>Chamyl</a:t>
            </a:r>
            <a:r>
              <a:rPr lang="fr-FR" altLang="fr-FR" sz="1500" b="1" dirty="0">
                <a:solidFill>
                  <a:srgbClr val="FF0000"/>
                </a:solidFill>
                <a:cs typeface="Arial" panose="020B0604020202020204" pitchFamily="34" charset="0"/>
              </a:rPr>
              <a:t> et des Tcherkesses </a:t>
            </a:r>
            <a:endParaRPr lang="fr-FR" sz="1500" b="1" spc="-1" dirty="0">
              <a:solidFill>
                <a:srgbClr val="FF0000"/>
              </a:solidFill>
            </a:endParaRPr>
          </a:p>
          <a:p>
            <a:r>
              <a:rPr lang="fr-FR" sz="1500" b="1" dirty="0">
                <a:solidFill>
                  <a:srgbClr val="FF0000"/>
                </a:solidFill>
              </a:rPr>
              <a:t>1) </a:t>
            </a:r>
            <a:r>
              <a:rPr lang="fr-FR" sz="1500" dirty="0">
                <a:solidFill>
                  <a:srgbClr val="FF0000"/>
                </a:solidFill>
              </a:rPr>
              <a:t>1830-1834 : Au Daghestan, les guerres </a:t>
            </a:r>
            <a:r>
              <a:rPr lang="fr-FR" sz="1500" dirty="0" err="1">
                <a:solidFill>
                  <a:srgbClr val="FF0000"/>
                </a:solidFill>
              </a:rPr>
              <a:t>murides</a:t>
            </a:r>
            <a:r>
              <a:rPr lang="fr-FR" sz="1500" dirty="0">
                <a:solidFill>
                  <a:srgbClr val="FF0000"/>
                </a:solidFill>
              </a:rPr>
              <a:t> : Les imams avars Mohammed Ghazi et </a:t>
            </a:r>
            <a:r>
              <a:rPr lang="fr-FR" sz="1500" dirty="0" err="1">
                <a:solidFill>
                  <a:srgbClr val="FF0000"/>
                </a:solidFill>
              </a:rPr>
              <a:t>Gamzat-bek</a:t>
            </a:r>
            <a:r>
              <a:rPr lang="fr-FR" sz="1500" dirty="0">
                <a:solidFill>
                  <a:srgbClr val="FF0000"/>
                </a:solidFill>
              </a:rPr>
              <a:t> lancent la révolte contre les Russes</a:t>
            </a:r>
          </a:p>
          <a:p>
            <a:r>
              <a:rPr lang="fr-FR" sz="1500" b="1" dirty="0">
                <a:solidFill>
                  <a:srgbClr val="FF0000"/>
                </a:solidFill>
              </a:rPr>
              <a:t>2) </a:t>
            </a:r>
            <a:r>
              <a:rPr lang="fr-FR" sz="1500" dirty="0">
                <a:solidFill>
                  <a:srgbClr val="FF0000"/>
                </a:solidFill>
              </a:rPr>
              <a:t>1834-1845 : L’imam </a:t>
            </a:r>
            <a:r>
              <a:rPr lang="fr-FR" sz="1500" dirty="0" err="1">
                <a:solidFill>
                  <a:srgbClr val="FF0000"/>
                </a:solidFill>
              </a:rPr>
              <a:t>Chamyl</a:t>
            </a:r>
            <a:r>
              <a:rPr lang="fr-FR" sz="1500" dirty="0">
                <a:solidFill>
                  <a:srgbClr val="FF0000"/>
                </a:solidFill>
              </a:rPr>
              <a:t> reconquiert le Daghestan et impose son autorité sur les Avars et les Tchétchènes</a:t>
            </a:r>
          </a:p>
          <a:p>
            <a:r>
              <a:rPr lang="fr-FR" sz="1500" b="1" dirty="0">
                <a:solidFill>
                  <a:srgbClr val="FF0000"/>
                </a:solidFill>
              </a:rPr>
              <a:t>3)</a:t>
            </a:r>
            <a:r>
              <a:rPr lang="fr-FR" sz="1500" dirty="0">
                <a:solidFill>
                  <a:srgbClr val="FF0000"/>
                </a:solidFill>
              </a:rPr>
              <a:t> 1851-1856 : Durant la guerre de Crimée, soutien des Ottomans et des Britanniques à l’imam </a:t>
            </a:r>
            <a:r>
              <a:rPr lang="fr-FR" sz="1500" dirty="0" err="1">
                <a:solidFill>
                  <a:srgbClr val="FF0000"/>
                </a:solidFill>
              </a:rPr>
              <a:t>Chamyl</a:t>
            </a:r>
            <a:endParaRPr lang="fr-FR" sz="1500" dirty="0">
              <a:solidFill>
                <a:srgbClr val="FF0000"/>
              </a:solidFill>
            </a:endParaRPr>
          </a:p>
          <a:p>
            <a:r>
              <a:rPr lang="fr-FR" sz="1500" b="1" dirty="0">
                <a:solidFill>
                  <a:srgbClr val="FF0000"/>
                </a:solidFill>
              </a:rPr>
              <a:t>4)</a:t>
            </a:r>
            <a:r>
              <a:rPr lang="fr-FR" sz="1500" dirty="0">
                <a:solidFill>
                  <a:srgbClr val="FF0000"/>
                </a:solidFill>
              </a:rPr>
              <a:t> 1856-1859 : Fin de la guerre de Crimée ; La Russie peut terminer la conquête du Caucase : Conquête russe du Daghestan et abdication de </a:t>
            </a:r>
            <a:r>
              <a:rPr lang="fr-FR" sz="1500" dirty="0" err="1">
                <a:solidFill>
                  <a:srgbClr val="FF0000"/>
                </a:solidFill>
              </a:rPr>
              <a:t>Chamyl</a:t>
            </a:r>
            <a:endParaRPr lang="fr-FR" sz="1500" dirty="0">
              <a:solidFill>
                <a:srgbClr val="FF0000"/>
              </a:solidFill>
            </a:endParaRPr>
          </a:p>
          <a:p>
            <a:r>
              <a:rPr lang="fr-FR" sz="1500" b="1" dirty="0">
                <a:solidFill>
                  <a:srgbClr val="FF0000"/>
                </a:solidFill>
              </a:rPr>
              <a:t>5)</a:t>
            </a:r>
            <a:r>
              <a:rPr lang="fr-FR" sz="1500" dirty="0">
                <a:solidFill>
                  <a:srgbClr val="FF0000"/>
                </a:solidFill>
              </a:rPr>
              <a:t> 1859-1864 : En Circassie, soumission et déportations massives des Tcherkesses ; Fin de la conquête russe du Caucase</a:t>
            </a:r>
          </a:p>
          <a:p>
            <a:endParaRPr lang="fr-FR" sz="1500" b="1" dirty="0">
              <a:solidFill>
                <a:srgbClr val="FF0000"/>
              </a:solidFill>
            </a:endParaRPr>
          </a:p>
          <a:p>
            <a:r>
              <a:rPr lang="fr-FR" sz="1500" b="1" dirty="0">
                <a:solidFill>
                  <a:srgbClr val="FF0000"/>
                </a:solidFill>
              </a:rPr>
              <a:t>1822-1864 : En Asie centrale, conquêtes russes des steppes kazakhes et fixation de la frontière russe avec la Chine</a:t>
            </a:r>
          </a:p>
          <a:p>
            <a:r>
              <a:rPr lang="fr-FR" sz="1500" b="1" dirty="0">
                <a:solidFill>
                  <a:srgbClr val="FF0000"/>
                </a:solidFill>
              </a:rPr>
              <a:t>1)</a:t>
            </a:r>
            <a:r>
              <a:rPr lang="fr-FR" sz="1500" dirty="0">
                <a:solidFill>
                  <a:srgbClr val="FF0000"/>
                </a:solidFill>
              </a:rPr>
              <a:t> 1822-1848 : Soumissions des trois hordes kazakhes</a:t>
            </a:r>
          </a:p>
          <a:p>
            <a:r>
              <a:rPr lang="fr-FR" sz="1500" b="1" dirty="0">
                <a:solidFill>
                  <a:srgbClr val="FF0000"/>
                </a:solidFill>
              </a:rPr>
              <a:t>2)</a:t>
            </a:r>
            <a:r>
              <a:rPr lang="fr-FR" sz="1500" dirty="0">
                <a:solidFill>
                  <a:srgbClr val="FF0000"/>
                </a:solidFill>
              </a:rPr>
              <a:t> 1850-1854 : Au sud de la mer d’Aral, fortifications russes sur le </a:t>
            </a:r>
            <a:r>
              <a:rPr lang="fr-FR" sz="1500" dirty="0" err="1">
                <a:solidFill>
                  <a:srgbClr val="FF0000"/>
                </a:solidFill>
              </a:rPr>
              <a:t>Syr</a:t>
            </a:r>
            <a:r>
              <a:rPr lang="fr-FR" sz="1500" dirty="0">
                <a:solidFill>
                  <a:srgbClr val="FF0000"/>
                </a:solidFill>
              </a:rPr>
              <a:t> Daria ; 1</a:t>
            </a:r>
            <a:r>
              <a:rPr lang="fr-FR" sz="1500" baseline="30000" dirty="0">
                <a:solidFill>
                  <a:srgbClr val="FF0000"/>
                </a:solidFill>
              </a:rPr>
              <a:t>er</a:t>
            </a:r>
            <a:r>
              <a:rPr lang="fr-FR" sz="1500" dirty="0">
                <a:solidFill>
                  <a:srgbClr val="FF0000"/>
                </a:solidFill>
              </a:rPr>
              <a:t> traité commercial avec le khanat de Kokand</a:t>
            </a:r>
          </a:p>
          <a:p>
            <a:r>
              <a:rPr lang="fr-FR" sz="1500" b="1" dirty="0">
                <a:solidFill>
                  <a:srgbClr val="FF0000"/>
                </a:solidFill>
              </a:rPr>
              <a:t>3)</a:t>
            </a:r>
            <a:r>
              <a:rPr lang="fr-FR" sz="1500" dirty="0">
                <a:solidFill>
                  <a:srgbClr val="FF0000"/>
                </a:solidFill>
              </a:rPr>
              <a:t> 1850-1864 : A l’est du lac Balkhach, conquête russe du </a:t>
            </a:r>
            <a:r>
              <a:rPr lang="fr-FR" sz="1500" dirty="0" err="1">
                <a:solidFill>
                  <a:srgbClr val="FF0000"/>
                </a:solidFill>
              </a:rPr>
              <a:t>Sémirétchié</a:t>
            </a:r>
            <a:r>
              <a:rPr lang="fr-FR" sz="1500" dirty="0">
                <a:solidFill>
                  <a:srgbClr val="FF0000"/>
                </a:solidFill>
              </a:rPr>
              <a:t> ; Traité de </a:t>
            </a:r>
            <a:r>
              <a:rPr lang="fr-FR" sz="1500" dirty="0" err="1">
                <a:solidFill>
                  <a:srgbClr val="FF0000"/>
                </a:solidFill>
              </a:rPr>
              <a:t>Tchougoutchak</a:t>
            </a:r>
            <a:r>
              <a:rPr lang="fr-FR" sz="1500" dirty="0">
                <a:solidFill>
                  <a:srgbClr val="FF0000"/>
                </a:solidFill>
              </a:rPr>
              <a:t> et frontière définitive avec la Chine</a:t>
            </a:r>
          </a:p>
          <a:p>
            <a:endParaRPr lang="fr-FR" sz="1500" b="1" dirty="0">
              <a:solidFill>
                <a:srgbClr val="FF0000"/>
              </a:solidFill>
            </a:endParaRPr>
          </a:p>
          <a:p>
            <a:r>
              <a:rPr lang="fr-FR" sz="1500" b="1" dirty="0">
                <a:solidFill>
                  <a:srgbClr val="FF0000"/>
                </a:solidFill>
              </a:rPr>
              <a:t>1843-1863 : En Afghanistan, après le départ des Britanniques, l’émir </a:t>
            </a:r>
            <a:r>
              <a:rPr lang="fr-FR" sz="1500" b="1" dirty="0" err="1">
                <a:solidFill>
                  <a:srgbClr val="FF0000"/>
                </a:solidFill>
              </a:rPr>
              <a:t>Dost</a:t>
            </a:r>
            <a:r>
              <a:rPr lang="fr-FR" sz="1500" b="1" dirty="0">
                <a:solidFill>
                  <a:srgbClr val="FF0000"/>
                </a:solidFill>
              </a:rPr>
              <a:t> Muhammad reconstitue l’Etat afghan</a:t>
            </a:r>
          </a:p>
          <a:p>
            <a:r>
              <a:rPr lang="fr-FR" sz="1500" b="1" dirty="0">
                <a:solidFill>
                  <a:srgbClr val="FF0000"/>
                </a:solidFill>
              </a:rPr>
              <a:t>Dernière tentative persane sur Hérat et fixation de la frontière perso-afghane</a:t>
            </a:r>
          </a:p>
          <a:p>
            <a:r>
              <a:rPr lang="fr-FR" sz="1500" b="1" dirty="0">
                <a:solidFill>
                  <a:srgbClr val="FF0000"/>
                </a:solidFill>
              </a:rPr>
              <a:t>1) </a:t>
            </a:r>
            <a:r>
              <a:rPr lang="fr-FR" sz="1500" dirty="0">
                <a:solidFill>
                  <a:srgbClr val="FF0000"/>
                </a:solidFill>
              </a:rPr>
              <a:t>1843-1855 : Après l’avoir détrôné, les Britanniques rétablissent </a:t>
            </a:r>
            <a:r>
              <a:rPr lang="fr-FR" sz="1500" dirty="0" err="1">
                <a:solidFill>
                  <a:srgbClr val="FF0000"/>
                </a:solidFill>
              </a:rPr>
              <a:t>Dost</a:t>
            </a:r>
            <a:r>
              <a:rPr lang="fr-FR" sz="1500" dirty="0">
                <a:solidFill>
                  <a:srgbClr val="FF0000"/>
                </a:solidFill>
              </a:rPr>
              <a:t> Muhammad sur le trône afghan ; En échange, </a:t>
            </a:r>
            <a:r>
              <a:rPr lang="fr-FR" sz="1500" dirty="0" err="1">
                <a:solidFill>
                  <a:srgbClr val="FF0000"/>
                </a:solidFill>
              </a:rPr>
              <a:t>Dost</a:t>
            </a:r>
            <a:r>
              <a:rPr lang="fr-FR" sz="1500" dirty="0">
                <a:solidFill>
                  <a:srgbClr val="FF0000"/>
                </a:solidFill>
              </a:rPr>
              <a:t> Muhammad aligne sa politique extérieure sur celle de la Grande-Bretagne, tout en restant neutre, et il rompt toute relation avec les Russes ; </a:t>
            </a:r>
            <a:r>
              <a:rPr lang="fr-FR" sz="1500" dirty="0" err="1">
                <a:solidFill>
                  <a:srgbClr val="FF0000"/>
                </a:solidFill>
              </a:rPr>
              <a:t>Dost</a:t>
            </a:r>
            <a:r>
              <a:rPr lang="fr-FR" sz="1500" dirty="0">
                <a:solidFill>
                  <a:srgbClr val="FF0000"/>
                </a:solidFill>
              </a:rPr>
              <a:t> Muhammad reprend </a:t>
            </a:r>
            <a:r>
              <a:rPr lang="fr-FR" sz="1500" dirty="0" err="1">
                <a:solidFill>
                  <a:srgbClr val="FF0000"/>
                </a:solidFill>
              </a:rPr>
              <a:t>Balkh</a:t>
            </a:r>
            <a:r>
              <a:rPr lang="fr-FR" sz="1500" dirty="0">
                <a:solidFill>
                  <a:srgbClr val="FF0000"/>
                </a:solidFill>
              </a:rPr>
              <a:t> et Kandahar </a:t>
            </a:r>
          </a:p>
          <a:p>
            <a:r>
              <a:rPr lang="fr-FR" sz="1500" b="1" dirty="0">
                <a:solidFill>
                  <a:srgbClr val="FF0000"/>
                </a:solidFill>
              </a:rPr>
              <a:t>2) </a:t>
            </a:r>
            <a:r>
              <a:rPr lang="fr-FR" sz="1500" dirty="0">
                <a:solidFill>
                  <a:srgbClr val="FF0000"/>
                </a:solidFill>
              </a:rPr>
              <a:t>1852-1859 : Dernière tentative, avec l’aide des Russes, des Persans pour conquérir Hérat ; Avec l’aide britannique, l’émir afghan </a:t>
            </a:r>
            <a:r>
              <a:rPr lang="fr-FR" sz="1500" dirty="0" err="1">
                <a:solidFill>
                  <a:srgbClr val="FF0000"/>
                </a:solidFill>
              </a:rPr>
              <a:t>Dost</a:t>
            </a:r>
            <a:r>
              <a:rPr lang="fr-FR" sz="1500" dirty="0">
                <a:solidFill>
                  <a:srgbClr val="FF0000"/>
                </a:solidFill>
              </a:rPr>
              <a:t> Muhammad reprend Hérat aux Persans, puis le nord de l’Afghanistan jusqu’à rive sud de l’Amou Daria reprise à Boukhara</a:t>
            </a:r>
          </a:p>
          <a:p>
            <a:r>
              <a:rPr lang="fr-FR" sz="1500" dirty="0">
                <a:solidFill>
                  <a:srgbClr val="FF0000"/>
                </a:solidFill>
              </a:rPr>
              <a:t>1862-1863 : Avant sa mort, </a:t>
            </a:r>
            <a:r>
              <a:rPr lang="fr-FR" sz="1500" dirty="0" err="1">
                <a:solidFill>
                  <a:srgbClr val="FF0000"/>
                </a:solidFill>
              </a:rPr>
              <a:t>Dost</a:t>
            </a:r>
            <a:r>
              <a:rPr lang="fr-FR" sz="1500" dirty="0">
                <a:solidFill>
                  <a:srgbClr val="FF0000"/>
                </a:solidFill>
              </a:rPr>
              <a:t> Muhammad consolide son emprise sur l’Afghanistan</a:t>
            </a:r>
          </a:p>
          <a:p>
            <a:endParaRPr lang="fr-FR" sz="1500" b="1" dirty="0">
              <a:solidFill>
                <a:srgbClr val="FF0000"/>
              </a:solidFill>
            </a:endParaRPr>
          </a:p>
          <a:p>
            <a:r>
              <a:rPr lang="fr-FR" sz="1500" b="1" dirty="0">
                <a:solidFill>
                  <a:srgbClr val="FF0000"/>
                </a:solidFill>
              </a:rPr>
              <a:t>1864-1875 : En Asie centrale, conquêtes russes des khanats ouzbeks de Boukhara, Khiva et Kokand ; Naissance du Turkestan russe</a:t>
            </a:r>
          </a:p>
          <a:p>
            <a:r>
              <a:rPr lang="fr-FR" sz="1500" b="1" dirty="0">
                <a:solidFill>
                  <a:srgbClr val="FF0000"/>
                </a:solidFill>
              </a:rPr>
              <a:t>1) </a:t>
            </a:r>
            <a:r>
              <a:rPr lang="fr-FR" sz="1500" dirty="0">
                <a:solidFill>
                  <a:srgbClr val="FF0000"/>
                </a:solidFill>
              </a:rPr>
              <a:t>1865-1877 : Au Xinjiang, révolte musulmane contre les Chinois et éphémère royaume de </a:t>
            </a:r>
            <a:r>
              <a:rPr lang="fr-FR" sz="1500" dirty="0" err="1">
                <a:solidFill>
                  <a:srgbClr val="FF0000"/>
                </a:solidFill>
              </a:rPr>
              <a:t>Yakub</a:t>
            </a:r>
            <a:r>
              <a:rPr lang="fr-FR" sz="1500" dirty="0">
                <a:solidFill>
                  <a:srgbClr val="FF0000"/>
                </a:solidFill>
              </a:rPr>
              <a:t> </a:t>
            </a:r>
            <a:r>
              <a:rPr lang="fr-FR" sz="1500" dirty="0" err="1">
                <a:solidFill>
                  <a:srgbClr val="FF0000"/>
                </a:solidFill>
              </a:rPr>
              <a:t>Beg</a:t>
            </a:r>
            <a:endParaRPr lang="fr-FR" sz="1500" dirty="0">
              <a:solidFill>
                <a:srgbClr val="FF0000"/>
              </a:solidFill>
            </a:endParaRPr>
          </a:p>
          <a:p>
            <a:r>
              <a:rPr lang="fr-FR" sz="1500" b="1" dirty="0">
                <a:solidFill>
                  <a:srgbClr val="FF0000"/>
                </a:solidFill>
              </a:rPr>
              <a:t>2) </a:t>
            </a:r>
            <a:r>
              <a:rPr lang="fr-FR" sz="1500" dirty="0">
                <a:solidFill>
                  <a:srgbClr val="FF0000"/>
                </a:solidFill>
              </a:rPr>
              <a:t>1864-1868 : Les Russes prennent Tachkent au Kokand ; Tachkent, capitale du Turkestan russe ; Le khanat de Boukhara doit céder Samarcande et la rive gauche du Syr-Daria et devient un protectorat russe</a:t>
            </a:r>
          </a:p>
          <a:p>
            <a:r>
              <a:rPr lang="fr-FR" sz="1500" b="1" dirty="0">
                <a:solidFill>
                  <a:srgbClr val="FF0000"/>
                </a:solidFill>
              </a:rPr>
              <a:t>3) </a:t>
            </a:r>
            <a:r>
              <a:rPr lang="fr-FR" sz="1500" dirty="0">
                <a:solidFill>
                  <a:srgbClr val="FF0000"/>
                </a:solidFill>
              </a:rPr>
              <a:t>1873-1875 : Après l’expédition contre Khiva, le khanat doit céder la rive droite de l’Amou Daria et devient un protectorat russe ; Après une révolte, les Russes annexent le khanat de Kokand</a:t>
            </a:r>
          </a:p>
          <a:p>
            <a:endParaRPr lang="fr-FR" sz="1600" b="1" dirty="0"/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4BED5854-F7EF-2CBE-AC23-C9B6E4161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6966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AD2FF-445E-1AD8-3C4A-A1AE803BB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982EBCF4-23CB-36CC-90F7-2DF1FA954ABA}"/>
              </a:ext>
            </a:extLst>
          </p:cNvPr>
          <p:cNvSpPr/>
          <p:nvPr/>
        </p:nvSpPr>
        <p:spPr>
          <a:xfrm>
            <a:off x="106680" y="58320"/>
            <a:ext cx="11978640" cy="674136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1873-1885 : Fin de la conquête russe du Turkestan ; 2</a:t>
            </a:r>
            <a:r>
              <a:rPr lang="fr-FR" sz="1600" b="1" baseline="30000" dirty="0">
                <a:solidFill>
                  <a:srgbClr val="FF0000"/>
                </a:solidFill>
              </a:rPr>
              <a:t>ème</a:t>
            </a:r>
            <a:r>
              <a:rPr lang="fr-FR" sz="1600" b="1" dirty="0">
                <a:solidFill>
                  <a:srgbClr val="FF0000"/>
                </a:solidFill>
              </a:rPr>
              <a:t> guerre </a:t>
            </a:r>
            <a:r>
              <a:rPr lang="fr-FR" sz="1600" b="1" dirty="0" err="1">
                <a:solidFill>
                  <a:srgbClr val="FF0000"/>
                </a:solidFill>
              </a:rPr>
              <a:t>anglo</a:t>
            </a:r>
            <a:r>
              <a:rPr lang="fr-FR" sz="1600" b="1" dirty="0">
                <a:solidFill>
                  <a:srgbClr val="FF0000"/>
                </a:solidFill>
              </a:rPr>
              <a:t>-afghane ; Crise anglo-russe de 1885 et apogée du Grand Jeu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1)</a:t>
            </a:r>
            <a:r>
              <a:rPr lang="fr-FR" sz="1600" dirty="0">
                <a:solidFill>
                  <a:srgbClr val="FF0000"/>
                </a:solidFill>
              </a:rPr>
              <a:t> 1863-1873 : </a:t>
            </a:r>
            <a:r>
              <a:rPr lang="fr-FR" sz="1600" b="1" dirty="0">
                <a:solidFill>
                  <a:srgbClr val="FF0000"/>
                </a:solidFill>
              </a:rPr>
              <a:t>(A)</a:t>
            </a:r>
            <a:r>
              <a:rPr lang="fr-FR" sz="1600" dirty="0">
                <a:solidFill>
                  <a:srgbClr val="FF0000"/>
                </a:solidFill>
              </a:rPr>
              <a:t> Face à l’avancée russe au Turkestan, l’émir afghan </a:t>
            </a:r>
            <a:r>
              <a:rPr lang="fr-FR" sz="1600" dirty="0" err="1">
                <a:solidFill>
                  <a:srgbClr val="FF0000"/>
                </a:solidFill>
              </a:rPr>
              <a:t>Shir</a:t>
            </a:r>
            <a:r>
              <a:rPr lang="fr-FR" sz="1600" dirty="0">
                <a:solidFill>
                  <a:srgbClr val="FF0000"/>
                </a:solidFill>
              </a:rPr>
              <a:t> Ali réclame sans succès l’aide des Britanniques ; Accord russo-britannique sur la neutralité de l’Afghanistan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2)</a:t>
            </a:r>
            <a:r>
              <a:rPr lang="fr-FR" sz="1600" dirty="0">
                <a:solidFill>
                  <a:srgbClr val="FF0000"/>
                </a:solidFill>
              </a:rPr>
              <a:t> 1875-1881 : </a:t>
            </a:r>
            <a:r>
              <a:rPr lang="fr-FR" sz="1600" b="1" dirty="0">
                <a:solidFill>
                  <a:srgbClr val="FF0000"/>
                </a:solidFill>
              </a:rPr>
              <a:t>(T)</a:t>
            </a:r>
            <a:r>
              <a:rPr lang="fr-FR" sz="1600" dirty="0">
                <a:solidFill>
                  <a:srgbClr val="FF0000"/>
                </a:solidFill>
              </a:rPr>
              <a:t> Au sud-est de la mer Caspienne, défaite et soumission des tribus turkmènes aux Russes ; Au Xinjiang (C), les Russes rendent </a:t>
            </a:r>
            <a:r>
              <a:rPr lang="fr-FR" sz="1600" dirty="0" err="1">
                <a:solidFill>
                  <a:srgbClr val="FF0000"/>
                </a:solidFill>
              </a:rPr>
              <a:t>Kuldja</a:t>
            </a:r>
            <a:r>
              <a:rPr lang="fr-FR" sz="1600" dirty="0">
                <a:solidFill>
                  <a:srgbClr val="FF0000"/>
                </a:solidFill>
              </a:rPr>
              <a:t> à la Chine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3)</a:t>
            </a:r>
            <a:r>
              <a:rPr lang="fr-FR" sz="1600" dirty="0">
                <a:solidFill>
                  <a:srgbClr val="FF0000"/>
                </a:solidFill>
              </a:rPr>
              <a:t> 1875-1878 : </a:t>
            </a:r>
            <a:r>
              <a:rPr lang="fr-FR" sz="1600" b="1" dirty="0">
                <a:solidFill>
                  <a:srgbClr val="FF0000"/>
                </a:solidFill>
              </a:rPr>
              <a:t>(A) (B) </a:t>
            </a:r>
            <a:r>
              <a:rPr lang="fr-FR" sz="1600" dirty="0">
                <a:solidFill>
                  <a:srgbClr val="FF0000"/>
                </a:solidFill>
              </a:rPr>
              <a:t>Face à l’avancée russe dans la steppe turkmène, l’émir afghan </a:t>
            </a:r>
            <a:r>
              <a:rPr lang="fr-FR" sz="1600" dirty="0" err="1">
                <a:solidFill>
                  <a:srgbClr val="FF0000"/>
                </a:solidFill>
              </a:rPr>
              <a:t>Shir</a:t>
            </a:r>
            <a:r>
              <a:rPr lang="fr-FR" sz="1600" dirty="0">
                <a:solidFill>
                  <a:srgbClr val="FF0000"/>
                </a:solidFill>
              </a:rPr>
              <a:t> Ali réclame à nouveau et sans succès l’aide des Britanniques ; Puis se rapprochant des Russes, il provoque la colère britannique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4)</a:t>
            </a:r>
            <a:r>
              <a:rPr lang="fr-FR" sz="1600" dirty="0">
                <a:solidFill>
                  <a:srgbClr val="FF0000"/>
                </a:solidFill>
              </a:rPr>
              <a:t> 1878-1881 : </a:t>
            </a:r>
            <a:r>
              <a:rPr lang="fr-FR" sz="1600" b="1" dirty="0">
                <a:solidFill>
                  <a:srgbClr val="FF0000"/>
                </a:solidFill>
              </a:rPr>
              <a:t>(A)</a:t>
            </a:r>
            <a:r>
              <a:rPr lang="fr-FR" sz="1600" dirty="0">
                <a:solidFill>
                  <a:srgbClr val="FF0000"/>
                </a:solidFill>
              </a:rPr>
              <a:t> 2</a:t>
            </a:r>
            <a:r>
              <a:rPr lang="fr-FR" sz="1600" baseline="30000" dirty="0">
                <a:solidFill>
                  <a:srgbClr val="FF0000"/>
                </a:solidFill>
              </a:rPr>
              <a:t>ème</a:t>
            </a:r>
            <a:r>
              <a:rPr lang="fr-FR" sz="1600" dirty="0">
                <a:solidFill>
                  <a:srgbClr val="FF0000"/>
                </a:solidFill>
              </a:rPr>
              <a:t> guerre </a:t>
            </a:r>
            <a:r>
              <a:rPr lang="fr-FR" sz="1600" dirty="0" err="1">
                <a:solidFill>
                  <a:srgbClr val="FF0000"/>
                </a:solidFill>
              </a:rPr>
              <a:t>anglo</a:t>
            </a:r>
            <a:r>
              <a:rPr lang="fr-FR" sz="1600" dirty="0">
                <a:solidFill>
                  <a:srgbClr val="FF0000"/>
                </a:solidFill>
              </a:rPr>
              <a:t>-afghane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*1878-1879 : Défaite afghane et mort de </a:t>
            </a:r>
            <a:r>
              <a:rPr lang="fr-FR" sz="1600" dirty="0" err="1">
                <a:solidFill>
                  <a:srgbClr val="FF0000"/>
                </a:solidFill>
              </a:rPr>
              <a:t>Shir</a:t>
            </a:r>
            <a:r>
              <a:rPr lang="fr-FR" sz="1600" dirty="0">
                <a:solidFill>
                  <a:srgbClr val="FF0000"/>
                </a:solidFill>
              </a:rPr>
              <a:t> Ali ; Son fils </a:t>
            </a:r>
            <a:r>
              <a:rPr lang="fr-FR" sz="1600" dirty="0" err="1">
                <a:solidFill>
                  <a:srgbClr val="FF0000"/>
                </a:solidFill>
              </a:rPr>
              <a:t>Yakub</a:t>
            </a:r>
            <a:r>
              <a:rPr lang="fr-FR" sz="1600" dirty="0">
                <a:solidFill>
                  <a:srgbClr val="FF0000"/>
                </a:solidFill>
              </a:rPr>
              <a:t> signe le traité de </a:t>
            </a:r>
            <a:r>
              <a:rPr lang="fr-FR" sz="1600" dirty="0" err="1">
                <a:solidFill>
                  <a:srgbClr val="FF0000"/>
                </a:solidFill>
              </a:rPr>
              <a:t>Gandamak</a:t>
            </a:r>
            <a:r>
              <a:rPr lang="fr-FR" sz="1600" dirty="0">
                <a:solidFill>
                  <a:srgbClr val="FF0000"/>
                </a:solidFill>
              </a:rPr>
              <a:t> : cession de territoires pachtounes ; L’Afghanistan devient un protectorat britannique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*1879-1881 : A Kaboul, révolte afghane contre les Britanniques dirigée par Ayub, frère de </a:t>
            </a:r>
            <a:r>
              <a:rPr lang="fr-FR" sz="1600" dirty="0" err="1">
                <a:solidFill>
                  <a:srgbClr val="FF0000"/>
                </a:solidFill>
              </a:rPr>
              <a:t>Yakub</a:t>
            </a:r>
            <a:r>
              <a:rPr lang="fr-FR" sz="1600" dirty="0">
                <a:solidFill>
                  <a:srgbClr val="FF0000"/>
                </a:solidFill>
              </a:rPr>
              <a:t> qui abdique ; Soutenu par les Britanniques, Abdur Rahman s’empare du trône et vainc son cousin Ayub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5)</a:t>
            </a:r>
            <a:r>
              <a:rPr lang="fr-FR" sz="1600" dirty="0">
                <a:solidFill>
                  <a:srgbClr val="FF0000"/>
                </a:solidFill>
              </a:rPr>
              <a:t> 1881(-1901) : </a:t>
            </a:r>
            <a:r>
              <a:rPr lang="fr-FR" sz="1600" b="1" dirty="0">
                <a:solidFill>
                  <a:srgbClr val="FF0000"/>
                </a:solidFill>
              </a:rPr>
              <a:t>(A)</a:t>
            </a:r>
            <a:r>
              <a:rPr lang="fr-FR" sz="1600" dirty="0">
                <a:solidFill>
                  <a:srgbClr val="FF0000"/>
                </a:solidFill>
              </a:rPr>
              <a:t> Abdur Rahman, </a:t>
            </a:r>
            <a:r>
              <a:rPr lang="fr-FR" sz="1600" i="1" dirty="0">
                <a:solidFill>
                  <a:srgbClr val="FF0000"/>
                </a:solidFill>
              </a:rPr>
              <a:t>l’émir de fer</a:t>
            </a:r>
            <a:r>
              <a:rPr lang="fr-FR" sz="1600" dirty="0">
                <a:solidFill>
                  <a:srgbClr val="FF0000"/>
                </a:solidFill>
              </a:rPr>
              <a:t>, soumet l’ensemble du pays et rétablit l’Etat afghan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6)</a:t>
            </a:r>
            <a:r>
              <a:rPr lang="fr-FR" sz="1600" dirty="0">
                <a:solidFill>
                  <a:srgbClr val="FF0000"/>
                </a:solidFill>
              </a:rPr>
              <a:t> 1884-1885 : </a:t>
            </a:r>
            <a:r>
              <a:rPr lang="fr-FR" sz="1600" b="1" dirty="0">
                <a:solidFill>
                  <a:srgbClr val="FF0000"/>
                </a:solidFill>
              </a:rPr>
              <a:t>(T)</a:t>
            </a:r>
            <a:r>
              <a:rPr lang="fr-FR" sz="1600" dirty="0">
                <a:solidFill>
                  <a:srgbClr val="FF0000"/>
                </a:solidFill>
              </a:rPr>
              <a:t> Les Russes s’emparent de la Merv perse et de l’oasis afghan de </a:t>
            </a:r>
            <a:r>
              <a:rPr lang="fr-FR" sz="1600" dirty="0" err="1">
                <a:solidFill>
                  <a:srgbClr val="FF0000"/>
                </a:solidFill>
              </a:rPr>
              <a:t>Panjdeh</a:t>
            </a:r>
            <a:r>
              <a:rPr lang="fr-FR" sz="1600" dirty="0">
                <a:solidFill>
                  <a:srgbClr val="FF0000"/>
                </a:solidFill>
              </a:rPr>
              <a:t> ; La Perse reconnaît la nouvelle frontière ; En revanche, côté afghan, l’avancée russe provoque une crise aiguë entre Russes et Britanniques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1885-1887 : Grâce à la volonté pacifique d’Abdur Rahman, Russes et Britanniques s’accordent et fixent la frontière nord de l’Afghanistan : </a:t>
            </a:r>
            <a:r>
              <a:rPr lang="fr-FR" sz="1600" dirty="0" err="1">
                <a:solidFill>
                  <a:srgbClr val="FF0000"/>
                </a:solidFill>
              </a:rPr>
              <a:t>Pandjdeh</a:t>
            </a:r>
            <a:r>
              <a:rPr lang="fr-FR" sz="1600" dirty="0">
                <a:solidFill>
                  <a:srgbClr val="FF0000"/>
                </a:solidFill>
              </a:rPr>
              <a:t> et Amou Daria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1880(-1906) : Au Turkestan, les Russes construisent les chemins de fer </a:t>
            </a:r>
            <a:r>
              <a:rPr lang="fr-FR" sz="1600" i="1" dirty="0" err="1">
                <a:solidFill>
                  <a:srgbClr val="FF0000"/>
                </a:solidFill>
              </a:rPr>
              <a:t>Transaralien</a:t>
            </a:r>
            <a:r>
              <a:rPr lang="fr-FR" sz="1600" dirty="0">
                <a:solidFill>
                  <a:srgbClr val="FF0000"/>
                </a:solidFill>
              </a:rPr>
              <a:t> et </a:t>
            </a:r>
            <a:r>
              <a:rPr lang="fr-FR" sz="1600" i="1" dirty="0">
                <a:solidFill>
                  <a:srgbClr val="FF0000"/>
                </a:solidFill>
              </a:rPr>
              <a:t>Transcaspien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EFB3D189-676F-085D-CBE6-FF55AEEDA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7636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4E7A5-EA1B-4278-FB19-F17FCEECB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AEA06B14-E437-61EA-3062-EC6E89AD523D}"/>
              </a:ext>
            </a:extLst>
          </p:cNvPr>
          <p:cNvSpPr/>
          <p:nvPr/>
        </p:nvSpPr>
        <p:spPr>
          <a:xfrm>
            <a:off x="106680" y="58320"/>
            <a:ext cx="11978640" cy="674136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altLang="fr-FR" sz="1600" b="1" dirty="0">
                <a:cs typeface="Arial" panose="020B0604020202020204" pitchFamily="34" charset="0"/>
              </a:rPr>
              <a:t>1885-1907 : La fin du Grand Jeu</a:t>
            </a:r>
            <a:endParaRPr lang="fr-FR" sz="1600" b="1" spc="-1" dirty="0"/>
          </a:p>
          <a:p>
            <a:r>
              <a:rPr lang="fr-FR" sz="1600" b="1" dirty="0"/>
              <a:t>1)</a:t>
            </a:r>
            <a:r>
              <a:rPr lang="fr-FR" sz="1600" dirty="0"/>
              <a:t> (1871-)1895 : </a:t>
            </a:r>
            <a:r>
              <a:rPr lang="fr-FR" sz="1600" b="1" dirty="0"/>
              <a:t>(P) (A) </a:t>
            </a:r>
            <a:r>
              <a:rPr lang="fr-FR" sz="1600" dirty="0"/>
              <a:t>Les fixations des frontières définitives de l’Afghanistan et de la Perse</a:t>
            </a:r>
          </a:p>
          <a:p>
            <a:r>
              <a:rPr lang="fr-FR" sz="1600" dirty="0"/>
              <a:t>*(1871-)1893 : Au sud et à l’est, les lignes britanniques Goldsmith et Durand : Partage du Baloutchistan en trois ; A l’est de l’Afghanistan, cessions des zones tribales pachtounes à l’Inde britannique</a:t>
            </a:r>
          </a:p>
          <a:p>
            <a:r>
              <a:rPr lang="fr-FR" sz="1600" dirty="0"/>
              <a:t>*1891-1895 : Cessions du Haut-Badakhchan et du Pamir à la Russie ; L’Afghanistan acquiert l’appendice de Wakhan, petite zone tampon jusqu’à la Chine, entre l’Empire russe et l’Empire britanniques des Indes </a:t>
            </a:r>
          </a:p>
          <a:p>
            <a:r>
              <a:rPr lang="fr-FR" sz="1600" b="1" dirty="0"/>
              <a:t>2)</a:t>
            </a:r>
            <a:r>
              <a:rPr lang="fr-FR" sz="1600" dirty="0"/>
              <a:t> (1848-)1896 : </a:t>
            </a:r>
            <a:r>
              <a:rPr lang="fr-FR" sz="1600" b="1" dirty="0"/>
              <a:t>(P)</a:t>
            </a:r>
            <a:r>
              <a:rPr lang="fr-FR" sz="1600" dirty="0"/>
              <a:t> En Perse, échec du règne réformateur de </a:t>
            </a:r>
            <a:r>
              <a:rPr lang="fr-FR" sz="1600" dirty="0" err="1"/>
              <a:t>Nassereddin</a:t>
            </a:r>
            <a:r>
              <a:rPr lang="fr-FR" sz="1600" dirty="0"/>
              <a:t> Chah</a:t>
            </a:r>
          </a:p>
          <a:p>
            <a:r>
              <a:rPr lang="fr-FR" sz="1600" b="1" dirty="0"/>
              <a:t>3)</a:t>
            </a:r>
            <a:r>
              <a:rPr lang="fr-FR" sz="1600" dirty="0"/>
              <a:t> 1904-1905 : En Europe, renversement des alliances : Entente cordiale franco-britannique et rapprochement russo-britannique</a:t>
            </a:r>
          </a:p>
          <a:p>
            <a:r>
              <a:rPr lang="fr-FR" sz="1600" b="1" dirty="0"/>
              <a:t>4)</a:t>
            </a:r>
            <a:r>
              <a:rPr lang="fr-FR" sz="1600" dirty="0"/>
              <a:t> 1907 : </a:t>
            </a:r>
            <a:r>
              <a:rPr lang="fr-FR" sz="1600" b="1" dirty="0"/>
              <a:t>(P) </a:t>
            </a:r>
            <a:r>
              <a:rPr lang="fr-FR" sz="1600" dirty="0"/>
              <a:t>En Perse, convention russo-britannique et partage de la Perse indépendante en deux zones d’influence</a:t>
            </a:r>
          </a:p>
          <a:p>
            <a:endParaRPr lang="fr-FR" sz="1600" b="1" dirty="0"/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392F3D48-81AE-C91A-6B59-7D24955D3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3749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BC949-5D6E-583D-4E57-FB24F55E9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5693A0-A9AA-1D31-F2DF-B054AF52AAF1}"/>
              </a:ext>
            </a:extLst>
          </p:cNvPr>
          <p:cNvSpPr/>
          <p:nvPr/>
        </p:nvSpPr>
        <p:spPr>
          <a:xfrm>
            <a:off x="89687" y="110608"/>
            <a:ext cx="4816103" cy="65556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/>
              <a:t>*Rappels</a:t>
            </a:r>
            <a:r>
              <a:rPr lang="fr-FR" sz="1500" dirty="0"/>
              <a:t>…</a:t>
            </a:r>
          </a:p>
          <a:p>
            <a:endParaRPr lang="fr-FR" sz="1500" dirty="0"/>
          </a:p>
          <a:p>
            <a:r>
              <a:rPr lang="fr-FR" sz="1500" dirty="0"/>
              <a:t>*1885 : Après l’incident russo-britannique de </a:t>
            </a:r>
            <a:r>
              <a:rPr lang="fr-FR" sz="1500" dirty="0" err="1"/>
              <a:t>Pandjeh</a:t>
            </a:r>
            <a:endParaRPr lang="fr-FR" sz="1500" dirty="0"/>
          </a:p>
          <a:p>
            <a:r>
              <a:rPr lang="fr-FR" sz="1500" dirty="0"/>
              <a:t>La détente ; D’abord, un état des lieux...</a:t>
            </a:r>
          </a:p>
          <a:p>
            <a:endParaRPr lang="fr-FR" sz="1500" dirty="0"/>
          </a:p>
          <a:p>
            <a:r>
              <a:rPr lang="fr-FR" sz="1500" dirty="0"/>
              <a:t>*1885 : Les trois empires prédateurs</a:t>
            </a:r>
          </a:p>
          <a:p>
            <a:r>
              <a:rPr lang="fr-FR" sz="1500" dirty="0"/>
              <a:t>Chine, Russie et Inde britannique</a:t>
            </a:r>
          </a:p>
          <a:p>
            <a:r>
              <a:rPr lang="fr-FR" sz="1500" dirty="0"/>
              <a:t>Contrôlent l’Asie centrale…</a:t>
            </a:r>
          </a:p>
          <a:p>
            <a:endParaRPr lang="fr-FR" sz="1500" dirty="0"/>
          </a:p>
          <a:p>
            <a:r>
              <a:rPr lang="fr-FR" sz="1500" dirty="0"/>
              <a:t>a) Les Chinois…</a:t>
            </a:r>
          </a:p>
          <a:p>
            <a:r>
              <a:rPr lang="fr-FR" sz="1500" dirty="0"/>
              <a:t>*1877 : Ils ont reconquis le Turkestan oriental</a:t>
            </a:r>
          </a:p>
          <a:p>
            <a:r>
              <a:rPr lang="fr-FR" sz="1500" dirty="0"/>
              <a:t>En sécession depuis 1865</a:t>
            </a:r>
          </a:p>
          <a:p>
            <a:r>
              <a:rPr lang="fr-FR" sz="1500" dirty="0"/>
              <a:t>NB : 1865-77 : Emirat musulman de </a:t>
            </a:r>
            <a:r>
              <a:rPr lang="fr-FR" sz="1500" dirty="0" err="1"/>
              <a:t>Yakub</a:t>
            </a:r>
            <a:r>
              <a:rPr lang="fr-FR" sz="1500" dirty="0"/>
              <a:t> </a:t>
            </a:r>
            <a:r>
              <a:rPr lang="fr-FR" sz="1500" dirty="0" err="1"/>
              <a:t>Beg</a:t>
            </a:r>
            <a:endParaRPr lang="fr-FR" sz="1500" dirty="0"/>
          </a:p>
          <a:p>
            <a:r>
              <a:rPr lang="fr-FR" sz="1500" dirty="0"/>
              <a:t>NB : 1877 : Xinjiang chinois mais en zone d’influence russe</a:t>
            </a:r>
          </a:p>
          <a:p>
            <a:endParaRPr lang="fr-FR" sz="1500" dirty="0"/>
          </a:p>
          <a:p>
            <a:r>
              <a:rPr lang="fr-FR" sz="1500" dirty="0"/>
              <a:t>b) Les Russes…</a:t>
            </a:r>
          </a:p>
          <a:p>
            <a:r>
              <a:rPr lang="fr-FR" sz="1500" dirty="0"/>
              <a:t>*1885 : De la Caspienne à la frontière chinoise</a:t>
            </a:r>
          </a:p>
          <a:p>
            <a:r>
              <a:rPr lang="fr-FR" sz="1500" dirty="0"/>
              <a:t>Ils contrôlent l’ensemble du Turkestan occidental</a:t>
            </a:r>
          </a:p>
          <a:p>
            <a:endParaRPr lang="fr-FR" sz="1500" dirty="0"/>
          </a:p>
          <a:p>
            <a:r>
              <a:rPr lang="fr-FR" sz="1500" dirty="0"/>
              <a:t>c) Les Britanniques…</a:t>
            </a:r>
          </a:p>
          <a:p>
            <a:r>
              <a:rPr lang="fr-FR" sz="1500" dirty="0"/>
              <a:t>*En Perse, rivalité avec les Russes ; En revanche…</a:t>
            </a:r>
          </a:p>
          <a:p>
            <a:r>
              <a:rPr lang="fr-FR" sz="1500" dirty="0"/>
              <a:t>*1880 : Ils contrôlent l’Afghanistan ; L’Afghanistan…</a:t>
            </a:r>
          </a:p>
          <a:p>
            <a:endParaRPr lang="fr-FR" sz="1500" dirty="0"/>
          </a:p>
          <a:p>
            <a:r>
              <a:rPr lang="fr-FR" sz="1500" dirty="0"/>
              <a:t>*Son émir, </a:t>
            </a:r>
            <a:r>
              <a:rPr lang="fr-FR" sz="1500" u="sng" dirty="0"/>
              <a:t>Abdur Rahman</a:t>
            </a:r>
            <a:r>
              <a:rPr lang="fr-FR" sz="1500" dirty="0"/>
              <a:t>, avec sa politique d’unification</a:t>
            </a:r>
          </a:p>
          <a:p>
            <a:r>
              <a:rPr lang="fr-FR" sz="1500" dirty="0"/>
              <a:t>Semble prêt à consolider ses frontières</a:t>
            </a:r>
          </a:p>
          <a:p>
            <a:r>
              <a:rPr lang="fr-FR" sz="1500" dirty="0"/>
              <a:t>Voire à retrouver celles de l’Empire afghan au XVIIIe siècle</a:t>
            </a:r>
          </a:p>
          <a:p>
            <a:endParaRPr lang="fr-FR" sz="1500" dirty="0"/>
          </a:p>
          <a:p>
            <a:r>
              <a:rPr lang="fr-FR" sz="1500" dirty="0"/>
              <a:t>*Mais en réalité…</a:t>
            </a:r>
          </a:p>
        </p:txBody>
      </p:sp>
      <p:pic>
        <p:nvPicPr>
          <p:cNvPr id="3" name="Picture 2" descr="C:\Users\Christophe\Pictures\My Scans\2014-11 (nov.)\scan0002.jpg">
            <a:extLst>
              <a:ext uri="{FF2B5EF4-FFF2-40B4-BE49-F238E27FC236}">
                <a16:creationId xmlns:a16="http://schemas.microsoft.com/office/drawing/2014/main" id="{5D6679A8-033E-A222-4493-35D7A6B86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305" y="121775"/>
            <a:ext cx="7049920" cy="528743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7572EC29-D673-2969-B726-EB3D33C5E986}"/>
              </a:ext>
            </a:extLst>
          </p:cNvPr>
          <p:cNvSpPr/>
          <p:nvPr/>
        </p:nvSpPr>
        <p:spPr>
          <a:xfrm rot="18069475">
            <a:off x="7167868" y="1881999"/>
            <a:ext cx="605632" cy="11606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FD4D215-2E13-BEB6-65EF-586DB9CC85A2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3DCD064-74B4-DF90-E9F6-D237A0A65CC2}"/>
              </a:ext>
            </a:extLst>
          </p:cNvPr>
          <p:cNvSpPr/>
          <p:nvPr/>
        </p:nvSpPr>
        <p:spPr>
          <a:xfrm>
            <a:off x="8805337" y="2183649"/>
            <a:ext cx="275558" cy="253729"/>
          </a:xfrm>
          <a:prstGeom prst="ellipse">
            <a:avLst/>
          </a:prstGeom>
          <a:solidFill>
            <a:srgbClr val="B7E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0EA093F-2167-DDF0-84AA-51B724807C19}"/>
              </a:ext>
            </a:extLst>
          </p:cNvPr>
          <p:cNvSpPr/>
          <p:nvPr/>
        </p:nvSpPr>
        <p:spPr>
          <a:xfrm rot="18615961">
            <a:off x="8195404" y="2350646"/>
            <a:ext cx="743078" cy="1386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465B3EA-006A-AC56-F9FB-449AC8066A77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CE5B640-C352-A64B-DE9E-338B7B61822E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B0059AB-528A-0C11-5620-0EF9491B7BC2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E1BCB25-915C-CC6C-6DCA-75452EA6C4BE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37BC1F8-FF7D-7CCE-3854-4CCAEC19DF6C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BA65E2F-176B-BCC6-2759-AF213DEFE79A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61ACA4A5-E8FA-4C5B-2827-2E71A83FC5AF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7AF9E53-716F-9093-1F29-A93D66EB4C99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DB9C3A6-3D29-F25B-6E70-E777B11FE202}"/>
              </a:ext>
            </a:extLst>
          </p:cNvPr>
          <p:cNvSpPr/>
          <p:nvPr/>
        </p:nvSpPr>
        <p:spPr>
          <a:xfrm>
            <a:off x="7464819" y="179852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91E654D-8D74-ED22-A4DF-09AAA6F97C84}"/>
              </a:ext>
            </a:extLst>
          </p:cNvPr>
          <p:cNvSpPr/>
          <p:nvPr/>
        </p:nvSpPr>
        <p:spPr>
          <a:xfrm rot="20361730">
            <a:off x="7240158" y="2806836"/>
            <a:ext cx="927698" cy="7259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84871D6-BA9B-35F9-FC3E-27C0447DCAAA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F352D32-EC4F-7B9A-FE43-20FFDC916DC2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7134B8E5-DD1A-9ABF-2BDB-C16DC54E3118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33CD02B8-86D7-4A0F-6FEF-EAB6D420DBEB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C814E1F9-8DEC-3E5A-AFC6-96D9E26B4111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6742E25-2F48-7161-B0DC-AB3AA7670CC8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7302A2F-2557-3AFF-B8FF-3392B55309E3}"/>
              </a:ext>
            </a:extLst>
          </p:cNvPr>
          <p:cNvSpPr/>
          <p:nvPr/>
        </p:nvSpPr>
        <p:spPr>
          <a:xfrm rot="16563753">
            <a:off x="9016238" y="2631420"/>
            <a:ext cx="685949" cy="61633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FDE997B-D865-A289-97DD-E513C88A1049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9B2DF78-8984-71E8-CF3A-44807DE2BE95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DC48032-BFAA-1266-353C-08F4DD3EE381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54B424-FEC4-25F4-654E-CF60DD484767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2F8C00A-4B57-7B81-FB9B-BB6718314124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14FD67E-8159-EE06-E5A0-6D90F9763F09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D059017-825D-8320-1CA6-350A362006E9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9BA2774-3C29-11BA-0BF2-1ECB54AC39E1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2DB7E59-BDF8-A114-1043-142E843E950F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77D2D51-B9B0-AF43-58B1-B9D8415E2AEF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CC9BF72-F541-C114-D5FA-7B01A5C60648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04D5BB5-9B61-03DE-BBE9-80F61ACF490A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2403018-A6E8-E5E3-BD26-C16127C9557F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12F35765-8259-64C0-393E-AE20BF619966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883CD5A0-B5B2-3966-FCDD-C1CFD940EB98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580DB613-B47D-1FB2-F177-30053B60FB5B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6742573E-998D-8A81-7858-5D7760E9402D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7DC72B8D-9BD5-E6E0-5B06-63624B33B50C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5B7AFCD0-6C62-C65C-9062-470BD8478C8E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1BF2F85F-52E7-A34B-DA85-1F16418CC6C8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BDFF3415-087B-2467-2E7F-E562521B8370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B621965E-2E0E-8D9A-DAD4-6F3897A0A582}"/>
              </a:ext>
            </a:extLst>
          </p:cNvPr>
          <p:cNvSpPr/>
          <p:nvPr/>
        </p:nvSpPr>
        <p:spPr>
          <a:xfrm>
            <a:off x="7116004" y="113007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C67CE4B1-476D-BB0D-35BD-ABB5150133BF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BC5A882B-D44D-0757-3A8C-56933617BD1C}"/>
              </a:ext>
            </a:extLst>
          </p:cNvPr>
          <p:cNvSpPr/>
          <p:nvPr/>
        </p:nvSpPr>
        <p:spPr>
          <a:xfrm>
            <a:off x="7218984" y="163413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4386A131-B3C1-026D-B3CB-6494B4185C23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71F9BBDC-3074-5060-8C2D-D9CABE5A9348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A0AEBE20-99B7-7132-5774-F65B05FD061B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276C1E65-917A-71B4-35CE-466260C13F6A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CA3B477C-0803-85F0-1B25-988853E5930E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C42C6DB3-B865-E275-89C7-F41815787EEF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900B8A6A-33A4-FEAB-B008-8A8166DD1F76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054C636F-2673-5862-53B8-F432573A3BA1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0E4094A-66E9-9763-6414-AC84CAF93BD1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2F8BBBB-D625-9E4E-BD7A-986624FF9D3E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BE1F81-1AD8-6F32-C9E9-009C2231DFEA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8C35C4A-AEDE-1B06-7EAD-1B64C265BFBB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EA8AF42-1307-581D-C910-657BD8384726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9FCA7A6-5A64-CB03-18EF-076E88F8BD25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0458C4EA-0BAF-F234-8028-045A0E99506A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84F39F55-E04C-EDDD-6D93-CF42C2FFDF13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7FA711EF-B6C9-FBBB-D86D-0458561EF693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3FC1B19D-757D-2914-457E-5B8D2D83D8C0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06834DF0-0846-1E86-1BF2-B922891E5B44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D0BA9A44-679D-85C6-5E3B-2EA11E99753A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5F2D5FA9-D7BE-6F5B-2959-AAF279A3FD0E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0D219769-55B8-1F73-D359-5525CDC929F7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99" name="Ellipse 198">
            <a:extLst>
              <a:ext uri="{FF2B5EF4-FFF2-40B4-BE49-F238E27FC236}">
                <a16:creationId xmlns:a16="http://schemas.microsoft.com/office/drawing/2014/main" id="{E1F00A01-1D79-C8D1-31F0-A0738101D25A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00" name="Ellipse 199">
            <a:extLst>
              <a:ext uri="{FF2B5EF4-FFF2-40B4-BE49-F238E27FC236}">
                <a16:creationId xmlns:a16="http://schemas.microsoft.com/office/drawing/2014/main" id="{87657766-3145-3D24-8BFF-613FAA514E8C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01" name="Ellipse 200">
            <a:extLst>
              <a:ext uri="{FF2B5EF4-FFF2-40B4-BE49-F238E27FC236}">
                <a16:creationId xmlns:a16="http://schemas.microsoft.com/office/drawing/2014/main" id="{0A4B5E83-A44E-E076-1CF2-5AFBFBF1A85B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2" name="Ellipse 201">
            <a:extLst>
              <a:ext uri="{FF2B5EF4-FFF2-40B4-BE49-F238E27FC236}">
                <a16:creationId xmlns:a16="http://schemas.microsoft.com/office/drawing/2014/main" id="{2357A929-25FD-6DBD-7E62-6D03EF087C59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DF0BA8A2-F4F3-048D-3764-A35F70B30BD7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4" name="Ellipse 203">
            <a:extLst>
              <a:ext uri="{FF2B5EF4-FFF2-40B4-BE49-F238E27FC236}">
                <a16:creationId xmlns:a16="http://schemas.microsoft.com/office/drawing/2014/main" id="{2ABD1266-8E22-571D-5A91-E750B04CF415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05" name="Ellipse 204">
            <a:extLst>
              <a:ext uri="{FF2B5EF4-FFF2-40B4-BE49-F238E27FC236}">
                <a16:creationId xmlns:a16="http://schemas.microsoft.com/office/drawing/2014/main" id="{0A4C9CD7-DB39-03B0-FC81-88D0EABF75FA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06" name="Ellipse 205">
            <a:extLst>
              <a:ext uri="{FF2B5EF4-FFF2-40B4-BE49-F238E27FC236}">
                <a16:creationId xmlns:a16="http://schemas.microsoft.com/office/drawing/2014/main" id="{FB55D4D1-7886-B984-3478-930AFC28DF1D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07" name="Ellipse 206">
            <a:extLst>
              <a:ext uri="{FF2B5EF4-FFF2-40B4-BE49-F238E27FC236}">
                <a16:creationId xmlns:a16="http://schemas.microsoft.com/office/drawing/2014/main" id="{8D215418-F26E-E2AA-9631-A47827B8CD67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08" name="Ellipse 207">
            <a:extLst>
              <a:ext uri="{FF2B5EF4-FFF2-40B4-BE49-F238E27FC236}">
                <a16:creationId xmlns:a16="http://schemas.microsoft.com/office/drawing/2014/main" id="{A5986D88-C56A-4DD7-E0A5-A16BEDBA8598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7A828559-CB15-52A7-EE1E-ADBA824CE8CB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211" name="Ellipse 210">
            <a:extLst>
              <a:ext uri="{FF2B5EF4-FFF2-40B4-BE49-F238E27FC236}">
                <a16:creationId xmlns:a16="http://schemas.microsoft.com/office/drawing/2014/main" id="{7948804B-343D-CE09-26BC-16D2B495E218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1BF3A627-8C8D-1754-5F1F-600A687DB9EA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213" name="Ellipse 212">
            <a:extLst>
              <a:ext uri="{FF2B5EF4-FFF2-40B4-BE49-F238E27FC236}">
                <a16:creationId xmlns:a16="http://schemas.microsoft.com/office/drawing/2014/main" id="{8D4D5D38-9FF8-C411-B1E3-6CCE1B0B375D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BE15F88D-1235-5CC4-209C-CFB12567450C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215" name="Ellipse 214">
            <a:extLst>
              <a:ext uri="{FF2B5EF4-FFF2-40B4-BE49-F238E27FC236}">
                <a16:creationId xmlns:a16="http://schemas.microsoft.com/office/drawing/2014/main" id="{84FF7851-2F24-5338-07FA-6CBFCFC217C9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169CF50A-9698-EFC3-E8A0-228C1444EA2B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1885</a:t>
            </a:r>
          </a:p>
        </p:txBody>
      </p:sp>
      <p:sp>
        <p:nvSpPr>
          <p:cNvPr id="217" name="Ellipse 216">
            <a:extLst>
              <a:ext uri="{FF2B5EF4-FFF2-40B4-BE49-F238E27FC236}">
                <a16:creationId xmlns:a16="http://schemas.microsoft.com/office/drawing/2014/main" id="{DB1B12C1-3A9A-951E-C48A-60C5B5A22DF6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A6BB82DD-CC67-960F-607B-267FABDD32DA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219" name="Ellipse 218">
            <a:extLst>
              <a:ext uri="{FF2B5EF4-FFF2-40B4-BE49-F238E27FC236}">
                <a16:creationId xmlns:a16="http://schemas.microsoft.com/office/drawing/2014/main" id="{A731414E-5D99-1F25-0172-1F93FCCEBA49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AF442138-DAFF-A891-A4DB-9AA65010ACB6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221" name="Rectangle 1">
            <a:extLst>
              <a:ext uri="{FF2B5EF4-FFF2-40B4-BE49-F238E27FC236}">
                <a16:creationId xmlns:a16="http://schemas.microsoft.com/office/drawing/2014/main" id="{2D283B48-7C7E-0912-9E7B-B848CDA1A998}"/>
              </a:ext>
            </a:extLst>
          </p:cNvPr>
          <p:cNvSpPr/>
          <p:nvPr/>
        </p:nvSpPr>
        <p:spPr>
          <a:xfrm>
            <a:off x="4996305" y="95898"/>
            <a:ext cx="689011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1885</a:t>
            </a:r>
            <a:endParaRPr lang="fr-FR" b="1" spc="-1" dirty="0">
              <a:latin typeface="Arial"/>
            </a:endParaRPr>
          </a:p>
        </p:txBody>
      </p:sp>
      <p:sp>
        <p:nvSpPr>
          <p:cNvPr id="222" name="Ellipse 221">
            <a:extLst>
              <a:ext uri="{FF2B5EF4-FFF2-40B4-BE49-F238E27FC236}">
                <a16:creationId xmlns:a16="http://schemas.microsoft.com/office/drawing/2014/main" id="{402DDD7A-3A7E-CA4F-E49D-CA4ADCB0D4D4}"/>
              </a:ext>
            </a:extLst>
          </p:cNvPr>
          <p:cNvSpPr/>
          <p:nvPr/>
        </p:nvSpPr>
        <p:spPr>
          <a:xfrm rot="18251654">
            <a:off x="8826539" y="2157034"/>
            <a:ext cx="280813" cy="3296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3" name="Ellipse 222">
            <a:extLst>
              <a:ext uri="{FF2B5EF4-FFF2-40B4-BE49-F238E27FC236}">
                <a16:creationId xmlns:a16="http://schemas.microsoft.com/office/drawing/2014/main" id="{3A98DB42-3C04-E158-3926-E59B06FB10B9}"/>
              </a:ext>
            </a:extLst>
          </p:cNvPr>
          <p:cNvSpPr/>
          <p:nvPr/>
        </p:nvSpPr>
        <p:spPr>
          <a:xfrm rot="18783181">
            <a:off x="8783952" y="995603"/>
            <a:ext cx="775222" cy="157238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4" name="Ellipse 223">
            <a:extLst>
              <a:ext uri="{FF2B5EF4-FFF2-40B4-BE49-F238E27FC236}">
                <a16:creationId xmlns:a16="http://schemas.microsoft.com/office/drawing/2014/main" id="{8BE2DB07-AD05-6DB6-B65A-2A325AFDBECE}"/>
              </a:ext>
            </a:extLst>
          </p:cNvPr>
          <p:cNvSpPr/>
          <p:nvPr/>
        </p:nvSpPr>
        <p:spPr>
          <a:xfrm>
            <a:off x="9459276" y="225339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5D3B0F96-87A4-C449-962A-1EE1ACBEE4FA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226" name="Ellipse 225">
            <a:extLst>
              <a:ext uri="{FF2B5EF4-FFF2-40B4-BE49-F238E27FC236}">
                <a16:creationId xmlns:a16="http://schemas.microsoft.com/office/drawing/2014/main" id="{741B647A-3D89-D143-2D28-248067CFCB28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A9301718-45E9-B113-3D5E-B9CFC590C22B}"/>
              </a:ext>
            </a:extLst>
          </p:cNvPr>
          <p:cNvSpPr/>
          <p:nvPr/>
        </p:nvSpPr>
        <p:spPr>
          <a:xfrm>
            <a:off x="9120163" y="1631934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1848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B32067F7-0B69-7AE0-F78E-B20BB0A29A92}"/>
              </a:ext>
            </a:extLst>
          </p:cNvPr>
          <p:cNvSpPr/>
          <p:nvPr/>
        </p:nvSpPr>
        <p:spPr>
          <a:xfrm>
            <a:off x="9250528" y="2109096"/>
            <a:ext cx="548255" cy="19824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1875</a:t>
            </a:r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C97EC470-47E4-6FD9-1698-CBC8691ABEDC}"/>
              </a:ext>
            </a:extLst>
          </p:cNvPr>
          <p:cNvSpPr/>
          <p:nvPr/>
        </p:nvSpPr>
        <p:spPr>
          <a:xfrm>
            <a:off x="8460644" y="1927220"/>
            <a:ext cx="381674" cy="72078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0D80C263-5DCA-E725-43A7-7D43D690075A}"/>
              </a:ext>
            </a:extLst>
          </p:cNvPr>
          <p:cNvSpPr/>
          <p:nvPr/>
        </p:nvSpPr>
        <p:spPr>
          <a:xfrm>
            <a:off x="9017306" y="257603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8464DC00-57E3-5BBB-4CA0-AA70D037E643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A3E58B1C-9014-13AE-FA74-317F780C7155}"/>
              </a:ext>
            </a:extLst>
          </p:cNvPr>
          <p:cNvSpPr/>
          <p:nvPr/>
        </p:nvSpPr>
        <p:spPr>
          <a:xfrm rot="17517439">
            <a:off x="8710724" y="2182906"/>
            <a:ext cx="274771" cy="7296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1A51FC7B-75E8-D62C-8D42-128FAA3564DE}"/>
              </a:ext>
            </a:extLst>
          </p:cNvPr>
          <p:cNvSpPr/>
          <p:nvPr/>
        </p:nvSpPr>
        <p:spPr>
          <a:xfrm rot="17027244">
            <a:off x="6799601" y="1786638"/>
            <a:ext cx="269287" cy="53703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4" name="Ellipse 233">
            <a:extLst>
              <a:ext uri="{FF2B5EF4-FFF2-40B4-BE49-F238E27FC236}">
                <a16:creationId xmlns:a16="http://schemas.microsoft.com/office/drawing/2014/main" id="{DB150A8A-0A9A-60EF-51ED-552634D947AC}"/>
              </a:ext>
            </a:extLst>
          </p:cNvPr>
          <p:cNvSpPr/>
          <p:nvPr/>
        </p:nvSpPr>
        <p:spPr>
          <a:xfrm>
            <a:off x="7058695" y="203960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35" name="Ellipse 234">
            <a:extLst>
              <a:ext uri="{FF2B5EF4-FFF2-40B4-BE49-F238E27FC236}">
                <a16:creationId xmlns:a16="http://schemas.microsoft.com/office/drawing/2014/main" id="{591B0C09-386C-AE26-CB55-9170C8CDF878}"/>
              </a:ext>
            </a:extLst>
          </p:cNvPr>
          <p:cNvSpPr/>
          <p:nvPr/>
        </p:nvSpPr>
        <p:spPr>
          <a:xfrm rot="20042552">
            <a:off x="6681565" y="1570640"/>
            <a:ext cx="109064" cy="3503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6" name="Ellipse 235">
            <a:extLst>
              <a:ext uri="{FF2B5EF4-FFF2-40B4-BE49-F238E27FC236}">
                <a16:creationId xmlns:a16="http://schemas.microsoft.com/office/drawing/2014/main" id="{5F73A8A1-3D7D-1687-77D8-CBD45297E0DC}"/>
              </a:ext>
            </a:extLst>
          </p:cNvPr>
          <p:cNvSpPr/>
          <p:nvPr/>
        </p:nvSpPr>
        <p:spPr>
          <a:xfrm>
            <a:off x="6739914" y="190293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B84FF56A-7AE0-60D2-5647-1E0B7183E242}"/>
              </a:ext>
            </a:extLst>
          </p:cNvPr>
          <p:cNvSpPr/>
          <p:nvPr/>
        </p:nvSpPr>
        <p:spPr>
          <a:xfrm rot="20042552" flipH="1">
            <a:off x="7583762" y="3470174"/>
            <a:ext cx="325476" cy="9881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8" name="Ellipse 237">
            <a:extLst>
              <a:ext uri="{FF2B5EF4-FFF2-40B4-BE49-F238E27FC236}">
                <a16:creationId xmlns:a16="http://schemas.microsoft.com/office/drawing/2014/main" id="{B02F22E0-A9D4-096A-6346-541708EA43FA}"/>
              </a:ext>
            </a:extLst>
          </p:cNvPr>
          <p:cNvSpPr/>
          <p:nvPr/>
        </p:nvSpPr>
        <p:spPr>
          <a:xfrm>
            <a:off x="7519872" y="375263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47269444-9656-7132-E794-CCF8E0132C39}"/>
              </a:ext>
            </a:extLst>
          </p:cNvPr>
          <p:cNvSpPr/>
          <p:nvPr/>
        </p:nvSpPr>
        <p:spPr>
          <a:xfrm>
            <a:off x="6575115" y="321916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1882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3F642018-71E9-6516-5C46-9F3B2B70D0B8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37A73777-1402-484A-D1AC-C05FA2C67D96}"/>
              </a:ext>
            </a:extLst>
          </p:cNvPr>
          <p:cNvSpPr/>
          <p:nvPr/>
        </p:nvSpPr>
        <p:spPr>
          <a:xfrm>
            <a:off x="8467090" y="2426427"/>
            <a:ext cx="564705" cy="1910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1885</a:t>
            </a:r>
          </a:p>
        </p:txBody>
      </p:sp>
      <p:sp>
        <p:nvSpPr>
          <p:cNvPr id="242" name="Ellipse 241">
            <a:extLst>
              <a:ext uri="{FF2B5EF4-FFF2-40B4-BE49-F238E27FC236}">
                <a16:creationId xmlns:a16="http://schemas.microsoft.com/office/drawing/2014/main" id="{BA364521-9CD4-69D3-0A30-D300CB42674F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43" name="Ellipse 242">
            <a:extLst>
              <a:ext uri="{FF2B5EF4-FFF2-40B4-BE49-F238E27FC236}">
                <a16:creationId xmlns:a16="http://schemas.microsoft.com/office/drawing/2014/main" id="{9ECBE2DE-10E8-4895-7205-39F3CCD80EEA}"/>
              </a:ext>
            </a:extLst>
          </p:cNvPr>
          <p:cNvSpPr/>
          <p:nvPr/>
        </p:nvSpPr>
        <p:spPr>
          <a:xfrm rot="15925651">
            <a:off x="9306500" y="2135998"/>
            <a:ext cx="149301" cy="70389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4" name="Ellipse 243">
            <a:extLst>
              <a:ext uri="{FF2B5EF4-FFF2-40B4-BE49-F238E27FC236}">
                <a16:creationId xmlns:a16="http://schemas.microsoft.com/office/drawing/2014/main" id="{7D8339B5-D7E2-E080-F7DA-8088A0475236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7E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45" name="Ellipse 244">
            <a:extLst>
              <a:ext uri="{FF2B5EF4-FFF2-40B4-BE49-F238E27FC236}">
                <a16:creationId xmlns:a16="http://schemas.microsoft.com/office/drawing/2014/main" id="{A9A424B4-E902-7931-3852-C0F9B2FEC8B4}"/>
              </a:ext>
            </a:extLst>
          </p:cNvPr>
          <p:cNvSpPr/>
          <p:nvPr/>
        </p:nvSpPr>
        <p:spPr>
          <a:xfrm>
            <a:off x="10854717" y="12375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5F6A3C2E-CE8F-9E34-19AB-2CAF1A0B4F3E}"/>
              </a:ext>
            </a:extLst>
          </p:cNvPr>
          <p:cNvSpPr/>
          <p:nvPr/>
        </p:nvSpPr>
        <p:spPr>
          <a:xfrm>
            <a:off x="10718368" y="1447991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247" name="Ellipse 246">
            <a:extLst>
              <a:ext uri="{FF2B5EF4-FFF2-40B4-BE49-F238E27FC236}">
                <a16:creationId xmlns:a16="http://schemas.microsoft.com/office/drawing/2014/main" id="{06051699-C354-A6E4-FF9A-4A988E41597E}"/>
              </a:ext>
            </a:extLst>
          </p:cNvPr>
          <p:cNvSpPr/>
          <p:nvPr/>
        </p:nvSpPr>
        <p:spPr>
          <a:xfrm>
            <a:off x="10986501" y="3425663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F935B75D-2494-C692-4670-B035702E1F0E}"/>
              </a:ext>
            </a:extLst>
          </p:cNvPr>
          <p:cNvSpPr/>
          <p:nvPr/>
        </p:nvSpPr>
        <p:spPr>
          <a:xfrm>
            <a:off x="9016546" y="350170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1854</a:t>
            </a:r>
          </a:p>
        </p:txBody>
      </p:sp>
      <p:sp>
        <p:nvSpPr>
          <p:cNvPr id="250" name="Ellipse 249">
            <a:extLst>
              <a:ext uri="{FF2B5EF4-FFF2-40B4-BE49-F238E27FC236}">
                <a16:creationId xmlns:a16="http://schemas.microsoft.com/office/drawing/2014/main" id="{AAA57928-9DB4-94F9-9F38-DA5F02DC1B21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80836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9F872-08B6-E448-2740-6CAC44A74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FFBF4D-7541-9E87-594B-1FF281AE2808}"/>
              </a:ext>
            </a:extLst>
          </p:cNvPr>
          <p:cNvSpPr/>
          <p:nvPr/>
        </p:nvSpPr>
        <p:spPr>
          <a:xfrm>
            <a:off x="89687" y="110608"/>
            <a:ext cx="4629451" cy="5863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dirty="0"/>
              <a:t>*Face aux pressions russes au nord</a:t>
            </a:r>
          </a:p>
          <a:p>
            <a:r>
              <a:rPr lang="fr-FR" sz="1500" dirty="0"/>
              <a:t>Et aux pressions du </a:t>
            </a:r>
            <a:r>
              <a:rPr lang="fr-FR" sz="1500" i="1" dirty="0"/>
              <a:t>protecteur</a:t>
            </a:r>
            <a:r>
              <a:rPr lang="fr-FR" sz="1500" dirty="0"/>
              <a:t> britannique à l’est…</a:t>
            </a:r>
          </a:p>
          <a:p>
            <a:endParaRPr lang="fr-FR" sz="1500" dirty="0"/>
          </a:p>
          <a:p>
            <a:r>
              <a:rPr lang="fr-FR" sz="1500" dirty="0"/>
              <a:t>*1885 : L’Afghanistan n’aura pas les moyens de s’opposer</a:t>
            </a:r>
          </a:p>
          <a:p>
            <a:r>
              <a:rPr lang="fr-FR" sz="1500" dirty="0"/>
              <a:t>A la cession de nouveaux territoires…</a:t>
            </a:r>
          </a:p>
          <a:p>
            <a:endParaRPr lang="fr-FR" sz="1500" dirty="0"/>
          </a:p>
          <a:p>
            <a:r>
              <a:rPr lang="fr-FR" sz="1500" dirty="0"/>
              <a:t>a) Au sud, </a:t>
            </a:r>
            <a:r>
              <a:rPr lang="fr-FR" sz="1500" u="sng" dirty="0"/>
              <a:t>depuis 1871</a:t>
            </a:r>
            <a:r>
              <a:rPr lang="fr-FR" sz="1500" dirty="0"/>
              <a:t>…</a:t>
            </a:r>
          </a:p>
          <a:p>
            <a:r>
              <a:rPr lang="fr-FR" sz="1500" dirty="0"/>
              <a:t>Le Baloutchistan afghan aux Britanniques</a:t>
            </a:r>
          </a:p>
          <a:p>
            <a:endParaRPr lang="fr-FR" sz="1500" dirty="0"/>
          </a:p>
          <a:p>
            <a:r>
              <a:rPr lang="fr-FR" sz="1500" dirty="0"/>
              <a:t>b) A l’est, la région entre la passe de Khyber</a:t>
            </a:r>
          </a:p>
          <a:p>
            <a:r>
              <a:rPr lang="fr-FR" sz="1500" dirty="0" err="1"/>
              <a:t>Pishin</a:t>
            </a:r>
            <a:r>
              <a:rPr lang="fr-FR" sz="1500" dirty="0"/>
              <a:t> et les Monts Soleiman aux Britanniques</a:t>
            </a:r>
          </a:p>
          <a:p>
            <a:r>
              <a:rPr lang="fr-FR" sz="1500" dirty="0"/>
              <a:t>NB : Zone déjà sous leur contrôle depuis 1879</a:t>
            </a:r>
          </a:p>
          <a:p>
            <a:endParaRPr lang="fr-FR" sz="1500" dirty="0"/>
          </a:p>
          <a:p>
            <a:r>
              <a:rPr lang="fr-FR" sz="1500" dirty="0"/>
              <a:t>c) Au nord-est, une partie du Badakhshan et du Wakhan</a:t>
            </a:r>
          </a:p>
          <a:p>
            <a:r>
              <a:rPr lang="fr-FR" sz="1500" dirty="0"/>
              <a:t>Pourtant reconnus afghans en 1873, aux Russes</a:t>
            </a:r>
          </a:p>
          <a:p>
            <a:endParaRPr lang="fr-FR" sz="1500" dirty="0"/>
          </a:p>
          <a:p>
            <a:r>
              <a:rPr lang="fr-FR" sz="1500" dirty="0"/>
              <a:t>*1885-1907 : </a:t>
            </a:r>
            <a:r>
              <a:rPr lang="fr-FR" sz="1500" i="1" dirty="0"/>
              <a:t>La fin du Grand Jeu</a:t>
            </a:r>
            <a:r>
              <a:rPr lang="fr-FR" sz="1500" dirty="0"/>
              <a:t>…</a:t>
            </a:r>
          </a:p>
          <a:p>
            <a:r>
              <a:rPr lang="fr-FR" sz="1500" dirty="0"/>
              <a:t>*Russes et Britanniques</a:t>
            </a:r>
          </a:p>
          <a:p>
            <a:r>
              <a:rPr lang="fr-FR" sz="1500" dirty="0"/>
              <a:t>En privilégiant désormais les compromis</a:t>
            </a:r>
          </a:p>
          <a:p>
            <a:r>
              <a:rPr lang="fr-FR" sz="1500" dirty="0"/>
              <a:t>Vont terminer le partage de l’Asie centrale…</a:t>
            </a:r>
          </a:p>
          <a:p>
            <a:endParaRPr lang="fr-FR" sz="1500" dirty="0"/>
          </a:p>
          <a:p>
            <a:r>
              <a:rPr lang="fr-FR" sz="1500" dirty="0"/>
              <a:t>*Cela concernera la Perse ; A revoir…</a:t>
            </a:r>
          </a:p>
          <a:p>
            <a:r>
              <a:rPr lang="fr-FR" sz="1500" dirty="0"/>
              <a:t>Mais surtout l’Afghanistan</a:t>
            </a:r>
          </a:p>
          <a:p>
            <a:endParaRPr lang="fr-FR" sz="1500" dirty="0"/>
          </a:p>
          <a:p>
            <a:r>
              <a:rPr lang="fr-FR" sz="1500" dirty="0"/>
              <a:t>*Récit…</a:t>
            </a:r>
          </a:p>
        </p:txBody>
      </p:sp>
      <p:pic>
        <p:nvPicPr>
          <p:cNvPr id="250" name="Image 249" descr="Une image contenant texte, dessin, Rectangle, carte&#10;&#10;Le contenu généré par l’IA peut être incorrect.">
            <a:extLst>
              <a:ext uri="{FF2B5EF4-FFF2-40B4-BE49-F238E27FC236}">
                <a16:creationId xmlns:a16="http://schemas.microsoft.com/office/drawing/2014/main" id="{B6C3E882-FB9A-EF99-1048-95444AA88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11127" r="20406" b="59559"/>
          <a:stretch>
            <a:fillRect/>
          </a:stretch>
        </p:blipFill>
        <p:spPr>
          <a:xfrm>
            <a:off x="4780964" y="114751"/>
            <a:ext cx="7314656" cy="66284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1" name="Ellipse 250">
            <a:extLst>
              <a:ext uri="{FF2B5EF4-FFF2-40B4-BE49-F238E27FC236}">
                <a16:creationId xmlns:a16="http://schemas.microsoft.com/office/drawing/2014/main" id="{C8B266F2-849C-CDAB-470F-F85FD29CF164}"/>
              </a:ext>
            </a:extLst>
          </p:cNvPr>
          <p:cNvSpPr/>
          <p:nvPr/>
        </p:nvSpPr>
        <p:spPr>
          <a:xfrm rot="4185618">
            <a:off x="10629699" y="1340244"/>
            <a:ext cx="508841" cy="1673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2" name="Ellipse 251">
            <a:extLst>
              <a:ext uri="{FF2B5EF4-FFF2-40B4-BE49-F238E27FC236}">
                <a16:creationId xmlns:a16="http://schemas.microsoft.com/office/drawing/2014/main" id="{840B9F2C-70B1-3B5F-BDAC-DA154235E586}"/>
              </a:ext>
            </a:extLst>
          </p:cNvPr>
          <p:cNvSpPr/>
          <p:nvPr/>
        </p:nvSpPr>
        <p:spPr>
          <a:xfrm rot="6545903">
            <a:off x="9770817" y="1415887"/>
            <a:ext cx="472708" cy="1550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3" name="Ellipse 252">
            <a:extLst>
              <a:ext uri="{FF2B5EF4-FFF2-40B4-BE49-F238E27FC236}">
                <a16:creationId xmlns:a16="http://schemas.microsoft.com/office/drawing/2014/main" id="{1D73AD7F-8EA4-35F1-D861-C519BE12D2B1}"/>
              </a:ext>
            </a:extLst>
          </p:cNvPr>
          <p:cNvSpPr/>
          <p:nvPr/>
        </p:nvSpPr>
        <p:spPr>
          <a:xfrm rot="8426906">
            <a:off x="8649307" y="1086036"/>
            <a:ext cx="363131" cy="937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4" name="Ellipse 253">
            <a:extLst>
              <a:ext uri="{FF2B5EF4-FFF2-40B4-BE49-F238E27FC236}">
                <a16:creationId xmlns:a16="http://schemas.microsoft.com/office/drawing/2014/main" id="{2735EE3A-273B-0ACA-91FF-8B240FB53EFA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6AF9D748-6441-E879-6FC6-D65F0F96563C}"/>
              </a:ext>
            </a:extLst>
          </p:cNvPr>
          <p:cNvSpPr/>
          <p:nvPr/>
        </p:nvSpPr>
        <p:spPr>
          <a:xfrm>
            <a:off x="10537802" y="780852"/>
            <a:ext cx="654425" cy="41728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1864-1875</a:t>
            </a:r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A5426718-06C3-8727-BE8C-D7A5A79F5366}"/>
              </a:ext>
            </a:extLst>
          </p:cNvPr>
          <p:cNvSpPr/>
          <p:nvPr/>
        </p:nvSpPr>
        <p:spPr>
          <a:xfrm>
            <a:off x="5100473" y="1433079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1801-20</a:t>
            </a:r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79CB3DDF-91D1-2499-FB3C-53BBDF4D359B}"/>
              </a:ext>
            </a:extLst>
          </p:cNvPr>
          <p:cNvSpPr/>
          <p:nvPr/>
        </p:nvSpPr>
        <p:spPr>
          <a:xfrm>
            <a:off x="4775443" y="1072093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B355EDAD-1DA5-8932-86DC-BBA8D71F9F02}"/>
              </a:ext>
            </a:extLst>
          </p:cNvPr>
          <p:cNvSpPr/>
          <p:nvPr/>
        </p:nvSpPr>
        <p:spPr>
          <a:xfrm>
            <a:off x="5777595" y="2169080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1813-28</a:t>
            </a:r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0748201A-1782-DAC3-4857-DE8191C5B4BB}"/>
              </a:ext>
            </a:extLst>
          </p:cNvPr>
          <p:cNvSpPr/>
          <p:nvPr/>
        </p:nvSpPr>
        <p:spPr>
          <a:xfrm>
            <a:off x="5942502" y="1712191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1859</a:t>
            </a:r>
          </a:p>
        </p:txBody>
      </p:sp>
      <p:cxnSp>
        <p:nvCxnSpPr>
          <p:cNvPr id="263" name="Connecteur droit avec flèche 262">
            <a:extLst>
              <a:ext uri="{FF2B5EF4-FFF2-40B4-BE49-F238E27FC236}">
                <a16:creationId xmlns:a16="http://schemas.microsoft.com/office/drawing/2014/main" id="{43F93078-DFF2-DA77-103D-CD84D3CA4BEA}"/>
              </a:ext>
            </a:extLst>
          </p:cNvPr>
          <p:cNvCxnSpPr>
            <a:cxnSpLocks/>
          </p:cNvCxnSpPr>
          <p:nvPr/>
        </p:nvCxnSpPr>
        <p:spPr>
          <a:xfrm>
            <a:off x="5659120" y="110193"/>
            <a:ext cx="0" cy="132288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5" name="Ellipse 264">
            <a:extLst>
              <a:ext uri="{FF2B5EF4-FFF2-40B4-BE49-F238E27FC236}">
                <a16:creationId xmlns:a16="http://schemas.microsoft.com/office/drawing/2014/main" id="{10B91A6B-F79E-B472-A90A-328C1BDBA355}"/>
              </a:ext>
            </a:extLst>
          </p:cNvPr>
          <p:cNvSpPr/>
          <p:nvPr/>
        </p:nvSpPr>
        <p:spPr>
          <a:xfrm>
            <a:off x="9711926" y="351637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66" name="Ellipse 265">
            <a:extLst>
              <a:ext uri="{FF2B5EF4-FFF2-40B4-BE49-F238E27FC236}">
                <a16:creationId xmlns:a16="http://schemas.microsoft.com/office/drawing/2014/main" id="{C874DE63-8056-A638-A732-726224ED57FC}"/>
              </a:ext>
            </a:extLst>
          </p:cNvPr>
          <p:cNvSpPr/>
          <p:nvPr/>
        </p:nvSpPr>
        <p:spPr>
          <a:xfrm>
            <a:off x="10559283" y="407843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67" name="Ellipse 266">
            <a:extLst>
              <a:ext uri="{FF2B5EF4-FFF2-40B4-BE49-F238E27FC236}">
                <a16:creationId xmlns:a16="http://schemas.microsoft.com/office/drawing/2014/main" id="{3E4D9EA3-73E1-2DE6-454A-C4026AA31C5C}"/>
              </a:ext>
            </a:extLst>
          </p:cNvPr>
          <p:cNvSpPr/>
          <p:nvPr/>
        </p:nvSpPr>
        <p:spPr>
          <a:xfrm>
            <a:off x="11344525" y="199913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68" name="Ellipse 267">
            <a:extLst>
              <a:ext uri="{FF2B5EF4-FFF2-40B4-BE49-F238E27FC236}">
                <a16:creationId xmlns:a16="http://schemas.microsoft.com/office/drawing/2014/main" id="{D868F31C-8987-3951-A1B2-42280104E4D2}"/>
              </a:ext>
            </a:extLst>
          </p:cNvPr>
          <p:cNvSpPr/>
          <p:nvPr/>
        </p:nvSpPr>
        <p:spPr>
          <a:xfrm>
            <a:off x="10374937" y="263205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69" name="Ellipse 268">
            <a:extLst>
              <a:ext uri="{FF2B5EF4-FFF2-40B4-BE49-F238E27FC236}">
                <a16:creationId xmlns:a16="http://schemas.microsoft.com/office/drawing/2014/main" id="{A3342194-B094-64BE-1A70-69A8D4F55375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0" name="Ellipse 269">
            <a:extLst>
              <a:ext uri="{FF2B5EF4-FFF2-40B4-BE49-F238E27FC236}">
                <a16:creationId xmlns:a16="http://schemas.microsoft.com/office/drawing/2014/main" id="{A4BBCD07-BAEA-BB0A-53B3-817987A2AF31}"/>
              </a:ext>
            </a:extLst>
          </p:cNvPr>
          <p:cNvSpPr/>
          <p:nvPr/>
        </p:nvSpPr>
        <p:spPr>
          <a:xfrm>
            <a:off x="10962250" y="4261003"/>
            <a:ext cx="229978" cy="21476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71" name="Ellipse 270">
            <a:extLst>
              <a:ext uri="{FF2B5EF4-FFF2-40B4-BE49-F238E27FC236}">
                <a16:creationId xmlns:a16="http://schemas.microsoft.com/office/drawing/2014/main" id="{E0757ADD-0E98-51BD-A70A-5C96813721EF}"/>
              </a:ext>
            </a:extLst>
          </p:cNvPr>
          <p:cNvSpPr/>
          <p:nvPr/>
        </p:nvSpPr>
        <p:spPr>
          <a:xfrm>
            <a:off x="11533529" y="553100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72" name="Ellipse 271">
            <a:extLst>
              <a:ext uri="{FF2B5EF4-FFF2-40B4-BE49-F238E27FC236}">
                <a16:creationId xmlns:a16="http://schemas.microsoft.com/office/drawing/2014/main" id="{7F899B65-910D-2C89-D17D-8BE083AF96F8}"/>
              </a:ext>
            </a:extLst>
          </p:cNvPr>
          <p:cNvSpPr/>
          <p:nvPr/>
        </p:nvSpPr>
        <p:spPr>
          <a:xfrm>
            <a:off x="11323056" y="585977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3FDC51C4-E070-CB40-CBF3-82C060B42B98}"/>
              </a:ext>
            </a:extLst>
          </p:cNvPr>
          <p:cNvSpPr/>
          <p:nvPr/>
        </p:nvSpPr>
        <p:spPr>
          <a:xfrm>
            <a:off x="10784696" y="470446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1854</a:t>
            </a:r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5A842A74-5379-A9FC-BA55-E36BF2605613}"/>
              </a:ext>
            </a:extLst>
          </p:cNvPr>
          <p:cNvSpPr/>
          <p:nvPr/>
        </p:nvSpPr>
        <p:spPr>
          <a:xfrm>
            <a:off x="11422318" y="529092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276" name="Ellipse 275">
            <a:extLst>
              <a:ext uri="{FF2B5EF4-FFF2-40B4-BE49-F238E27FC236}">
                <a16:creationId xmlns:a16="http://schemas.microsoft.com/office/drawing/2014/main" id="{55FF520B-C677-56E6-7687-DB3371BBD066}"/>
              </a:ext>
            </a:extLst>
          </p:cNvPr>
          <p:cNvSpPr/>
          <p:nvPr/>
        </p:nvSpPr>
        <p:spPr>
          <a:xfrm rot="2301107">
            <a:off x="9836894" y="2003323"/>
            <a:ext cx="1611853" cy="29999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2FFA8819-40C1-BBF3-1CC2-C4CA8C003B7D}"/>
              </a:ext>
            </a:extLst>
          </p:cNvPr>
          <p:cNvSpPr/>
          <p:nvPr/>
        </p:nvSpPr>
        <p:spPr>
          <a:xfrm>
            <a:off x="9853036" y="332117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279" name="Ellipse 278">
            <a:extLst>
              <a:ext uri="{FF2B5EF4-FFF2-40B4-BE49-F238E27FC236}">
                <a16:creationId xmlns:a16="http://schemas.microsoft.com/office/drawing/2014/main" id="{261AEB63-A82E-2E28-114B-5CAE576C80E9}"/>
              </a:ext>
            </a:extLst>
          </p:cNvPr>
          <p:cNvSpPr/>
          <p:nvPr/>
        </p:nvSpPr>
        <p:spPr>
          <a:xfrm>
            <a:off x="9771257" y="530964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80" name="Ellipse 279">
            <a:extLst>
              <a:ext uri="{FF2B5EF4-FFF2-40B4-BE49-F238E27FC236}">
                <a16:creationId xmlns:a16="http://schemas.microsoft.com/office/drawing/2014/main" id="{17D79B03-A68B-4C42-1ACE-D5EEF76844BD}"/>
              </a:ext>
            </a:extLst>
          </p:cNvPr>
          <p:cNvSpPr/>
          <p:nvPr/>
        </p:nvSpPr>
        <p:spPr>
          <a:xfrm>
            <a:off x="10339382" y="183411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81" name="Ellipse 280">
            <a:extLst>
              <a:ext uri="{FF2B5EF4-FFF2-40B4-BE49-F238E27FC236}">
                <a16:creationId xmlns:a16="http://schemas.microsoft.com/office/drawing/2014/main" id="{461DA97D-41F6-F4CF-E8DF-A709714A7C72}"/>
              </a:ext>
            </a:extLst>
          </p:cNvPr>
          <p:cNvSpPr/>
          <p:nvPr/>
        </p:nvSpPr>
        <p:spPr>
          <a:xfrm>
            <a:off x="10714022" y="1248310"/>
            <a:ext cx="301986" cy="24113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F0E3DCA7-E950-815E-9349-F1C8D397DA8D}"/>
              </a:ext>
            </a:extLst>
          </p:cNvPr>
          <p:cNvSpPr/>
          <p:nvPr/>
        </p:nvSpPr>
        <p:spPr>
          <a:xfrm>
            <a:off x="8996750" y="100428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1875</a:t>
            </a:r>
          </a:p>
        </p:txBody>
      </p:sp>
      <p:sp>
        <p:nvSpPr>
          <p:cNvPr id="284" name="Ellipse 283">
            <a:extLst>
              <a:ext uri="{FF2B5EF4-FFF2-40B4-BE49-F238E27FC236}">
                <a16:creationId xmlns:a16="http://schemas.microsoft.com/office/drawing/2014/main" id="{CB48B514-552F-95FE-7F3E-1EE12B7C4EAE}"/>
              </a:ext>
            </a:extLst>
          </p:cNvPr>
          <p:cNvSpPr/>
          <p:nvPr/>
        </p:nvSpPr>
        <p:spPr>
          <a:xfrm>
            <a:off x="11760328" y="102282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53F5ADAD-1FF3-4066-5CFB-747BE0F0E362}"/>
              </a:ext>
            </a:extLst>
          </p:cNvPr>
          <p:cNvSpPr/>
          <p:nvPr/>
        </p:nvSpPr>
        <p:spPr>
          <a:xfrm>
            <a:off x="11394893" y="119610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287" name="Ellipse 286">
            <a:extLst>
              <a:ext uri="{FF2B5EF4-FFF2-40B4-BE49-F238E27FC236}">
                <a16:creationId xmlns:a16="http://schemas.microsoft.com/office/drawing/2014/main" id="{89B8EE2C-A713-A01B-817D-EA5983B772A9}"/>
              </a:ext>
            </a:extLst>
          </p:cNvPr>
          <p:cNvSpPr/>
          <p:nvPr/>
        </p:nvSpPr>
        <p:spPr>
          <a:xfrm>
            <a:off x="8896412" y="1586842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88" name="Ellipse 287">
            <a:extLst>
              <a:ext uri="{FF2B5EF4-FFF2-40B4-BE49-F238E27FC236}">
                <a16:creationId xmlns:a16="http://schemas.microsoft.com/office/drawing/2014/main" id="{04D2DD71-EE8A-1EF7-00F0-06D4BD1815C3}"/>
              </a:ext>
            </a:extLst>
          </p:cNvPr>
          <p:cNvSpPr/>
          <p:nvPr/>
        </p:nvSpPr>
        <p:spPr>
          <a:xfrm>
            <a:off x="9799360" y="1862417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89" name="Ellipse 288">
            <a:extLst>
              <a:ext uri="{FF2B5EF4-FFF2-40B4-BE49-F238E27FC236}">
                <a16:creationId xmlns:a16="http://schemas.microsoft.com/office/drawing/2014/main" id="{6AE45E55-AF63-32C8-7F13-FDFD3D6DC9FC}"/>
              </a:ext>
            </a:extLst>
          </p:cNvPr>
          <p:cNvSpPr/>
          <p:nvPr/>
        </p:nvSpPr>
        <p:spPr>
          <a:xfrm>
            <a:off x="11104880" y="1274625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90" name="Ellipse 289">
            <a:extLst>
              <a:ext uri="{FF2B5EF4-FFF2-40B4-BE49-F238E27FC236}">
                <a16:creationId xmlns:a16="http://schemas.microsoft.com/office/drawing/2014/main" id="{DA193445-E7A7-BEF3-EAFF-9B56F84CAB9D}"/>
              </a:ext>
            </a:extLst>
          </p:cNvPr>
          <p:cNvSpPr/>
          <p:nvPr/>
        </p:nvSpPr>
        <p:spPr>
          <a:xfrm>
            <a:off x="11710278" y="1752764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91" name="Ellipse 290">
            <a:extLst>
              <a:ext uri="{FF2B5EF4-FFF2-40B4-BE49-F238E27FC236}">
                <a16:creationId xmlns:a16="http://schemas.microsoft.com/office/drawing/2014/main" id="{CD421859-CE4A-A3A7-6B3E-DC152FBE27AF}"/>
              </a:ext>
            </a:extLst>
          </p:cNvPr>
          <p:cNvSpPr/>
          <p:nvPr/>
        </p:nvSpPr>
        <p:spPr>
          <a:xfrm>
            <a:off x="7691228" y="2796681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71066AED-0F23-1A00-6DA8-0D8BB0FC7A52}"/>
              </a:ext>
            </a:extLst>
          </p:cNvPr>
          <p:cNvSpPr/>
          <p:nvPr/>
        </p:nvSpPr>
        <p:spPr>
          <a:xfrm>
            <a:off x="7464594" y="2599537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293" name="Ellipse 292">
            <a:extLst>
              <a:ext uri="{FF2B5EF4-FFF2-40B4-BE49-F238E27FC236}">
                <a16:creationId xmlns:a16="http://schemas.microsoft.com/office/drawing/2014/main" id="{D5AE0622-8B5F-09B3-A71B-CFE17CCEA590}"/>
              </a:ext>
            </a:extLst>
          </p:cNvPr>
          <p:cNvSpPr/>
          <p:nvPr/>
        </p:nvSpPr>
        <p:spPr>
          <a:xfrm>
            <a:off x="7395087" y="2207113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94" name="Ellipse 293">
            <a:extLst>
              <a:ext uri="{FF2B5EF4-FFF2-40B4-BE49-F238E27FC236}">
                <a16:creationId xmlns:a16="http://schemas.microsoft.com/office/drawing/2014/main" id="{A858EB1B-22E2-8929-3F97-C22E0D93FC80}"/>
              </a:ext>
            </a:extLst>
          </p:cNvPr>
          <p:cNvSpPr/>
          <p:nvPr/>
        </p:nvSpPr>
        <p:spPr>
          <a:xfrm>
            <a:off x="7138517" y="3389856"/>
            <a:ext cx="285261" cy="253039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</a:t>
            </a:r>
          </a:p>
        </p:txBody>
      </p:sp>
      <p:sp>
        <p:nvSpPr>
          <p:cNvPr id="295" name="Ellipse 294">
            <a:extLst>
              <a:ext uri="{FF2B5EF4-FFF2-40B4-BE49-F238E27FC236}">
                <a16:creationId xmlns:a16="http://schemas.microsoft.com/office/drawing/2014/main" id="{95031D45-2216-66C9-9530-4BB7A695765F}"/>
              </a:ext>
            </a:extLst>
          </p:cNvPr>
          <p:cNvSpPr/>
          <p:nvPr/>
        </p:nvSpPr>
        <p:spPr>
          <a:xfrm>
            <a:off x="7701155" y="1309766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96" name="Ellipse 295">
            <a:extLst>
              <a:ext uri="{FF2B5EF4-FFF2-40B4-BE49-F238E27FC236}">
                <a16:creationId xmlns:a16="http://schemas.microsoft.com/office/drawing/2014/main" id="{A0C82A0B-8D77-FB1C-FF3F-31E681031939}"/>
              </a:ext>
            </a:extLst>
          </p:cNvPr>
          <p:cNvSpPr/>
          <p:nvPr/>
        </p:nvSpPr>
        <p:spPr>
          <a:xfrm>
            <a:off x="8452992" y="2231865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97" name="Ellipse 296">
            <a:extLst>
              <a:ext uri="{FF2B5EF4-FFF2-40B4-BE49-F238E27FC236}">
                <a16:creationId xmlns:a16="http://schemas.microsoft.com/office/drawing/2014/main" id="{C12F78E2-3A17-8106-D354-3199BD5B4478}"/>
              </a:ext>
            </a:extLst>
          </p:cNvPr>
          <p:cNvSpPr/>
          <p:nvPr/>
        </p:nvSpPr>
        <p:spPr>
          <a:xfrm>
            <a:off x="9490714" y="310742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99" name="Ellipse 298">
            <a:extLst>
              <a:ext uri="{FF2B5EF4-FFF2-40B4-BE49-F238E27FC236}">
                <a16:creationId xmlns:a16="http://schemas.microsoft.com/office/drawing/2014/main" id="{DC6249AE-A812-8082-90A7-3F197789F83F}"/>
              </a:ext>
            </a:extLst>
          </p:cNvPr>
          <p:cNvSpPr/>
          <p:nvPr/>
        </p:nvSpPr>
        <p:spPr>
          <a:xfrm>
            <a:off x="8923940" y="2629491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00" name="Ellipse 299">
            <a:extLst>
              <a:ext uri="{FF2B5EF4-FFF2-40B4-BE49-F238E27FC236}">
                <a16:creationId xmlns:a16="http://schemas.microsoft.com/office/drawing/2014/main" id="{AEF9E515-BFE4-EBED-44CD-347A8DD75E5A}"/>
              </a:ext>
            </a:extLst>
          </p:cNvPr>
          <p:cNvSpPr/>
          <p:nvPr/>
        </p:nvSpPr>
        <p:spPr>
          <a:xfrm>
            <a:off x="9409616" y="2612182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1AD22D46-AB22-42B7-4720-720678B689D8}"/>
              </a:ext>
            </a:extLst>
          </p:cNvPr>
          <p:cNvSpPr/>
          <p:nvPr/>
        </p:nvSpPr>
        <p:spPr>
          <a:xfrm>
            <a:off x="8671939" y="2399924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1881</a:t>
            </a: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036E9155-4176-9455-296A-01C78CFC23F2}"/>
              </a:ext>
            </a:extLst>
          </p:cNvPr>
          <p:cNvSpPr/>
          <p:nvPr/>
        </p:nvSpPr>
        <p:spPr>
          <a:xfrm>
            <a:off x="9290633" y="2966252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1885</a:t>
            </a:r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A9E4829B-D3D7-1875-52A1-B781F1AE7A21}"/>
              </a:ext>
            </a:extLst>
          </p:cNvPr>
          <p:cNvSpPr/>
          <p:nvPr/>
        </p:nvSpPr>
        <p:spPr>
          <a:xfrm>
            <a:off x="7309859" y="1236408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BEC73DA8-9A71-B088-B6E4-3A2438242538}"/>
              </a:ext>
            </a:extLst>
          </p:cNvPr>
          <p:cNvSpPr/>
          <p:nvPr/>
        </p:nvSpPr>
        <p:spPr>
          <a:xfrm>
            <a:off x="10253800" y="5311936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F69D9790-817D-D446-09BC-8D8E35C74CC6}"/>
              </a:ext>
            </a:extLst>
          </p:cNvPr>
          <p:cNvSpPr/>
          <p:nvPr/>
        </p:nvSpPr>
        <p:spPr>
          <a:xfrm>
            <a:off x="9550956" y="3977341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1863</a:t>
            </a:r>
          </a:p>
        </p:txBody>
      </p:sp>
      <p:sp>
        <p:nvSpPr>
          <p:cNvPr id="312" name="Ellipse 311">
            <a:extLst>
              <a:ext uri="{FF2B5EF4-FFF2-40B4-BE49-F238E27FC236}">
                <a16:creationId xmlns:a16="http://schemas.microsoft.com/office/drawing/2014/main" id="{66F0A7BF-F124-F5FF-CD41-7730E2C041EB}"/>
              </a:ext>
            </a:extLst>
          </p:cNvPr>
          <p:cNvSpPr/>
          <p:nvPr/>
        </p:nvSpPr>
        <p:spPr>
          <a:xfrm>
            <a:off x="10671552" y="2405959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B7B19FEC-A75E-0E1E-694B-76FB52787AF8}"/>
              </a:ext>
            </a:extLst>
          </p:cNvPr>
          <p:cNvSpPr/>
          <p:nvPr/>
        </p:nvSpPr>
        <p:spPr>
          <a:xfrm>
            <a:off x="10431430" y="221467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1887</a:t>
            </a:r>
          </a:p>
        </p:txBody>
      </p:sp>
      <p:sp>
        <p:nvSpPr>
          <p:cNvPr id="317" name="Ellipse 316">
            <a:extLst>
              <a:ext uri="{FF2B5EF4-FFF2-40B4-BE49-F238E27FC236}">
                <a16:creationId xmlns:a16="http://schemas.microsoft.com/office/drawing/2014/main" id="{F1AB235C-D7A9-6503-DC14-2BE0F579EFFA}"/>
              </a:ext>
            </a:extLst>
          </p:cNvPr>
          <p:cNvSpPr/>
          <p:nvPr/>
        </p:nvSpPr>
        <p:spPr>
          <a:xfrm rot="20489139">
            <a:off x="9883478" y="4675913"/>
            <a:ext cx="1009586" cy="551274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0" name="Ellipse 319">
            <a:extLst>
              <a:ext uri="{FF2B5EF4-FFF2-40B4-BE49-F238E27FC236}">
                <a16:creationId xmlns:a16="http://schemas.microsoft.com/office/drawing/2014/main" id="{ECC3384A-2A44-0637-F4FF-9583ACDAAF7A}"/>
              </a:ext>
            </a:extLst>
          </p:cNvPr>
          <p:cNvSpPr/>
          <p:nvPr/>
        </p:nvSpPr>
        <p:spPr>
          <a:xfrm>
            <a:off x="11535489" y="2120583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21" name="Ellipse 320">
            <a:extLst>
              <a:ext uri="{FF2B5EF4-FFF2-40B4-BE49-F238E27FC236}">
                <a16:creationId xmlns:a16="http://schemas.microsoft.com/office/drawing/2014/main" id="{1C3F56E9-F5C6-04B8-8707-94907AC4C74F}"/>
              </a:ext>
            </a:extLst>
          </p:cNvPr>
          <p:cNvSpPr/>
          <p:nvPr/>
        </p:nvSpPr>
        <p:spPr>
          <a:xfrm>
            <a:off x="11815880" y="2031796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322" name="Ellipse 321">
            <a:extLst>
              <a:ext uri="{FF2B5EF4-FFF2-40B4-BE49-F238E27FC236}">
                <a16:creationId xmlns:a16="http://schemas.microsoft.com/office/drawing/2014/main" id="{E0B0B459-516B-510E-095E-8D3E064B93DE}"/>
              </a:ext>
            </a:extLst>
          </p:cNvPr>
          <p:cNvSpPr/>
          <p:nvPr/>
        </p:nvSpPr>
        <p:spPr>
          <a:xfrm rot="4338228">
            <a:off x="11621442" y="1912284"/>
            <a:ext cx="390239" cy="59111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3" name="Ellipse 322">
            <a:extLst>
              <a:ext uri="{FF2B5EF4-FFF2-40B4-BE49-F238E27FC236}">
                <a16:creationId xmlns:a16="http://schemas.microsoft.com/office/drawing/2014/main" id="{EFCDA6FD-B954-7F78-342B-ACB691AD5838}"/>
              </a:ext>
            </a:extLst>
          </p:cNvPr>
          <p:cNvSpPr/>
          <p:nvPr/>
        </p:nvSpPr>
        <p:spPr>
          <a:xfrm>
            <a:off x="10221399" y="4915862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24" name="Ellipse 323">
            <a:extLst>
              <a:ext uri="{FF2B5EF4-FFF2-40B4-BE49-F238E27FC236}">
                <a16:creationId xmlns:a16="http://schemas.microsoft.com/office/drawing/2014/main" id="{F518EE4E-917F-4406-A85B-690C0AAEA3B8}"/>
              </a:ext>
            </a:extLst>
          </p:cNvPr>
          <p:cNvSpPr/>
          <p:nvPr/>
        </p:nvSpPr>
        <p:spPr>
          <a:xfrm>
            <a:off x="11262907" y="3221298"/>
            <a:ext cx="685246" cy="1371867"/>
          </a:xfrm>
          <a:prstGeom prst="ellipse">
            <a:avLst/>
          </a:prstGeom>
          <a:noFill/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5" name="Ellipse 324">
            <a:extLst>
              <a:ext uri="{FF2B5EF4-FFF2-40B4-BE49-F238E27FC236}">
                <a16:creationId xmlns:a16="http://schemas.microsoft.com/office/drawing/2014/main" id="{9FB946C5-ED25-7CB6-090F-3046F11F3135}"/>
              </a:ext>
            </a:extLst>
          </p:cNvPr>
          <p:cNvSpPr/>
          <p:nvPr/>
        </p:nvSpPr>
        <p:spPr>
          <a:xfrm>
            <a:off x="11125230" y="406159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26" name="Ellipse 325">
            <a:extLst>
              <a:ext uri="{FF2B5EF4-FFF2-40B4-BE49-F238E27FC236}">
                <a16:creationId xmlns:a16="http://schemas.microsoft.com/office/drawing/2014/main" id="{DBAF1923-7B6C-E119-849F-E404C306771E}"/>
              </a:ext>
            </a:extLst>
          </p:cNvPr>
          <p:cNvSpPr/>
          <p:nvPr/>
        </p:nvSpPr>
        <p:spPr>
          <a:xfrm>
            <a:off x="11502415" y="308600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27" name="Ellipse 326">
            <a:extLst>
              <a:ext uri="{FF2B5EF4-FFF2-40B4-BE49-F238E27FC236}">
                <a16:creationId xmlns:a16="http://schemas.microsoft.com/office/drawing/2014/main" id="{84EE96BC-B430-A201-FE84-5ED380A667A3}"/>
              </a:ext>
            </a:extLst>
          </p:cNvPr>
          <p:cNvSpPr/>
          <p:nvPr/>
        </p:nvSpPr>
        <p:spPr>
          <a:xfrm>
            <a:off x="11614521" y="4347551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7E98D2B-6F01-9231-69A7-B6456AD85516}"/>
              </a:ext>
            </a:extLst>
          </p:cNvPr>
          <p:cNvSpPr/>
          <p:nvPr/>
        </p:nvSpPr>
        <p:spPr>
          <a:xfrm>
            <a:off x="11731355" y="322129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77A4A81-D08E-9C83-04D1-AAC6BA1A3EDA}"/>
              </a:ext>
            </a:extLst>
          </p:cNvPr>
          <p:cNvSpPr/>
          <p:nvPr/>
        </p:nvSpPr>
        <p:spPr>
          <a:xfrm>
            <a:off x="2205305" y="1499725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34B9B90-B173-9A4A-C26D-A50894E0E8F5}"/>
              </a:ext>
            </a:extLst>
          </p:cNvPr>
          <p:cNvSpPr/>
          <p:nvPr/>
        </p:nvSpPr>
        <p:spPr>
          <a:xfrm>
            <a:off x="3668291" y="2152274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9ED5D5A-0146-B14E-15A8-D39C747294DE}"/>
              </a:ext>
            </a:extLst>
          </p:cNvPr>
          <p:cNvSpPr/>
          <p:nvPr/>
        </p:nvSpPr>
        <p:spPr>
          <a:xfrm>
            <a:off x="3843537" y="2415823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5C4E662-B8EC-556C-8080-BAEE9B680FB5}"/>
              </a:ext>
            </a:extLst>
          </p:cNvPr>
          <p:cNvSpPr/>
          <p:nvPr/>
        </p:nvSpPr>
        <p:spPr>
          <a:xfrm>
            <a:off x="4181301" y="242471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8CF03F8-EB06-0CFB-6EC4-17A10C3DAFC9}"/>
              </a:ext>
            </a:extLst>
          </p:cNvPr>
          <p:cNvSpPr/>
          <p:nvPr/>
        </p:nvSpPr>
        <p:spPr>
          <a:xfrm>
            <a:off x="3986167" y="3370273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D7757E0-D62C-73EF-4EBA-A637F703230E}"/>
              </a:ext>
            </a:extLst>
          </p:cNvPr>
          <p:cNvSpPr/>
          <p:nvPr/>
        </p:nvSpPr>
        <p:spPr>
          <a:xfrm>
            <a:off x="4312159" y="3358272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764036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8429F-D934-0046-D136-725100DBE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1E262395-02F9-08CA-DDDD-5D4049DC417E}"/>
              </a:ext>
            </a:extLst>
          </p:cNvPr>
          <p:cNvSpPr/>
          <p:nvPr/>
        </p:nvSpPr>
        <p:spPr>
          <a:xfrm>
            <a:off x="71120" y="177479"/>
            <a:ext cx="3241040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1885-1907 : La fin du Grand Jeu</a:t>
            </a:r>
            <a:endParaRPr lang="fr-FR" sz="1800" b="1" strike="noStrike" spc="-1" dirty="0">
              <a:latin typeface="Arial"/>
            </a:endParaRPr>
          </a:p>
        </p:txBody>
      </p:sp>
      <p:pic>
        <p:nvPicPr>
          <p:cNvPr id="378" name="Picture 2" descr="C:\Users\Christophe\Pictures\My Scans\2014-11 (nov.)\scan0002.jpg">
            <a:extLst>
              <a:ext uri="{FF2B5EF4-FFF2-40B4-BE49-F238E27FC236}">
                <a16:creationId xmlns:a16="http://schemas.microsoft.com/office/drawing/2014/main" id="{0B010A75-55BB-A844-79A3-485061343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305" y="121775"/>
            <a:ext cx="7049920" cy="528743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" name="Ellipse 378">
            <a:extLst>
              <a:ext uri="{FF2B5EF4-FFF2-40B4-BE49-F238E27FC236}">
                <a16:creationId xmlns:a16="http://schemas.microsoft.com/office/drawing/2014/main" id="{253F1C42-4EEC-5C8F-E937-C089E9F239E2}"/>
              </a:ext>
            </a:extLst>
          </p:cNvPr>
          <p:cNvSpPr/>
          <p:nvPr/>
        </p:nvSpPr>
        <p:spPr>
          <a:xfrm rot="18069475">
            <a:off x="7167868" y="1881999"/>
            <a:ext cx="605632" cy="11606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3" name="Ellipse 382">
            <a:extLst>
              <a:ext uri="{FF2B5EF4-FFF2-40B4-BE49-F238E27FC236}">
                <a16:creationId xmlns:a16="http://schemas.microsoft.com/office/drawing/2014/main" id="{CACB83CF-17CB-B49E-EAEF-8EFB1FE02D58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8" name="Ellipse 387">
            <a:extLst>
              <a:ext uri="{FF2B5EF4-FFF2-40B4-BE49-F238E27FC236}">
                <a16:creationId xmlns:a16="http://schemas.microsoft.com/office/drawing/2014/main" id="{A1636755-55B0-3D57-CFF9-FE28B63F97E8}"/>
              </a:ext>
            </a:extLst>
          </p:cNvPr>
          <p:cNvSpPr/>
          <p:nvPr/>
        </p:nvSpPr>
        <p:spPr>
          <a:xfrm>
            <a:off x="8805337" y="2183649"/>
            <a:ext cx="275558" cy="253729"/>
          </a:xfrm>
          <a:prstGeom prst="ellipse">
            <a:avLst/>
          </a:prstGeom>
          <a:solidFill>
            <a:srgbClr val="B7E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89" name="Ellipse 388">
            <a:extLst>
              <a:ext uri="{FF2B5EF4-FFF2-40B4-BE49-F238E27FC236}">
                <a16:creationId xmlns:a16="http://schemas.microsoft.com/office/drawing/2014/main" id="{0CF67E75-19DF-07C2-48BB-5EEC7EA4F63D}"/>
              </a:ext>
            </a:extLst>
          </p:cNvPr>
          <p:cNvSpPr/>
          <p:nvPr/>
        </p:nvSpPr>
        <p:spPr>
          <a:xfrm rot="18615961">
            <a:off x="8195404" y="2350646"/>
            <a:ext cx="743078" cy="1386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0" name="Ellipse 389">
            <a:extLst>
              <a:ext uri="{FF2B5EF4-FFF2-40B4-BE49-F238E27FC236}">
                <a16:creationId xmlns:a16="http://schemas.microsoft.com/office/drawing/2014/main" id="{2850C18B-0728-C315-6C61-F92FF72D1BF9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91" name="Ellipse 390">
            <a:extLst>
              <a:ext uri="{FF2B5EF4-FFF2-40B4-BE49-F238E27FC236}">
                <a16:creationId xmlns:a16="http://schemas.microsoft.com/office/drawing/2014/main" id="{90F9073C-FF1E-EAC4-E5D5-5EAB49CC7A6E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2" name="Ellipse 391">
            <a:extLst>
              <a:ext uri="{FF2B5EF4-FFF2-40B4-BE49-F238E27FC236}">
                <a16:creationId xmlns:a16="http://schemas.microsoft.com/office/drawing/2014/main" id="{DFE5767A-83E3-D49C-0039-B26946CEB5E0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3" name="Connecteur droit 392">
            <a:extLst>
              <a:ext uri="{FF2B5EF4-FFF2-40B4-BE49-F238E27FC236}">
                <a16:creationId xmlns:a16="http://schemas.microsoft.com/office/drawing/2014/main" id="{2D32BBF2-5803-C30F-D2C2-54C7793AAF3B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Connecteur droit 393">
            <a:extLst>
              <a:ext uri="{FF2B5EF4-FFF2-40B4-BE49-F238E27FC236}">
                <a16:creationId xmlns:a16="http://schemas.microsoft.com/office/drawing/2014/main" id="{B10ADF31-EF75-D9FC-7B77-DFB5AD4F33E4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Connecteur droit 394">
            <a:extLst>
              <a:ext uri="{FF2B5EF4-FFF2-40B4-BE49-F238E27FC236}">
                <a16:creationId xmlns:a16="http://schemas.microsoft.com/office/drawing/2014/main" id="{BBCE22BD-8D62-04F5-A996-5D2C20C266E2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6" name="Ellipse 395">
            <a:extLst>
              <a:ext uri="{FF2B5EF4-FFF2-40B4-BE49-F238E27FC236}">
                <a16:creationId xmlns:a16="http://schemas.microsoft.com/office/drawing/2014/main" id="{0D384A72-71A1-36CA-2809-601E9C16AEE3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97" name="Ellipse 396">
            <a:extLst>
              <a:ext uri="{FF2B5EF4-FFF2-40B4-BE49-F238E27FC236}">
                <a16:creationId xmlns:a16="http://schemas.microsoft.com/office/drawing/2014/main" id="{BBEC5A1B-D3D6-2DCE-204F-174FDFF9D424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98" name="Ellipse 397">
            <a:extLst>
              <a:ext uri="{FF2B5EF4-FFF2-40B4-BE49-F238E27FC236}">
                <a16:creationId xmlns:a16="http://schemas.microsoft.com/office/drawing/2014/main" id="{69C24A7B-6798-DD1C-A291-1E676EDBED9D}"/>
              </a:ext>
            </a:extLst>
          </p:cNvPr>
          <p:cNvSpPr/>
          <p:nvPr/>
        </p:nvSpPr>
        <p:spPr>
          <a:xfrm>
            <a:off x="7464819" y="179852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99" name="Ellipse 398">
            <a:extLst>
              <a:ext uri="{FF2B5EF4-FFF2-40B4-BE49-F238E27FC236}">
                <a16:creationId xmlns:a16="http://schemas.microsoft.com/office/drawing/2014/main" id="{32FC1A8A-EA6D-FCDB-6B6A-3E0A6B7BC8EB}"/>
              </a:ext>
            </a:extLst>
          </p:cNvPr>
          <p:cNvSpPr/>
          <p:nvPr/>
        </p:nvSpPr>
        <p:spPr>
          <a:xfrm rot="20361730">
            <a:off x="7240158" y="2806836"/>
            <a:ext cx="927698" cy="7259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0" name="Ellipse 399">
            <a:extLst>
              <a:ext uri="{FF2B5EF4-FFF2-40B4-BE49-F238E27FC236}">
                <a16:creationId xmlns:a16="http://schemas.microsoft.com/office/drawing/2014/main" id="{7E8AD70F-BBB3-FAFB-596B-839C3BEADC04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401" name="Connecteur droit 400">
            <a:extLst>
              <a:ext uri="{FF2B5EF4-FFF2-40B4-BE49-F238E27FC236}">
                <a16:creationId xmlns:a16="http://schemas.microsoft.com/office/drawing/2014/main" id="{38F1C0F3-9514-C945-41E8-37AD65240715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2" name="Ellipse 401">
            <a:extLst>
              <a:ext uri="{FF2B5EF4-FFF2-40B4-BE49-F238E27FC236}">
                <a16:creationId xmlns:a16="http://schemas.microsoft.com/office/drawing/2014/main" id="{50A7D380-D3C1-B581-EA74-C68364645393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403" name="Connecteur droit avec flèche 402">
            <a:extLst>
              <a:ext uri="{FF2B5EF4-FFF2-40B4-BE49-F238E27FC236}">
                <a16:creationId xmlns:a16="http://schemas.microsoft.com/office/drawing/2014/main" id="{14FC0002-BE74-8D95-369A-610207F685DC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4" name="Ellipse 403">
            <a:extLst>
              <a:ext uri="{FF2B5EF4-FFF2-40B4-BE49-F238E27FC236}">
                <a16:creationId xmlns:a16="http://schemas.microsoft.com/office/drawing/2014/main" id="{18E77050-FCA2-ECE4-A5EE-B0C816ABF204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05" name="Ellipse 404">
            <a:extLst>
              <a:ext uri="{FF2B5EF4-FFF2-40B4-BE49-F238E27FC236}">
                <a16:creationId xmlns:a16="http://schemas.microsoft.com/office/drawing/2014/main" id="{23291EAB-8A00-6A23-229C-EAF62F57F08B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06" name="Ellipse 405">
            <a:extLst>
              <a:ext uri="{FF2B5EF4-FFF2-40B4-BE49-F238E27FC236}">
                <a16:creationId xmlns:a16="http://schemas.microsoft.com/office/drawing/2014/main" id="{1E67B304-3C82-6F63-7293-44DFB738A1DC}"/>
              </a:ext>
            </a:extLst>
          </p:cNvPr>
          <p:cNvSpPr/>
          <p:nvPr/>
        </p:nvSpPr>
        <p:spPr>
          <a:xfrm rot="16563753">
            <a:off x="9016238" y="2631420"/>
            <a:ext cx="685949" cy="61633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7" name="Ellipse 406">
            <a:extLst>
              <a:ext uri="{FF2B5EF4-FFF2-40B4-BE49-F238E27FC236}">
                <a16:creationId xmlns:a16="http://schemas.microsoft.com/office/drawing/2014/main" id="{21C4E4A3-B1DA-678A-00B8-F7B88D6B29A7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08" name="Ellipse 407">
            <a:extLst>
              <a:ext uri="{FF2B5EF4-FFF2-40B4-BE49-F238E27FC236}">
                <a16:creationId xmlns:a16="http://schemas.microsoft.com/office/drawing/2014/main" id="{484E69CE-CB5E-FDD2-3E33-B032206E69E9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09" name="Ellipse 408">
            <a:extLst>
              <a:ext uri="{FF2B5EF4-FFF2-40B4-BE49-F238E27FC236}">
                <a16:creationId xmlns:a16="http://schemas.microsoft.com/office/drawing/2014/main" id="{80437A8D-38AB-C813-AA11-98C6A4023A5F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0" name="Rectangle 409">
            <a:extLst>
              <a:ext uri="{FF2B5EF4-FFF2-40B4-BE49-F238E27FC236}">
                <a16:creationId xmlns:a16="http://schemas.microsoft.com/office/drawing/2014/main" id="{5F5C60B6-8DC8-54DE-AF59-AFA49AC3B06F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411" name="Ellipse 410">
            <a:extLst>
              <a:ext uri="{FF2B5EF4-FFF2-40B4-BE49-F238E27FC236}">
                <a16:creationId xmlns:a16="http://schemas.microsoft.com/office/drawing/2014/main" id="{254CEF10-2808-60C1-5531-69737725F6E8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13" name="Ellipse 412">
            <a:extLst>
              <a:ext uri="{FF2B5EF4-FFF2-40B4-BE49-F238E27FC236}">
                <a16:creationId xmlns:a16="http://schemas.microsoft.com/office/drawing/2014/main" id="{F278CC1D-E470-640C-440A-64D284E0976C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414" name="Ellipse 413">
            <a:extLst>
              <a:ext uri="{FF2B5EF4-FFF2-40B4-BE49-F238E27FC236}">
                <a16:creationId xmlns:a16="http://schemas.microsoft.com/office/drawing/2014/main" id="{6AEF67F2-BFE3-8A13-BD73-523E7D43632B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15" name="Ellipse 414">
            <a:extLst>
              <a:ext uri="{FF2B5EF4-FFF2-40B4-BE49-F238E27FC236}">
                <a16:creationId xmlns:a16="http://schemas.microsoft.com/office/drawing/2014/main" id="{C3C41C1B-9D2D-5440-24CD-6D13EC0D3CC6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16" name="Rectangle 415">
            <a:extLst>
              <a:ext uri="{FF2B5EF4-FFF2-40B4-BE49-F238E27FC236}">
                <a16:creationId xmlns:a16="http://schemas.microsoft.com/office/drawing/2014/main" id="{3633BA12-91E4-5E06-E033-876D5D36606B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417" name="Rectangle 416">
            <a:extLst>
              <a:ext uri="{FF2B5EF4-FFF2-40B4-BE49-F238E27FC236}">
                <a16:creationId xmlns:a16="http://schemas.microsoft.com/office/drawing/2014/main" id="{975391B1-1527-0601-1916-2400459E3227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418" name="Ellipse 417">
            <a:extLst>
              <a:ext uri="{FF2B5EF4-FFF2-40B4-BE49-F238E27FC236}">
                <a16:creationId xmlns:a16="http://schemas.microsoft.com/office/drawing/2014/main" id="{E76EFF03-13E6-1843-7486-3B9CCD8526F0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19" name="Rectangle 418">
            <a:extLst>
              <a:ext uri="{FF2B5EF4-FFF2-40B4-BE49-F238E27FC236}">
                <a16:creationId xmlns:a16="http://schemas.microsoft.com/office/drawing/2014/main" id="{4E12DE8D-2B19-A552-AB85-72F5CC063747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420" name="Rectangle 419">
            <a:extLst>
              <a:ext uri="{FF2B5EF4-FFF2-40B4-BE49-F238E27FC236}">
                <a16:creationId xmlns:a16="http://schemas.microsoft.com/office/drawing/2014/main" id="{C8F62A02-54A6-42E9-443E-0CFF370FC4F5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421" name="Connecteur droit 420">
            <a:extLst>
              <a:ext uri="{FF2B5EF4-FFF2-40B4-BE49-F238E27FC236}">
                <a16:creationId xmlns:a16="http://schemas.microsoft.com/office/drawing/2014/main" id="{A53EE32B-3969-1311-FE6D-60E5FA9DFCC4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2" name="Ellipse 421">
            <a:extLst>
              <a:ext uri="{FF2B5EF4-FFF2-40B4-BE49-F238E27FC236}">
                <a16:creationId xmlns:a16="http://schemas.microsoft.com/office/drawing/2014/main" id="{F018FD21-5B1B-0F01-AAED-40B7408CCAD1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423" name="Connecteur droit 422">
            <a:extLst>
              <a:ext uri="{FF2B5EF4-FFF2-40B4-BE49-F238E27FC236}">
                <a16:creationId xmlns:a16="http://schemas.microsoft.com/office/drawing/2014/main" id="{EA6ECFA6-1405-D152-1156-8D724EF2C1FD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Connecteur droit 423">
            <a:extLst>
              <a:ext uri="{FF2B5EF4-FFF2-40B4-BE49-F238E27FC236}">
                <a16:creationId xmlns:a16="http://schemas.microsoft.com/office/drawing/2014/main" id="{60C97E42-5593-C76C-A7A4-809107DFF828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5" name="Ellipse 424">
            <a:extLst>
              <a:ext uri="{FF2B5EF4-FFF2-40B4-BE49-F238E27FC236}">
                <a16:creationId xmlns:a16="http://schemas.microsoft.com/office/drawing/2014/main" id="{C6080130-A5B1-AE2F-5214-2B08835BAF33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26" name="Ellipse 425">
            <a:extLst>
              <a:ext uri="{FF2B5EF4-FFF2-40B4-BE49-F238E27FC236}">
                <a16:creationId xmlns:a16="http://schemas.microsoft.com/office/drawing/2014/main" id="{E61DCB91-28AB-CD9F-4F60-06A6CEE340C4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27" name="Ellipse 426">
            <a:extLst>
              <a:ext uri="{FF2B5EF4-FFF2-40B4-BE49-F238E27FC236}">
                <a16:creationId xmlns:a16="http://schemas.microsoft.com/office/drawing/2014/main" id="{E53A2D4C-9CCD-E8F3-9AD9-EE68B559B907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8" name="Ellipse 427">
            <a:extLst>
              <a:ext uri="{FF2B5EF4-FFF2-40B4-BE49-F238E27FC236}">
                <a16:creationId xmlns:a16="http://schemas.microsoft.com/office/drawing/2014/main" id="{CEFB8891-A72B-21DE-9686-0800F7FF142F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9" name="Ellipse 428">
            <a:extLst>
              <a:ext uri="{FF2B5EF4-FFF2-40B4-BE49-F238E27FC236}">
                <a16:creationId xmlns:a16="http://schemas.microsoft.com/office/drawing/2014/main" id="{A6052218-875C-6889-CEAA-6CE4164376F5}"/>
              </a:ext>
            </a:extLst>
          </p:cNvPr>
          <p:cNvSpPr/>
          <p:nvPr/>
        </p:nvSpPr>
        <p:spPr>
          <a:xfrm>
            <a:off x="7116004" y="113007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0" name="Ellipse 429">
            <a:extLst>
              <a:ext uri="{FF2B5EF4-FFF2-40B4-BE49-F238E27FC236}">
                <a16:creationId xmlns:a16="http://schemas.microsoft.com/office/drawing/2014/main" id="{A1DF6084-18AB-4953-7B91-898DB5F230A8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5" name="Ellipse 434">
            <a:extLst>
              <a:ext uri="{FF2B5EF4-FFF2-40B4-BE49-F238E27FC236}">
                <a16:creationId xmlns:a16="http://schemas.microsoft.com/office/drawing/2014/main" id="{6A825609-4C51-E916-63A2-E1C653AA1044}"/>
              </a:ext>
            </a:extLst>
          </p:cNvPr>
          <p:cNvSpPr/>
          <p:nvPr/>
        </p:nvSpPr>
        <p:spPr>
          <a:xfrm>
            <a:off x="7218984" y="163413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36" name="Ellipse 435">
            <a:extLst>
              <a:ext uri="{FF2B5EF4-FFF2-40B4-BE49-F238E27FC236}">
                <a16:creationId xmlns:a16="http://schemas.microsoft.com/office/drawing/2014/main" id="{B517E0EA-DF35-6138-83F6-B84E7A8F6211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7" name="Ellipse 436">
            <a:extLst>
              <a:ext uri="{FF2B5EF4-FFF2-40B4-BE49-F238E27FC236}">
                <a16:creationId xmlns:a16="http://schemas.microsoft.com/office/drawing/2014/main" id="{BDF28B54-CD11-85C7-DDDF-36FE76326E6A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8" name="Ellipse 437">
            <a:extLst>
              <a:ext uri="{FF2B5EF4-FFF2-40B4-BE49-F238E27FC236}">
                <a16:creationId xmlns:a16="http://schemas.microsoft.com/office/drawing/2014/main" id="{36E8AC3A-25FB-B058-949A-45C4982395DB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9" name="Ellipse 438">
            <a:extLst>
              <a:ext uri="{FF2B5EF4-FFF2-40B4-BE49-F238E27FC236}">
                <a16:creationId xmlns:a16="http://schemas.microsoft.com/office/drawing/2014/main" id="{D70DCED2-76D2-022C-7EF9-35CDE98E7540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0" name="Ellipse 439">
            <a:extLst>
              <a:ext uri="{FF2B5EF4-FFF2-40B4-BE49-F238E27FC236}">
                <a16:creationId xmlns:a16="http://schemas.microsoft.com/office/drawing/2014/main" id="{5751FEF0-319F-103D-9D55-0361ACEFCF84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1" name="Ellipse 440">
            <a:extLst>
              <a:ext uri="{FF2B5EF4-FFF2-40B4-BE49-F238E27FC236}">
                <a16:creationId xmlns:a16="http://schemas.microsoft.com/office/drawing/2014/main" id="{FFCFA14F-441F-4EEC-CE97-AF0F7016E5ED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2" name="Ellipse 441">
            <a:extLst>
              <a:ext uri="{FF2B5EF4-FFF2-40B4-BE49-F238E27FC236}">
                <a16:creationId xmlns:a16="http://schemas.microsoft.com/office/drawing/2014/main" id="{0E0430F2-3439-C044-67A2-D20FD8A973E1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3" name="Ellipse 442">
            <a:extLst>
              <a:ext uri="{FF2B5EF4-FFF2-40B4-BE49-F238E27FC236}">
                <a16:creationId xmlns:a16="http://schemas.microsoft.com/office/drawing/2014/main" id="{697AE757-FA77-0310-D3E3-F00F8E181A6D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4" name="Rectangle 443">
            <a:extLst>
              <a:ext uri="{FF2B5EF4-FFF2-40B4-BE49-F238E27FC236}">
                <a16:creationId xmlns:a16="http://schemas.microsoft.com/office/drawing/2014/main" id="{DF1F9750-CC78-9A86-8BF0-249FE65EDF5A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445" name="Rectangle 444">
            <a:extLst>
              <a:ext uri="{FF2B5EF4-FFF2-40B4-BE49-F238E27FC236}">
                <a16:creationId xmlns:a16="http://schemas.microsoft.com/office/drawing/2014/main" id="{4AFA1B82-B738-CB10-6A3B-DA17BD206B1E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448" name="Rectangle 447">
            <a:extLst>
              <a:ext uri="{FF2B5EF4-FFF2-40B4-BE49-F238E27FC236}">
                <a16:creationId xmlns:a16="http://schemas.microsoft.com/office/drawing/2014/main" id="{F955C07B-A8FA-3FD6-205E-ECFB02A7B92C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449" name="Rectangle 448">
            <a:extLst>
              <a:ext uri="{FF2B5EF4-FFF2-40B4-BE49-F238E27FC236}">
                <a16:creationId xmlns:a16="http://schemas.microsoft.com/office/drawing/2014/main" id="{C6DFF315-A3B2-484D-493D-9264532F8185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450" name="Rectangle 449">
            <a:extLst>
              <a:ext uri="{FF2B5EF4-FFF2-40B4-BE49-F238E27FC236}">
                <a16:creationId xmlns:a16="http://schemas.microsoft.com/office/drawing/2014/main" id="{373A7809-5898-444E-6704-C7BF0E59C83B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451" name="Rectangle 450">
            <a:extLst>
              <a:ext uri="{FF2B5EF4-FFF2-40B4-BE49-F238E27FC236}">
                <a16:creationId xmlns:a16="http://schemas.microsoft.com/office/drawing/2014/main" id="{83DC4C24-D5A8-E6B3-7FBD-E698DE19615E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453" name="Ellipse 452">
            <a:extLst>
              <a:ext uri="{FF2B5EF4-FFF2-40B4-BE49-F238E27FC236}">
                <a16:creationId xmlns:a16="http://schemas.microsoft.com/office/drawing/2014/main" id="{0924F20D-492B-91C4-7D47-9D429FE1E5A2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54" name="Ellipse 453">
            <a:extLst>
              <a:ext uri="{FF2B5EF4-FFF2-40B4-BE49-F238E27FC236}">
                <a16:creationId xmlns:a16="http://schemas.microsoft.com/office/drawing/2014/main" id="{2891C8BD-0701-CFC5-1794-BDCD5E9B14A2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55" name="Ellipse 454">
            <a:extLst>
              <a:ext uri="{FF2B5EF4-FFF2-40B4-BE49-F238E27FC236}">
                <a16:creationId xmlns:a16="http://schemas.microsoft.com/office/drawing/2014/main" id="{993DD5DB-5318-87CE-89CF-A4BCF3D93962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6" name="Ellipse 455">
            <a:extLst>
              <a:ext uri="{FF2B5EF4-FFF2-40B4-BE49-F238E27FC236}">
                <a16:creationId xmlns:a16="http://schemas.microsoft.com/office/drawing/2014/main" id="{11AB13A3-9E92-E9AD-065A-4E86886FC84C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59" name="Ellipse 458">
            <a:extLst>
              <a:ext uri="{FF2B5EF4-FFF2-40B4-BE49-F238E27FC236}">
                <a16:creationId xmlns:a16="http://schemas.microsoft.com/office/drawing/2014/main" id="{5AF3B00D-026F-C7BD-A862-2A14563AC635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0" name="Ellipse 459">
            <a:extLst>
              <a:ext uri="{FF2B5EF4-FFF2-40B4-BE49-F238E27FC236}">
                <a16:creationId xmlns:a16="http://schemas.microsoft.com/office/drawing/2014/main" id="{69E84681-EA34-DDDB-97D9-0FB727763E99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61" name="Ellipse 460">
            <a:extLst>
              <a:ext uri="{FF2B5EF4-FFF2-40B4-BE49-F238E27FC236}">
                <a16:creationId xmlns:a16="http://schemas.microsoft.com/office/drawing/2014/main" id="{9EE4FBCD-FE49-49EF-56C5-BFDEE9FFA11B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63" name="Rectangle 462">
            <a:extLst>
              <a:ext uri="{FF2B5EF4-FFF2-40B4-BE49-F238E27FC236}">
                <a16:creationId xmlns:a16="http://schemas.microsoft.com/office/drawing/2014/main" id="{A4ED2781-A3A1-B190-83B8-D6B54ACF9E76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464" name="Ellipse 463">
            <a:extLst>
              <a:ext uri="{FF2B5EF4-FFF2-40B4-BE49-F238E27FC236}">
                <a16:creationId xmlns:a16="http://schemas.microsoft.com/office/drawing/2014/main" id="{C7FE73E4-7CA0-4288-0F42-84643F7783C7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65" name="Ellipse 464">
            <a:extLst>
              <a:ext uri="{FF2B5EF4-FFF2-40B4-BE49-F238E27FC236}">
                <a16:creationId xmlns:a16="http://schemas.microsoft.com/office/drawing/2014/main" id="{DDF8B7B1-6157-16C8-FF26-479FFE6C504B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67" name="Ellipse 466">
            <a:extLst>
              <a:ext uri="{FF2B5EF4-FFF2-40B4-BE49-F238E27FC236}">
                <a16:creationId xmlns:a16="http://schemas.microsoft.com/office/drawing/2014/main" id="{BAD0C246-62E1-7BF4-B57F-80402F5FA349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8" name="Ellipse 467">
            <a:extLst>
              <a:ext uri="{FF2B5EF4-FFF2-40B4-BE49-F238E27FC236}">
                <a16:creationId xmlns:a16="http://schemas.microsoft.com/office/drawing/2014/main" id="{395C6D42-2FB8-9BCC-6542-65812A94AE0A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9" name="Ellipse 468">
            <a:extLst>
              <a:ext uri="{FF2B5EF4-FFF2-40B4-BE49-F238E27FC236}">
                <a16:creationId xmlns:a16="http://schemas.microsoft.com/office/drawing/2014/main" id="{07E10A08-598C-73CD-AD99-65BD10E83309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0" name="Ellipse 469">
            <a:extLst>
              <a:ext uri="{FF2B5EF4-FFF2-40B4-BE49-F238E27FC236}">
                <a16:creationId xmlns:a16="http://schemas.microsoft.com/office/drawing/2014/main" id="{A7D3D509-A71F-9B31-A2E2-3CEF5480441D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71" name="Ellipse 470">
            <a:extLst>
              <a:ext uri="{FF2B5EF4-FFF2-40B4-BE49-F238E27FC236}">
                <a16:creationId xmlns:a16="http://schemas.microsoft.com/office/drawing/2014/main" id="{275D7381-72A8-B1AB-379C-08BB7EA4F6A9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72" name="Ellipse 471">
            <a:extLst>
              <a:ext uri="{FF2B5EF4-FFF2-40B4-BE49-F238E27FC236}">
                <a16:creationId xmlns:a16="http://schemas.microsoft.com/office/drawing/2014/main" id="{3607FA58-DC16-757E-EDCC-BA3702B092C2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473" name="Ellipse 472">
            <a:extLst>
              <a:ext uri="{FF2B5EF4-FFF2-40B4-BE49-F238E27FC236}">
                <a16:creationId xmlns:a16="http://schemas.microsoft.com/office/drawing/2014/main" id="{5FA73659-2442-FBD9-2D43-760328CBB909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74" name="Ellipse 473">
            <a:extLst>
              <a:ext uri="{FF2B5EF4-FFF2-40B4-BE49-F238E27FC236}">
                <a16:creationId xmlns:a16="http://schemas.microsoft.com/office/drawing/2014/main" id="{9C87800A-4D36-B131-6AD7-AE14A1E9ADD6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5" name="Ellipse 474">
            <a:extLst>
              <a:ext uri="{FF2B5EF4-FFF2-40B4-BE49-F238E27FC236}">
                <a16:creationId xmlns:a16="http://schemas.microsoft.com/office/drawing/2014/main" id="{4D98CA77-AEB4-725A-99D7-A32DF7065577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76" name="Rectangle 475">
            <a:extLst>
              <a:ext uri="{FF2B5EF4-FFF2-40B4-BE49-F238E27FC236}">
                <a16:creationId xmlns:a16="http://schemas.microsoft.com/office/drawing/2014/main" id="{7BA7FCE5-D2EC-B7DE-ADBC-004B32A51EFE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477" name="Ellipse 476">
            <a:extLst>
              <a:ext uri="{FF2B5EF4-FFF2-40B4-BE49-F238E27FC236}">
                <a16:creationId xmlns:a16="http://schemas.microsoft.com/office/drawing/2014/main" id="{6D6E61CC-9CC5-E53F-48B8-D1AC77B1467E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78" name="Rectangle 477">
            <a:extLst>
              <a:ext uri="{FF2B5EF4-FFF2-40B4-BE49-F238E27FC236}">
                <a16:creationId xmlns:a16="http://schemas.microsoft.com/office/drawing/2014/main" id="{A4D9976A-55D5-EE40-7B50-3E5CF6B75FD6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479" name="Ellipse 478">
            <a:extLst>
              <a:ext uri="{FF2B5EF4-FFF2-40B4-BE49-F238E27FC236}">
                <a16:creationId xmlns:a16="http://schemas.microsoft.com/office/drawing/2014/main" id="{838DD5DA-7ADE-0149-8A1E-633B76B40D66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80" name="Rectangle 479">
            <a:extLst>
              <a:ext uri="{FF2B5EF4-FFF2-40B4-BE49-F238E27FC236}">
                <a16:creationId xmlns:a16="http://schemas.microsoft.com/office/drawing/2014/main" id="{C59681C7-3A7D-D5A9-6F7D-D39F5A3D3CAF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481" name="Ellipse 480">
            <a:extLst>
              <a:ext uri="{FF2B5EF4-FFF2-40B4-BE49-F238E27FC236}">
                <a16:creationId xmlns:a16="http://schemas.microsoft.com/office/drawing/2014/main" id="{3B6511C4-C966-8ABD-7FBF-CB73E4A4972A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82" name="Rectangle 481">
            <a:extLst>
              <a:ext uri="{FF2B5EF4-FFF2-40B4-BE49-F238E27FC236}">
                <a16:creationId xmlns:a16="http://schemas.microsoft.com/office/drawing/2014/main" id="{D437DA47-5127-5A33-BD7E-5FCB02FB2C9A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1885</a:t>
            </a:r>
          </a:p>
        </p:txBody>
      </p:sp>
      <p:sp>
        <p:nvSpPr>
          <p:cNvPr id="483" name="Ellipse 482">
            <a:extLst>
              <a:ext uri="{FF2B5EF4-FFF2-40B4-BE49-F238E27FC236}">
                <a16:creationId xmlns:a16="http://schemas.microsoft.com/office/drawing/2014/main" id="{09A118D5-4905-1766-D9FD-798AD24F124A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84" name="Rectangle 483">
            <a:extLst>
              <a:ext uri="{FF2B5EF4-FFF2-40B4-BE49-F238E27FC236}">
                <a16:creationId xmlns:a16="http://schemas.microsoft.com/office/drawing/2014/main" id="{0C0B484E-95A5-716A-B0C4-FBA663188A77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485" name="Ellipse 484">
            <a:extLst>
              <a:ext uri="{FF2B5EF4-FFF2-40B4-BE49-F238E27FC236}">
                <a16:creationId xmlns:a16="http://schemas.microsoft.com/office/drawing/2014/main" id="{19EBDB9A-6493-5857-7DB0-14D9EB94CCDA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86" name="Rectangle 485">
            <a:extLst>
              <a:ext uri="{FF2B5EF4-FFF2-40B4-BE49-F238E27FC236}">
                <a16:creationId xmlns:a16="http://schemas.microsoft.com/office/drawing/2014/main" id="{7B1931C3-FB57-D6EC-3F24-6AC481421167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487" name="Rectangle 1">
            <a:extLst>
              <a:ext uri="{FF2B5EF4-FFF2-40B4-BE49-F238E27FC236}">
                <a16:creationId xmlns:a16="http://schemas.microsoft.com/office/drawing/2014/main" id="{238AB7AD-CBF6-3E1C-843F-5CEC48489092}"/>
              </a:ext>
            </a:extLst>
          </p:cNvPr>
          <p:cNvSpPr/>
          <p:nvPr/>
        </p:nvSpPr>
        <p:spPr>
          <a:xfrm>
            <a:off x="4996305" y="95898"/>
            <a:ext cx="689011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1885</a:t>
            </a:r>
            <a:endParaRPr lang="fr-FR" b="1" spc="-1" dirty="0">
              <a:latin typeface="Arial"/>
            </a:endParaRPr>
          </a:p>
        </p:txBody>
      </p:sp>
      <p:sp>
        <p:nvSpPr>
          <p:cNvPr id="489" name="Ellipse 488">
            <a:extLst>
              <a:ext uri="{FF2B5EF4-FFF2-40B4-BE49-F238E27FC236}">
                <a16:creationId xmlns:a16="http://schemas.microsoft.com/office/drawing/2014/main" id="{5DA4AA23-3E6B-5B0D-2C45-F20D7FB79774}"/>
              </a:ext>
            </a:extLst>
          </p:cNvPr>
          <p:cNvSpPr/>
          <p:nvPr/>
        </p:nvSpPr>
        <p:spPr>
          <a:xfrm rot="18251654">
            <a:off x="8826539" y="2157034"/>
            <a:ext cx="280813" cy="3296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0" name="Ellipse 489">
            <a:extLst>
              <a:ext uri="{FF2B5EF4-FFF2-40B4-BE49-F238E27FC236}">
                <a16:creationId xmlns:a16="http://schemas.microsoft.com/office/drawing/2014/main" id="{860B0C2C-42F5-723A-B234-215EB9B15310}"/>
              </a:ext>
            </a:extLst>
          </p:cNvPr>
          <p:cNvSpPr/>
          <p:nvPr/>
        </p:nvSpPr>
        <p:spPr>
          <a:xfrm rot="18783181">
            <a:off x="8783952" y="995603"/>
            <a:ext cx="775222" cy="157238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1" name="Ellipse 490">
            <a:extLst>
              <a:ext uri="{FF2B5EF4-FFF2-40B4-BE49-F238E27FC236}">
                <a16:creationId xmlns:a16="http://schemas.microsoft.com/office/drawing/2014/main" id="{B4CE237F-5AAC-16C0-9D5C-6202E2C4D00B}"/>
              </a:ext>
            </a:extLst>
          </p:cNvPr>
          <p:cNvSpPr/>
          <p:nvPr/>
        </p:nvSpPr>
        <p:spPr>
          <a:xfrm>
            <a:off x="9459276" y="225339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2" name="Rectangle 491">
            <a:extLst>
              <a:ext uri="{FF2B5EF4-FFF2-40B4-BE49-F238E27FC236}">
                <a16:creationId xmlns:a16="http://schemas.microsoft.com/office/drawing/2014/main" id="{206C33B3-EDE6-B270-CAD4-BA38BCDF6C49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493" name="Ellipse 492">
            <a:extLst>
              <a:ext uri="{FF2B5EF4-FFF2-40B4-BE49-F238E27FC236}">
                <a16:creationId xmlns:a16="http://schemas.microsoft.com/office/drawing/2014/main" id="{71C790A8-C46A-F16F-8FFD-C34825231250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94" name="Rectangle 493">
            <a:extLst>
              <a:ext uri="{FF2B5EF4-FFF2-40B4-BE49-F238E27FC236}">
                <a16:creationId xmlns:a16="http://schemas.microsoft.com/office/drawing/2014/main" id="{97B77126-1E66-B3AB-7565-63C1F5B3DE69}"/>
              </a:ext>
            </a:extLst>
          </p:cNvPr>
          <p:cNvSpPr/>
          <p:nvPr/>
        </p:nvSpPr>
        <p:spPr>
          <a:xfrm>
            <a:off x="9120163" y="1631934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1848</a:t>
            </a:r>
          </a:p>
        </p:txBody>
      </p:sp>
      <p:sp>
        <p:nvSpPr>
          <p:cNvPr id="495" name="Rectangle 494">
            <a:extLst>
              <a:ext uri="{FF2B5EF4-FFF2-40B4-BE49-F238E27FC236}">
                <a16:creationId xmlns:a16="http://schemas.microsoft.com/office/drawing/2014/main" id="{306A349E-BC48-AB14-26CD-EDE5EF773798}"/>
              </a:ext>
            </a:extLst>
          </p:cNvPr>
          <p:cNvSpPr/>
          <p:nvPr/>
        </p:nvSpPr>
        <p:spPr>
          <a:xfrm>
            <a:off x="9250528" y="2109096"/>
            <a:ext cx="548255" cy="19824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1875</a:t>
            </a:r>
          </a:p>
        </p:txBody>
      </p:sp>
      <p:sp>
        <p:nvSpPr>
          <p:cNvPr id="496" name="Ellipse 495">
            <a:extLst>
              <a:ext uri="{FF2B5EF4-FFF2-40B4-BE49-F238E27FC236}">
                <a16:creationId xmlns:a16="http://schemas.microsoft.com/office/drawing/2014/main" id="{D98825E9-FD12-7DD2-C837-D98C9F4FF471}"/>
              </a:ext>
            </a:extLst>
          </p:cNvPr>
          <p:cNvSpPr/>
          <p:nvPr/>
        </p:nvSpPr>
        <p:spPr>
          <a:xfrm>
            <a:off x="8460644" y="1927220"/>
            <a:ext cx="381674" cy="72078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7" name="Ellipse 496">
            <a:extLst>
              <a:ext uri="{FF2B5EF4-FFF2-40B4-BE49-F238E27FC236}">
                <a16:creationId xmlns:a16="http://schemas.microsoft.com/office/drawing/2014/main" id="{EE714202-6C2F-73E3-1584-AC494EE99CC4}"/>
              </a:ext>
            </a:extLst>
          </p:cNvPr>
          <p:cNvSpPr/>
          <p:nvPr/>
        </p:nvSpPr>
        <p:spPr>
          <a:xfrm>
            <a:off x="9017306" y="257603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8" name="Ellipse 497">
            <a:extLst>
              <a:ext uri="{FF2B5EF4-FFF2-40B4-BE49-F238E27FC236}">
                <a16:creationId xmlns:a16="http://schemas.microsoft.com/office/drawing/2014/main" id="{B418203F-A041-061C-738D-DC269A9865E4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99" name="Ellipse 498">
            <a:extLst>
              <a:ext uri="{FF2B5EF4-FFF2-40B4-BE49-F238E27FC236}">
                <a16:creationId xmlns:a16="http://schemas.microsoft.com/office/drawing/2014/main" id="{50769D96-CED8-0994-B39B-50C04EAADE0A}"/>
              </a:ext>
            </a:extLst>
          </p:cNvPr>
          <p:cNvSpPr/>
          <p:nvPr/>
        </p:nvSpPr>
        <p:spPr>
          <a:xfrm rot="17517439">
            <a:off x="8710724" y="2182906"/>
            <a:ext cx="274771" cy="7296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0" name="Ellipse 499">
            <a:extLst>
              <a:ext uri="{FF2B5EF4-FFF2-40B4-BE49-F238E27FC236}">
                <a16:creationId xmlns:a16="http://schemas.microsoft.com/office/drawing/2014/main" id="{9C514FE7-F69E-D1E2-29CC-C45CB163B8C1}"/>
              </a:ext>
            </a:extLst>
          </p:cNvPr>
          <p:cNvSpPr/>
          <p:nvPr/>
        </p:nvSpPr>
        <p:spPr>
          <a:xfrm rot="17027244">
            <a:off x="6799601" y="1786638"/>
            <a:ext cx="269287" cy="53703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1" name="Ellipse 500">
            <a:extLst>
              <a:ext uri="{FF2B5EF4-FFF2-40B4-BE49-F238E27FC236}">
                <a16:creationId xmlns:a16="http://schemas.microsoft.com/office/drawing/2014/main" id="{E872033F-C641-36B9-7FA4-1C9AB3F42C1F}"/>
              </a:ext>
            </a:extLst>
          </p:cNvPr>
          <p:cNvSpPr/>
          <p:nvPr/>
        </p:nvSpPr>
        <p:spPr>
          <a:xfrm>
            <a:off x="7058695" y="203960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02" name="Ellipse 501">
            <a:extLst>
              <a:ext uri="{FF2B5EF4-FFF2-40B4-BE49-F238E27FC236}">
                <a16:creationId xmlns:a16="http://schemas.microsoft.com/office/drawing/2014/main" id="{274F3B3C-7A2B-86B5-E6B5-BEDD175FC0C3}"/>
              </a:ext>
            </a:extLst>
          </p:cNvPr>
          <p:cNvSpPr/>
          <p:nvPr/>
        </p:nvSpPr>
        <p:spPr>
          <a:xfrm rot="20042552">
            <a:off x="6681565" y="1570640"/>
            <a:ext cx="109064" cy="3503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3" name="Ellipse 502">
            <a:extLst>
              <a:ext uri="{FF2B5EF4-FFF2-40B4-BE49-F238E27FC236}">
                <a16:creationId xmlns:a16="http://schemas.microsoft.com/office/drawing/2014/main" id="{0355DBF3-57C7-4B95-3375-5B2D9A94D07D}"/>
              </a:ext>
            </a:extLst>
          </p:cNvPr>
          <p:cNvSpPr/>
          <p:nvPr/>
        </p:nvSpPr>
        <p:spPr>
          <a:xfrm>
            <a:off x="6739914" y="190293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04" name="Ellipse 503">
            <a:extLst>
              <a:ext uri="{FF2B5EF4-FFF2-40B4-BE49-F238E27FC236}">
                <a16:creationId xmlns:a16="http://schemas.microsoft.com/office/drawing/2014/main" id="{ACE9FFA1-659A-2A81-904B-B0687FB4394A}"/>
              </a:ext>
            </a:extLst>
          </p:cNvPr>
          <p:cNvSpPr/>
          <p:nvPr/>
        </p:nvSpPr>
        <p:spPr>
          <a:xfrm rot="20042552" flipH="1">
            <a:off x="7583762" y="3470174"/>
            <a:ext cx="325476" cy="9881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5" name="Ellipse 504">
            <a:extLst>
              <a:ext uri="{FF2B5EF4-FFF2-40B4-BE49-F238E27FC236}">
                <a16:creationId xmlns:a16="http://schemas.microsoft.com/office/drawing/2014/main" id="{A0DCCC3D-CF86-9544-EF56-D91DC8EC0DE7}"/>
              </a:ext>
            </a:extLst>
          </p:cNvPr>
          <p:cNvSpPr/>
          <p:nvPr/>
        </p:nvSpPr>
        <p:spPr>
          <a:xfrm>
            <a:off x="7519872" y="375263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06" name="Rectangle 505">
            <a:extLst>
              <a:ext uri="{FF2B5EF4-FFF2-40B4-BE49-F238E27FC236}">
                <a16:creationId xmlns:a16="http://schemas.microsoft.com/office/drawing/2014/main" id="{CDF01EFD-88DA-556E-0C73-4B5346BBD309}"/>
              </a:ext>
            </a:extLst>
          </p:cNvPr>
          <p:cNvSpPr/>
          <p:nvPr/>
        </p:nvSpPr>
        <p:spPr>
          <a:xfrm>
            <a:off x="6575115" y="321916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1882</a:t>
            </a:r>
          </a:p>
        </p:txBody>
      </p:sp>
      <p:sp>
        <p:nvSpPr>
          <p:cNvPr id="508" name="Rectangle 507">
            <a:extLst>
              <a:ext uri="{FF2B5EF4-FFF2-40B4-BE49-F238E27FC236}">
                <a16:creationId xmlns:a16="http://schemas.microsoft.com/office/drawing/2014/main" id="{6BF252C2-8C5F-F388-35B8-774930CCD69E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509" name="Rectangle 508">
            <a:extLst>
              <a:ext uri="{FF2B5EF4-FFF2-40B4-BE49-F238E27FC236}">
                <a16:creationId xmlns:a16="http://schemas.microsoft.com/office/drawing/2014/main" id="{AF6DADD1-F11A-555F-360C-18804A7729EF}"/>
              </a:ext>
            </a:extLst>
          </p:cNvPr>
          <p:cNvSpPr/>
          <p:nvPr/>
        </p:nvSpPr>
        <p:spPr>
          <a:xfrm>
            <a:off x="8467090" y="2426427"/>
            <a:ext cx="564705" cy="1910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1885</a:t>
            </a:r>
          </a:p>
        </p:txBody>
      </p:sp>
      <p:sp>
        <p:nvSpPr>
          <p:cNvPr id="512" name="Ellipse 511">
            <a:extLst>
              <a:ext uri="{FF2B5EF4-FFF2-40B4-BE49-F238E27FC236}">
                <a16:creationId xmlns:a16="http://schemas.microsoft.com/office/drawing/2014/main" id="{B35D4734-9B8C-64B6-8FF7-5BE128114C71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14" name="Ellipse 513">
            <a:extLst>
              <a:ext uri="{FF2B5EF4-FFF2-40B4-BE49-F238E27FC236}">
                <a16:creationId xmlns:a16="http://schemas.microsoft.com/office/drawing/2014/main" id="{33C37D34-3021-CF3E-7513-DFC638D1222B}"/>
              </a:ext>
            </a:extLst>
          </p:cNvPr>
          <p:cNvSpPr/>
          <p:nvPr/>
        </p:nvSpPr>
        <p:spPr>
          <a:xfrm rot="15925651">
            <a:off x="9306500" y="2135998"/>
            <a:ext cx="149301" cy="70389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5" name="Ellipse 514">
            <a:extLst>
              <a:ext uri="{FF2B5EF4-FFF2-40B4-BE49-F238E27FC236}">
                <a16:creationId xmlns:a16="http://schemas.microsoft.com/office/drawing/2014/main" id="{B3C2C78F-DEDC-1405-D869-C4D42A6839A8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7E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16" name="Ellipse 515">
            <a:extLst>
              <a:ext uri="{FF2B5EF4-FFF2-40B4-BE49-F238E27FC236}">
                <a16:creationId xmlns:a16="http://schemas.microsoft.com/office/drawing/2014/main" id="{880F032F-2B05-31CB-B34E-3787A26DDD58}"/>
              </a:ext>
            </a:extLst>
          </p:cNvPr>
          <p:cNvSpPr/>
          <p:nvPr/>
        </p:nvSpPr>
        <p:spPr>
          <a:xfrm>
            <a:off x="10854717" y="12375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17" name="Rectangle 516">
            <a:extLst>
              <a:ext uri="{FF2B5EF4-FFF2-40B4-BE49-F238E27FC236}">
                <a16:creationId xmlns:a16="http://schemas.microsoft.com/office/drawing/2014/main" id="{8E11D845-CEAE-AC92-F7AB-03FDAC6F7CF1}"/>
              </a:ext>
            </a:extLst>
          </p:cNvPr>
          <p:cNvSpPr/>
          <p:nvPr/>
        </p:nvSpPr>
        <p:spPr>
          <a:xfrm>
            <a:off x="10718368" y="1447991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</p:spTree>
    <p:extLst>
      <p:ext uri="{BB962C8B-B14F-4D97-AF65-F5344CB8AC3E}">
        <p14:creationId xmlns:p14="http://schemas.microsoft.com/office/powerpoint/2010/main" val="23794921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94415</TotalTime>
  <Words>6016</Words>
  <Application>Microsoft Office PowerPoint</Application>
  <PresentationFormat>Grand écran</PresentationFormat>
  <Paragraphs>1256</Paragraphs>
  <Slides>29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3 mars 2026 (8/14)  8ème période : 1815-1914 Europe et Russie à la conquête de l’Orient et de l’Asie  1792-1907 : En Orient, le Grand Jeu russo-britannique Empire ottoman et Balkans ; Caucase et Perse ; Afghanistan Inde britannique ; En Asie centrale, Turkestan russe et Xinjiang chinois  Suite et fin…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749</cp:revision>
  <dcterms:created xsi:type="dcterms:W3CDTF">2023-07-15T08:08:34Z</dcterms:created>
  <dcterms:modified xsi:type="dcterms:W3CDTF">2026-03-03T06:04:18Z</dcterms:modified>
</cp:coreProperties>
</file>