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1024" r:id="rId2"/>
    <p:sldId id="1025" r:id="rId3"/>
    <p:sldId id="13848" r:id="rId4"/>
    <p:sldId id="1840" r:id="rId5"/>
    <p:sldId id="1841" r:id="rId6"/>
    <p:sldId id="1789" r:id="rId7"/>
    <p:sldId id="1790" r:id="rId8"/>
    <p:sldId id="13855" r:id="rId9"/>
    <p:sldId id="1792" r:id="rId10"/>
    <p:sldId id="13856" r:id="rId11"/>
    <p:sldId id="1793" r:id="rId12"/>
    <p:sldId id="13849" r:id="rId13"/>
    <p:sldId id="1794" r:id="rId14"/>
    <p:sldId id="13850" r:id="rId15"/>
    <p:sldId id="13934" r:id="rId16"/>
    <p:sldId id="13933" r:id="rId17"/>
    <p:sldId id="13861" r:id="rId18"/>
    <p:sldId id="13862" r:id="rId19"/>
    <p:sldId id="13935" r:id="rId20"/>
    <p:sldId id="13860" r:id="rId21"/>
    <p:sldId id="13895" r:id="rId22"/>
    <p:sldId id="13853" r:id="rId23"/>
    <p:sldId id="13936" r:id="rId24"/>
    <p:sldId id="13941" r:id="rId25"/>
    <p:sldId id="13942" r:id="rId26"/>
    <p:sldId id="13943" r:id="rId27"/>
    <p:sldId id="13944" r:id="rId28"/>
    <p:sldId id="13945" r:id="rId29"/>
    <p:sldId id="13857" r:id="rId30"/>
    <p:sldId id="13937" r:id="rId31"/>
    <p:sldId id="13868" r:id="rId32"/>
    <p:sldId id="13869" r:id="rId33"/>
    <p:sldId id="13897" r:id="rId34"/>
    <p:sldId id="13858" r:id="rId35"/>
    <p:sldId id="1842" r:id="rId36"/>
    <p:sldId id="1797" r:id="rId37"/>
    <p:sldId id="1798" r:id="rId38"/>
    <p:sldId id="1844" r:id="rId39"/>
    <p:sldId id="1843" r:id="rId40"/>
    <p:sldId id="1799" r:id="rId41"/>
    <p:sldId id="1800" r:id="rId42"/>
    <p:sldId id="13938" r:id="rId43"/>
    <p:sldId id="13939" r:id="rId44"/>
    <p:sldId id="1801" r:id="rId45"/>
    <p:sldId id="1845" r:id="rId46"/>
    <p:sldId id="1846" r:id="rId47"/>
    <p:sldId id="1847" r:id="rId48"/>
    <p:sldId id="1848" r:id="rId49"/>
    <p:sldId id="13844" r:id="rId50"/>
    <p:sldId id="13845" r:id="rId51"/>
    <p:sldId id="1706" r:id="rId52"/>
    <p:sldId id="13914" r:id="rId53"/>
    <p:sldId id="13910" r:id="rId54"/>
    <p:sldId id="13913" r:id="rId55"/>
    <p:sldId id="13917" r:id="rId56"/>
    <p:sldId id="13918" r:id="rId57"/>
    <p:sldId id="13919" r:id="rId58"/>
    <p:sldId id="13872" r:id="rId59"/>
    <p:sldId id="13874" r:id="rId60"/>
    <p:sldId id="13924" r:id="rId6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CC"/>
    <a:srgbClr val="800080"/>
    <a:srgbClr val="FF33CC"/>
    <a:srgbClr val="A88000"/>
    <a:srgbClr val="FF0000"/>
    <a:srgbClr val="FF99CC"/>
    <a:srgbClr val="ED7D31"/>
    <a:srgbClr val="FF99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B1521-C113-4E74-80D0-FE861A448003}" v="4" dt="2025-12-08T17:01:43.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21" autoAdjust="0"/>
    <p:restoredTop sz="94061" autoAdjust="0"/>
  </p:normalViewPr>
  <p:slideViewPr>
    <p:cSldViewPr snapToGrid="0">
      <p:cViewPr varScale="1">
        <p:scale>
          <a:sx n="59" d="100"/>
          <a:sy n="59" d="100"/>
        </p:scale>
        <p:origin x="956" y="52"/>
      </p:cViewPr>
      <p:guideLst>
        <p:guide orient="horz" pos="2160"/>
        <p:guide pos="3840"/>
      </p:guideLst>
    </p:cSldViewPr>
  </p:slideViewPr>
  <p:outlineViewPr>
    <p:cViewPr>
      <p:scale>
        <a:sx n="33" d="100"/>
        <a:sy n="33" d="100"/>
      </p:scale>
      <p:origin x="0" y="-20790"/>
    </p:cViewPr>
  </p:outlineViewPr>
  <p:notesTextViewPr>
    <p:cViewPr>
      <p:scale>
        <a:sx n="3" d="2"/>
        <a:sy n="3" d="2"/>
      </p:scale>
      <p:origin x="0" y="0"/>
    </p:cViewPr>
  </p:notesTextViewPr>
  <p:sorterViewPr>
    <p:cViewPr varScale="1">
      <p:scale>
        <a:sx n="100" d="100"/>
        <a:sy n="100" d="100"/>
      </p:scale>
      <p:origin x="0" y="-25260"/>
    </p:cViewPr>
  </p:sorterViewPr>
  <p:notesViewPr>
    <p:cSldViewPr snapToGrid="0">
      <p:cViewPr varScale="1">
        <p:scale>
          <a:sx n="65" d="100"/>
          <a:sy n="65" d="100"/>
        </p:scale>
        <p:origin x="2574"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JENTA" userId="8d1209f4831e9c53" providerId="LiveId" clId="{904B13E8-5561-4C71-BC7C-B64964A84905}"/>
    <pc:docChg chg="undo custSel addSld delSld modSld">
      <pc:chgData name="Christophe JENTA" userId="8d1209f4831e9c53" providerId="LiveId" clId="{904B13E8-5561-4C71-BC7C-B64964A84905}" dt="2025-12-08T17:02:08.647" v="426" actId="20577"/>
      <pc:docMkLst>
        <pc:docMk/>
      </pc:docMkLst>
      <pc:sldChg chg="add del">
        <pc:chgData name="Christophe JENTA" userId="8d1209f4831e9c53" providerId="LiveId" clId="{904B13E8-5561-4C71-BC7C-B64964A84905}" dt="2025-12-08T14:32:56.854" v="324"/>
        <pc:sldMkLst>
          <pc:docMk/>
          <pc:sldMk cId="2983229693" sldId="12207"/>
        </pc:sldMkLst>
      </pc:sldChg>
      <pc:sldChg chg="delSp add del mod">
        <pc:chgData name="Christophe JENTA" userId="8d1209f4831e9c53" providerId="LiveId" clId="{904B13E8-5561-4C71-BC7C-B64964A84905}" dt="2025-12-08T14:34:51.473" v="399" actId="478"/>
        <pc:sldMkLst>
          <pc:docMk/>
          <pc:sldMk cId="155608898" sldId="12233"/>
        </pc:sldMkLst>
        <pc:picChg chg="del">
          <ac:chgData name="Christophe JENTA" userId="8d1209f4831e9c53" providerId="LiveId" clId="{904B13E8-5561-4C71-BC7C-B64964A84905}" dt="2025-12-08T14:34:51.473" v="399" actId="478"/>
          <ac:picMkLst>
            <pc:docMk/>
            <pc:sldMk cId="155608898" sldId="12233"/>
            <ac:picMk id="7" creationId="{8EE931FA-0CE5-180B-B71B-F06C1FC8DE95}"/>
          </ac:picMkLst>
        </pc:picChg>
      </pc:sldChg>
      <pc:sldChg chg="add del">
        <pc:chgData name="Christophe JENTA" userId="8d1209f4831e9c53" providerId="LiveId" clId="{904B13E8-5561-4C71-BC7C-B64964A84905}" dt="2025-12-08T14:32:56.854" v="324"/>
        <pc:sldMkLst>
          <pc:docMk/>
          <pc:sldMk cId="2308736276" sldId="12234"/>
        </pc:sldMkLst>
      </pc:sldChg>
      <pc:sldChg chg="add del">
        <pc:chgData name="Christophe JENTA" userId="8d1209f4831e9c53" providerId="LiveId" clId="{904B13E8-5561-4C71-BC7C-B64964A84905}" dt="2025-12-08T14:32:56.854" v="324"/>
        <pc:sldMkLst>
          <pc:docMk/>
          <pc:sldMk cId="825230792" sldId="12265"/>
        </pc:sldMkLst>
      </pc:sldChg>
      <pc:sldChg chg="add del">
        <pc:chgData name="Christophe JENTA" userId="8d1209f4831e9c53" providerId="LiveId" clId="{904B13E8-5561-4C71-BC7C-B64964A84905}" dt="2025-12-08T14:32:56.854" v="324"/>
        <pc:sldMkLst>
          <pc:docMk/>
          <pc:sldMk cId="936758224" sldId="12357"/>
        </pc:sldMkLst>
      </pc:sldChg>
      <pc:sldChg chg="delSp add del mod">
        <pc:chgData name="Christophe JENTA" userId="8d1209f4831e9c53" providerId="LiveId" clId="{904B13E8-5561-4C71-BC7C-B64964A84905}" dt="2025-12-08T14:34:12.494" v="367" actId="478"/>
        <pc:sldMkLst>
          <pc:docMk/>
          <pc:sldMk cId="3120433939" sldId="13311"/>
        </pc:sldMkLst>
        <pc:picChg chg="del">
          <ac:chgData name="Christophe JENTA" userId="8d1209f4831e9c53" providerId="LiveId" clId="{904B13E8-5561-4C71-BC7C-B64964A84905}" dt="2025-12-08T14:34:12.494" v="367" actId="478"/>
          <ac:picMkLst>
            <pc:docMk/>
            <pc:sldMk cId="3120433939" sldId="13311"/>
            <ac:picMk id="3" creationId="{39C1A21E-2B8D-EEF2-D11F-E971E9D74E36}"/>
          </ac:picMkLst>
        </pc:picChg>
      </pc:sldChg>
      <pc:sldChg chg="delSp add del mod">
        <pc:chgData name="Christophe JENTA" userId="8d1209f4831e9c53" providerId="LiveId" clId="{904B13E8-5561-4C71-BC7C-B64964A84905}" dt="2025-12-08T14:34:22.488" v="377" actId="478"/>
        <pc:sldMkLst>
          <pc:docMk/>
          <pc:sldMk cId="2493677344" sldId="13312"/>
        </pc:sldMkLst>
        <pc:picChg chg="del">
          <ac:chgData name="Christophe JENTA" userId="8d1209f4831e9c53" providerId="LiveId" clId="{904B13E8-5561-4C71-BC7C-B64964A84905}" dt="2025-12-08T14:34:19.954" v="373" actId="478"/>
          <ac:picMkLst>
            <pc:docMk/>
            <pc:sldMk cId="2493677344" sldId="13312"/>
            <ac:picMk id="2" creationId="{3F41ED81-2E76-CAB5-2651-1D897C133711}"/>
          </ac:picMkLst>
        </pc:picChg>
        <pc:picChg chg="del">
          <ac:chgData name="Christophe JENTA" userId="8d1209f4831e9c53" providerId="LiveId" clId="{904B13E8-5561-4C71-BC7C-B64964A84905}" dt="2025-12-08T14:34:20.596" v="374" actId="478"/>
          <ac:picMkLst>
            <pc:docMk/>
            <pc:sldMk cId="2493677344" sldId="13312"/>
            <ac:picMk id="4" creationId="{4DC7B046-CF77-B696-94AB-8C52D849D45F}"/>
          </ac:picMkLst>
        </pc:picChg>
        <pc:picChg chg="del">
          <ac:chgData name="Christophe JENTA" userId="8d1209f4831e9c53" providerId="LiveId" clId="{904B13E8-5561-4C71-BC7C-B64964A84905}" dt="2025-12-08T14:34:21.190" v="375" actId="478"/>
          <ac:picMkLst>
            <pc:docMk/>
            <pc:sldMk cId="2493677344" sldId="13312"/>
            <ac:picMk id="8" creationId="{CB3B05DB-A094-6106-76E1-9FFE05744A01}"/>
          </ac:picMkLst>
        </pc:picChg>
        <pc:picChg chg="del">
          <ac:chgData name="Christophe JENTA" userId="8d1209f4831e9c53" providerId="LiveId" clId="{904B13E8-5561-4C71-BC7C-B64964A84905}" dt="2025-12-08T14:34:22.488" v="377" actId="478"/>
          <ac:picMkLst>
            <pc:docMk/>
            <pc:sldMk cId="2493677344" sldId="13312"/>
            <ac:picMk id="10" creationId="{1920ADBE-B0E5-F82C-0449-95EEF2FF5FCA}"/>
          </ac:picMkLst>
        </pc:picChg>
        <pc:picChg chg="del">
          <ac:chgData name="Christophe JENTA" userId="8d1209f4831e9c53" providerId="LiveId" clId="{904B13E8-5561-4C71-BC7C-B64964A84905}" dt="2025-12-08T14:34:21.869" v="376" actId="478"/>
          <ac:picMkLst>
            <pc:docMk/>
            <pc:sldMk cId="2493677344" sldId="13312"/>
            <ac:picMk id="12" creationId="{DCF4E730-60D9-71E9-FC61-6952D82A4494}"/>
          </ac:picMkLst>
        </pc:picChg>
      </pc:sldChg>
      <pc:sldChg chg="add del">
        <pc:chgData name="Christophe JENTA" userId="8d1209f4831e9c53" providerId="LiveId" clId="{904B13E8-5561-4C71-BC7C-B64964A84905}" dt="2025-12-08T14:32:56.854" v="324"/>
        <pc:sldMkLst>
          <pc:docMk/>
          <pc:sldMk cId="1788568346" sldId="13358"/>
        </pc:sldMkLst>
      </pc:sldChg>
      <pc:sldChg chg="add del">
        <pc:chgData name="Christophe JENTA" userId="8d1209f4831e9c53" providerId="LiveId" clId="{904B13E8-5561-4C71-BC7C-B64964A84905}" dt="2025-12-08T14:32:56.854" v="324"/>
        <pc:sldMkLst>
          <pc:docMk/>
          <pc:sldMk cId="1676070176" sldId="13359"/>
        </pc:sldMkLst>
      </pc:sldChg>
      <pc:sldChg chg="add del">
        <pc:chgData name="Christophe JENTA" userId="8d1209f4831e9c53" providerId="LiveId" clId="{904B13E8-5561-4C71-BC7C-B64964A84905}" dt="2025-12-08T14:32:56.854" v="324"/>
        <pc:sldMkLst>
          <pc:docMk/>
          <pc:sldMk cId="818089244" sldId="13373"/>
        </pc:sldMkLst>
      </pc:sldChg>
      <pc:sldChg chg="add del">
        <pc:chgData name="Christophe JENTA" userId="8d1209f4831e9c53" providerId="LiveId" clId="{904B13E8-5561-4C71-BC7C-B64964A84905}" dt="2025-12-08T14:32:56.854" v="324"/>
        <pc:sldMkLst>
          <pc:docMk/>
          <pc:sldMk cId="3971216453" sldId="13428"/>
        </pc:sldMkLst>
      </pc:sldChg>
      <pc:sldChg chg="add del">
        <pc:chgData name="Christophe JENTA" userId="8d1209f4831e9c53" providerId="LiveId" clId="{904B13E8-5561-4C71-BC7C-B64964A84905}" dt="2025-12-08T14:32:56.854" v="324"/>
        <pc:sldMkLst>
          <pc:docMk/>
          <pc:sldMk cId="137474449" sldId="13430"/>
        </pc:sldMkLst>
      </pc:sldChg>
      <pc:sldChg chg="add del">
        <pc:chgData name="Christophe JENTA" userId="8d1209f4831e9c53" providerId="LiveId" clId="{904B13E8-5561-4C71-BC7C-B64964A84905}" dt="2025-12-08T14:32:56.854" v="324"/>
        <pc:sldMkLst>
          <pc:docMk/>
          <pc:sldMk cId="2987522325" sldId="13431"/>
        </pc:sldMkLst>
      </pc:sldChg>
      <pc:sldChg chg="add del">
        <pc:chgData name="Christophe JENTA" userId="8d1209f4831e9c53" providerId="LiveId" clId="{904B13E8-5561-4C71-BC7C-B64964A84905}" dt="2025-12-08T14:32:56.854" v="324"/>
        <pc:sldMkLst>
          <pc:docMk/>
          <pc:sldMk cId="1113766605" sldId="13446"/>
        </pc:sldMkLst>
      </pc:sldChg>
      <pc:sldChg chg="delSp add del mod">
        <pc:chgData name="Christophe JENTA" userId="8d1209f4831e9c53" providerId="LiveId" clId="{904B13E8-5561-4C71-BC7C-B64964A84905}" dt="2025-12-08T14:33:59.576" v="356" actId="478"/>
        <pc:sldMkLst>
          <pc:docMk/>
          <pc:sldMk cId="3750521114" sldId="13447"/>
        </pc:sldMkLst>
        <pc:picChg chg="del">
          <ac:chgData name="Christophe JENTA" userId="8d1209f4831e9c53" providerId="LiveId" clId="{904B13E8-5561-4C71-BC7C-B64964A84905}" dt="2025-12-08T14:33:59.576" v="356" actId="478"/>
          <ac:picMkLst>
            <pc:docMk/>
            <pc:sldMk cId="3750521114" sldId="13447"/>
            <ac:picMk id="3" creationId="{51F14F7D-4C4C-70F7-94FA-174522EB7927}"/>
          </ac:picMkLst>
        </pc:picChg>
        <pc:picChg chg="del">
          <ac:chgData name="Christophe JENTA" userId="8d1209f4831e9c53" providerId="LiveId" clId="{904B13E8-5561-4C71-BC7C-B64964A84905}" dt="2025-12-08T14:33:57.633" v="353" actId="478"/>
          <ac:picMkLst>
            <pc:docMk/>
            <pc:sldMk cId="3750521114" sldId="13447"/>
            <ac:picMk id="5" creationId="{1B1123AD-A1EC-5D5C-D272-C57DCCB5ECD6}"/>
          </ac:picMkLst>
        </pc:picChg>
        <pc:picChg chg="del">
          <ac:chgData name="Christophe JENTA" userId="8d1209f4831e9c53" providerId="LiveId" clId="{904B13E8-5561-4C71-BC7C-B64964A84905}" dt="2025-12-08T14:33:58.386" v="354" actId="478"/>
          <ac:picMkLst>
            <pc:docMk/>
            <pc:sldMk cId="3750521114" sldId="13447"/>
            <ac:picMk id="6" creationId="{5FC29039-0F72-DB45-EFF7-E797C13C0F3C}"/>
          </ac:picMkLst>
        </pc:picChg>
        <pc:picChg chg="del">
          <ac:chgData name="Christophe JENTA" userId="8d1209f4831e9c53" providerId="LiveId" clId="{904B13E8-5561-4C71-BC7C-B64964A84905}" dt="2025-12-08T14:33:58.998" v="355" actId="478"/>
          <ac:picMkLst>
            <pc:docMk/>
            <pc:sldMk cId="3750521114" sldId="13447"/>
            <ac:picMk id="7" creationId="{A128BAC2-CC1B-B9FB-FFE0-ADAD3ABA700E}"/>
          </ac:picMkLst>
        </pc:picChg>
      </pc:sldChg>
      <pc:sldChg chg="delSp add del mod">
        <pc:chgData name="Christophe JENTA" userId="8d1209f4831e9c53" providerId="LiveId" clId="{904B13E8-5561-4C71-BC7C-B64964A84905}" dt="2025-12-08T14:34:18.811" v="372" actId="478"/>
        <pc:sldMkLst>
          <pc:docMk/>
          <pc:sldMk cId="1434913438" sldId="13449"/>
        </pc:sldMkLst>
        <pc:picChg chg="del">
          <ac:chgData name="Christophe JENTA" userId="8d1209f4831e9c53" providerId="LiveId" clId="{904B13E8-5561-4C71-BC7C-B64964A84905}" dt="2025-12-08T14:34:17.841" v="371" actId="478"/>
          <ac:picMkLst>
            <pc:docMk/>
            <pc:sldMk cId="1434913438" sldId="13449"/>
            <ac:picMk id="3" creationId="{EF28CFF5-54B4-58DD-98DB-1387D67C8982}"/>
          </ac:picMkLst>
        </pc:picChg>
        <pc:picChg chg="del">
          <ac:chgData name="Christophe JENTA" userId="8d1209f4831e9c53" providerId="LiveId" clId="{904B13E8-5561-4C71-BC7C-B64964A84905}" dt="2025-12-08T14:34:18.811" v="372" actId="478"/>
          <ac:picMkLst>
            <pc:docMk/>
            <pc:sldMk cId="1434913438" sldId="13449"/>
            <ac:picMk id="5" creationId="{AAAF3CA9-F46D-29F0-721C-E936A9CF5105}"/>
          </ac:picMkLst>
        </pc:picChg>
      </pc:sldChg>
      <pc:sldChg chg="delSp add del mod">
        <pc:chgData name="Christophe JENTA" userId="8d1209f4831e9c53" providerId="LiveId" clId="{904B13E8-5561-4C71-BC7C-B64964A84905}" dt="2025-12-08T14:34:29.254" v="386" actId="478"/>
        <pc:sldMkLst>
          <pc:docMk/>
          <pc:sldMk cId="2383233730" sldId="13450"/>
        </pc:sldMkLst>
        <pc:picChg chg="del">
          <ac:chgData name="Christophe JENTA" userId="8d1209f4831e9c53" providerId="LiveId" clId="{904B13E8-5561-4C71-BC7C-B64964A84905}" dt="2025-12-08T14:34:27.619" v="383" actId="478"/>
          <ac:picMkLst>
            <pc:docMk/>
            <pc:sldMk cId="2383233730" sldId="13450"/>
            <ac:picMk id="3" creationId="{C6DF4BD6-34F7-F230-A739-76C7204CE3A0}"/>
          </ac:picMkLst>
        </pc:picChg>
        <pc:picChg chg="del">
          <ac:chgData name="Christophe JENTA" userId="8d1209f4831e9c53" providerId="LiveId" clId="{904B13E8-5561-4C71-BC7C-B64964A84905}" dt="2025-12-08T14:34:28.132" v="384" actId="478"/>
          <ac:picMkLst>
            <pc:docMk/>
            <pc:sldMk cId="2383233730" sldId="13450"/>
            <ac:picMk id="10" creationId="{6832DF76-79B9-015E-C8AD-A04BEC27892E}"/>
          </ac:picMkLst>
        </pc:picChg>
        <pc:picChg chg="del">
          <ac:chgData name="Christophe JENTA" userId="8d1209f4831e9c53" providerId="LiveId" clId="{904B13E8-5561-4C71-BC7C-B64964A84905}" dt="2025-12-08T14:34:29.254" v="386" actId="478"/>
          <ac:picMkLst>
            <pc:docMk/>
            <pc:sldMk cId="2383233730" sldId="13450"/>
            <ac:picMk id="15" creationId="{9FDDD5B9-D85E-4EF4-D46D-F47195C522AA}"/>
          </ac:picMkLst>
        </pc:picChg>
        <pc:picChg chg="del">
          <ac:chgData name="Christophe JENTA" userId="8d1209f4831e9c53" providerId="LiveId" clId="{904B13E8-5561-4C71-BC7C-B64964A84905}" dt="2025-12-08T14:34:28.700" v="385" actId="478"/>
          <ac:picMkLst>
            <pc:docMk/>
            <pc:sldMk cId="2383233730" sldId="13450"/>
            <ac:picMk id="16" creationId="{08D4579D-B02A-1842-D515-F20514974B9B}"/>
          </ac:picMkLst>
        </pc:picChg>
      </pc:sldChg>
      <pc:sldChg chg="delSp add del mod">
        <pc:chgData name="Christophe JENTA" userId="8d1209f4831e9c53" providerId="LiveId" clId="{904B13E8-5561-4C71-BC7C-B64964A84905}" dt="2025-12-08T14:34:33.011" v="390" actId="478"/>
        <pc:sldMkLst>
          <pc:docMk/>
          <pc:sldMk cId="4117894968" sldId="13451"/>
        </pc:sldMkLst>
        <pc:picChg chg="del">
          <ac:chgData name="Christophe JENTA" userId="8d1209f4831e9c53" providerId="LiveId" clId="{904B13E8-5561-4C71-BC7C-B64964A84905}" dt="2025-12-08T14:34:31.919" v="388" actId="478"/>
          <ac:picMkLst>
            <pc:docMk/>
            <pc:sldMk cId="4117894968" sldId="13451"/>
            <ac:picMk id="5" creationId="{0A33B9A0-4BBE-BC09-4E93-53713CC343C4}"/>
          </ac:picMkLst>
        </pc:picChg>
        <pc:picChg chg="del">
          <ac:chgData name="Christophe JENTA" userId="8d1209f4831e9c53" providerId="LiveId" clId="{904B13E8-5561-4C71-BC7C-B64964A84905}" dt="2025-12-08T14:34:32.523" v="389" actId="478"/>
          <ac:picMkLst>
            <pc:docMk/>
            <pc:sldMk cId="4117894968" sldId="13451"/>
            <ac:picMk id="6" creationId="{F3F94A1C-FFE8-1BA9-4F8A-71E909D76BF4}"/>
          </ac:picMkLst>
        </pc:picChg>
        <pc:picChg chg="del">
          <ac:chgData name="Christophe JENTA" userId="8d1209f4831e9c53" providerId="LiveId" clId="{904B13E8-5561-4C71-BC7C-B64964A84905}" dt="2025-12-08T14:34:31.436" v="387" actId="478"/>
          <ac:picMkLst>
            <pc:docMk/>
            <pc:sldMk cId="4117894968" sldId="13451"/>
            <ac:picMk id="7" creationId="{C5E7932C-2EA5-428D-A8A0-ACEFE91216C1}"/>
          </ac:picMkLst>
        </pc:picChg>
        <pc:picChg chg="del">
          <ac:chgData name="Christophe JENTA" userId="8d1209f4831e9c53" providerId="LiveId" clId="{904B13E8-5561-4C71-BC7C-B64964A84905}" dt="2025-12-08T14:34:33.011" v="390" actId="478"/>
          <ac:picMkLst>
            <pc:docMk/>
            <pc:sldMk cId="4117894968" sldId="13451"/>
            <ac:picMk id="8" creationId="{7CA61F89-89C0-C93D-FCF2-78B8287CF70E}"/>
          </ac:picMkLst>
        </pc:picChg>
      </pc:sldChg>
      <pc:sldChg chg="add del">
        <pc:chgData name="Christophe JENTA" userId="8d1209f4831e9c53" providerId="LiveId" clId="{904B13E8-5561-4C71-BC7C-B64964A84905}" dt="2025-12-08T14:32:56.854" v="324"/>
        <pc:sldMkLst>
          <pc:docMk/>
          <pc:sldMk cId="1016117828" sldId="13452"/>
        </pc:sldMkLst>
      </pc:sldChg>
      <pc:sldChg chg="delSp add del mod">
        <pc:chgData name="Christophe JENTA" userId="8d1209f4831e9c53" providerId="LiveId" clId="{904B13E8-5561-4C71-BC7C-B64964A84905}" dt="2025-12-08T14:34:39.235" v="391" actId="478"/>
        <pc:sldMkLst>
          <pc:docMk/>
          <pc:sldMk cId="105437604" sldId="13454"/>
        </pc:sldMkLst>
        <pc:picChg chg="del">
          <ac:chgData name="Christophe JENTA" userId="8d1209f4831e9c53" providerId="LiveId" clId="{904B13E8-5561-4C71-BC7C-B64964A84905}" dt="2025-12-08T14:34:39.235" v="391" actId="478"/>
          <ac:picMkLst>
            <pc:docMk/>
            <pc:sldMk cId="105437604" sldId="13454"/>
            <ac:picMk id="3" creationId="{DD372904-AF6C-91B0-BE2A-C9CEAB4FA464}"/>
          </ac:picMkLst>
        </pc:picChg>
      </pc:sldChg>
      <pc:sldChg chg="delSp add del mod">
        <pc:chgData name="Christophe JENTA" userId="8d1209f4831e9c53" providerId="LiveId" clId="{904B13E8-5561-4C71-BC7C-B64964A84905}" dt="2025-12-08T14:34:40.908" v="392" actId="478"/>
        <pc:sldMkLst>
          <pc:docMk/>
          <pc:sldMk cId="2709712137" sldId="13455"/>
        </pc:sldMkLst>
        <pc:picChg chg="del">
          <ac:chgData name="Christophe JENTA" userId="8d1209f4831e9c53" providerId="LiveId" clId="{904B13E8-5561-4C71-BC7C-B64964A84905}" dt="2025-12-08T14:34:40.908" v="392" actId="478"/>
          <ac:picMkLst>
            <pc:docMk/>
            <pc:sldMk cId="2709712137" sldId="13455"/>
            <ac:picMk id="2" creationId="{717ECB72-23E8-A0ED-2D78-8511D7E8C512}"/>
          </ac:picMkLst>
        </pc:picChg>
      </pc:sldChg>
      <pc:sldChg chg="delSp add del mod">
        <pc:chgData name="Christophe JENTA" userId="8d1209f4831e9c53" providerId="LiveId" clId="{904B13E8-5561-4C71-BC7C-B64964A84905}" dt="2025-12-08T14:34:44.993" v="397" actId="478"/>
        <pc:sldMkLst>
          <pc:docMk/>
          <pc:sldMk cId="3773903382" sldId="13456"/>
        </pc:sldMkLst>
        <pc:picChg chg="del">
          <ac:chgData name="Christophe JENTA" userId="8d1209f4831e9c53" providerId="LiveId" clId="{904B13E8-5561-4C71-BC7C-B64964A84905}" dt="2025-12-08T14:34:44.275" v="396" actId="478"/>
          <ac:picMkLst>
            <pc:docMk/>
            <pc:sldMk cId="3773903382" sldId="13456"/>
            <ac:picMk id="4" creationId="{8F007FA8-813F-13D6-3F5D-05D9E7D28512}"/>
          </ac:picMkLst>
        </pc:picChg>
        <pc:picChg chg="del">
          <ac:chgData name="Christophe JENTA" userId="8d1209f4831e9c53" providerId="LiveId" clId="{904B13E8-5561-4C71-BC7C-B64964A84905}" dt="2025-12-08T14:34:44.993" v="397" actId="478"/>
          <ac:picMkLst>
            <pc:docMk/>
            <pc:sldMk cId="3773903382" sldId="13456"/>
            <ac:picMk id="6" creationId="{B3F165E9-8902-CFD2-EEC4-DE8E0F3D7B36}"/>
          </ac:picMkLst>
        </pc:picChg>
      </pc:sldChg>
      <pc:sldChg chg="delSp add del mod">
        <pc:chgData name="Christophe JENTA" userId="8d1209f4831e9c53" providerId="LiveId" clId="{904B13E8-5561-4C71-BC7C-B64964A84905}" dt="2025-12-08T14:34:47.259" v="398" actId="478"/>
        <pc:sldMkLst>
          <pc:docMk/>
          <pc:sldMk cId="825639516" sldId="13457"/>
        </pc:sldMkLst>
        <pc:picChg chg="del">
          <ac:chgData name="Christophe JENTA" userId="8d1209f4831e9c53" providerId="LiveId" clId="{904B13E8-5561-4C71-BC7C-B64964A84905}" dt="2025-12-08T14:34:47.259" v="398" actId="478"/>
          <ac:picMkLst>
            <pc:docMk/>
            <pc:sldMk cId="825639516" sldId="13457"/>
            <ac:picMk id="3" creationId="{0528EDAB-8D4E-5E07-5EC3-6EF11C39A5B1}"/>
          </ac:picMkLst>
        </pc:picChg>
      </pc:sldChg>
      <pc:sldChg chg="add del">
        <pc:chgData name="Christophe JENTA" userId="8d1209f4831e9c53" providerId="LiveId" clId="{904B13E8-5561-4C71-BC7C-B64964A84905}" dt="2025-12-08T14:32:56.854" v="324"/>
        <pc:sldMkLst>
          <pc:docMk/>
          <pc:sldMk cId="923684980" sldId="13458"/>
        </pc:sldMkLst>
      </pc:sldChg>
      <pc:sldChg chg="delSp modSp add del mod">
        <pc:chgData name="Christophe JENTA" userId="8d1209f4831e9c53" providerId="LiveId" clId="{904B13E8-5561-4C71-BC7C-B64964A84905}" dt="2025-12-08T14:35:00.767" v="407" actId="478"/>
        <pc:sldMkLst>
          <pc:docMk/>
          <pc:sldMk cId="2126346642" sldId="13461"/>
        </pc:sldMkLst>
        <pc:picChg chg="del mod">
          <ac:chgData name="Christophe JENTA" userId="8d1209f4831e9c53" providerId="LiveId" clId="{904B13E8-5561-4C71-BC7C-B64964A84905}" dt="2025-12-08T14:35:00.767" v="407" actId="478"/>
          <ac:picMkLst>
            <pc:docMk/>
            <pc:sldMk cId="2126346642" sldId="13461"/>
            <ac:picMk id="6" creationId="{B308373B-7836-C1CE-6188-33DCA21BEB67}"/>
          </ac:picMkLst>
        </pc:picChg>
      </pc:sldChg>
      <pc:sldChg chg="delSp add del mod">
        <pc:chgData name="Christophe JENTA" userId="8d1209f4831e9c53" providerId="LiveId" clId="{904B13E8-5561-4C71-BC7C-B64964A84905}" dt="2025-12-08T14:33:43.584" v="348" actId="478"/>
        <pc:sldMkLst>
          <pc:docMk/>
          <pc:sldMk cId="3730667595" sldId="13506"/>
        </pc:sldMkLst>
        <pc:picChg chg="del">
          <ac:chgData name="Christophe JENTA" userId="8d1209f4831e9c53" providerId="LiveId" clId="{904B13E8-5561-4C71-BC7C-B64964A84905}" dt="2025-12-08T14:33:43.584" v="348" actId="478"/>
          <ac:picMkLst>
            <pc:docMk/>
            <pc:sldMk cId="3730667595" sldId="13506"/>
            <ac:picMk id="462" creationId="{71ACD9C8-EF9F-4D62-DD4D-D578AEADC350}"/>
          </ac:picMkLst>
        </pc:picChg>
      </pc:sldChg>
      <pc:sldChg chg="add del">
        <pc:chgData name="Christophe JENTA" userId="8d1209f4831e9c53" providerId="LiveId" clId="{904B13E8-5561-4C71-BC7C-B64964A84905}" dt="2025-12-08T14:32:56.854" v="324"/>
        <pc:sldMkLst>
          <pc:docMk/>
          <pc:sldMk cId="975840490" sldId="13510"/>
        </pc:sldMkLst>
      </pc:sldChg>
      <pc:sldChg chg="delSp add del mod">
        <pc:chgData name="Christophe JENTA" userId="8d1209f4831e9c53" providerId="LiveId" clId="{904B13E8-5561-4C71-BC7C-B64964A84905}" dt="2025-12-08T14:33:25.817" v="331" actId="478"/>
        <pc:sldMkLst>
          <pc:docMk/>
          <pc:sldMk cId="1670982674" sldId="13659"/>
        </pc:sldMkLst>
        <pc:picChg chg="del">
          <ac:chgData name="Christophe JENTA" userId="8d1209f4831e9c53" providerId="LiveId" clId="{904B13E8-5561-4C71-BC7C-B64964A84905}" dt="2025-12-08T14:33:25.311" v="330" actId="478"/>
          <ac:picMkLst>
            <pc:docMk/>
            <pc:sldMk cId="1670982674" sldId="13659"/>
            <ac:picMk id="4" creationId="{746C6EE7-25AA-5641-903C-D36C229D1090}"/>
          </ac:picMkLst>
        </pc:picChg>
        <pc:picChg chg="del">
          <ac:chgData name="Christophe JENTA" userId="8d1209f4831e9c53" providerId="LiveId" clId="{904B13E8-5561-4C71-BC7C-B64964A84905}" dt="2025-12-08T14:33:25.817" v="331" actId="478"/>
          <ac:picMkLst>
            <pc:docMk/>
            <pc:sldMk cId="1670982674" sldId="13659"/>
            <ac:picMk id="6" creationId="{EA81157D-4B9E-C469-1AD2-F7DBEE0D1203}"/>
          </ac:picMkLst>
        </pc:picChg>
        <pc:picChg chg="del">
          <ac:chgData name="Christophe JENTA" userId="8d1209f4831e9c53" providerId="LiveId" clId="{904B13E8-5561-4C71-BC7C-B64964A84905}" dt="2025-12-08T14:33:24.571" v="329" actId="478"/>
          <ac:picMkLst>
            <pc:docMk/>
            <pc:sldMk cId="1670982674" sldId="13659"/>
            <ac:picMk id="8" creationId="{34A75C77-7DEC-0F9F-BC0F-037A295893DC}"/>
          </ac:picMkLst>
        </pc:picChg>
      </pc:sldChg>
      <pc:sldChg chg="delSp add del mod">
        <pc:chgData name="Christophe JENTA" userId="8d1209f4831e9c53" providerId="LiveId" clId="{904B13E8-5561-4C71-BC7C-B64964A84905}" dt="2025-12-08T14:33:28.168" v="334" actId="478"/>
        <pc:sldMkLst>
          <pc:docMk/>
          <pc:sldMk cId="1124822859" sldId="13660"/>
        </pc:sldMkLst>
        <pc:picChg chg="del">
          <ac:chgData name="Christophe JENTA" userId="8d1209f4831e9c53" providerId="LiveId" clId="{904B13E8-5561-4C71-BC7C-B64964A84905}" dt="2025-12-08T14:33:28.168" v="334" actId="478"/>
          <ac:picMkLst>
            <pc:docMk/>
            <pc:sldMk cId="1124822859" sldId="13660"/>
            <ac:picMk id="3" creationId="{97969868-7E24-5757-10EE-DE7AC3306064}"/>
          </ac:picMkLst>
        </pc:picChg>
        <pc:picChg chg="del">
          <ac:chgData name="Christophe JENTA" userId="8d1209f4831e9c53" providerId="LiveId" clId="{904B13E8-5561-4C71-BC7C-B64964A84905}" dt="2025-12-08T14:33:27.515" v="333" actId="478"/>
          <ac:picMkLst>
            <pc:docMk/>
            <pc:sldMk cId="1124822859" sldId="13660"/>
            <ac:picMk id="5" creationId="{B518167C-B613-16C2-FED7-E3BCFBAA8AD8}"/>
          </ac:picMkLst>
        </pc:picChg>
        <pc:picChg chg="del">
          <ac:chgData name="Christophe JENTA" userId="8d1209f4831e9c53" providerId="LiveId" clId="{904B13E8-5561-4C71-BC7C-B64964A84905}" dt="2025-12-08T14:33:26.977" v="332" actId="478"/>
          <ac:picMkLst>
            <pc:docMk/>
            <pc:sldMk cId="1124822859" sldId="13660"/>
            <ac:picMk id="7" creationId="{70ECCB20-0355-5AA2-5391-63F720D8886D}"/>
          </ac:picMkLst>
        </pc:picChg>
      </pc:sldChg>
      <pc:sldChg chg="delSp add del mod">
        <pc:chgData name="Christophe JENTA" userId="8d1209f4831e9c53" providerId="LiveId" clId="{904B13E8-5561-4C71-BC7C-B64964A84905}" dt="2025-12-08T14:33:30.612" v="337" actId="478"/>
        <pc:sldMkLst>
          <pc:docMk/>
          <pc:sldMk cId="2331957571" sldId="13661"/>
        </pc:sldMkLst>
        <pc:picChg chg="del">
          <ac:chgData name="Christophe JENTA" userId="8d1209f4831e9c53" providerId="LiveId" clId="{904B13E8-5561-4C71-BC7C-B64964A84905}" dt="2025-12-08T14:33:29.636" v="335" actId="478"/>
          <ac:picMkLst>
            <pc:docMk/>
            <pc:sldMk cId="2331957571" sldId="13661"/>
            <ac:picMk id="9" creationId="{94BF768F-B5A3-C838-7C03-4DE425BFD331}"/>
          </ac:picMkLst>
        </pc:picChg>
        <pc:picChg chg="del">
          <ac:chgData name="Christophe JENTA" userId="8d1209f4831e9c53" providerId="LiveId" clId="{904B13E8-5561-4C71-BC7C-B64964A84905}" dt="2025-12-08T14:33:30.058" v="336" actId="478"/>
          <ac:picMkLst>
            <pc:docMk/>
            <pc:sldMk cId="2331957571" sldId="13661"/>
            <ac:picMk id="10" creationId="{948D6DD6-1488-288C-2453-227F23138D5E}"/>
          </ac:picMkLst>
        </pc:picChg>
        <pc:picChg chg="del">
          <ac:chgData name="Christophe JENTA" userId="8d1209f4831e9c53" providerId="LiveId" clId="{904B13E8-5561-4C71-BC7C-B64964A84905}" dt="2025-12-08T14:33:30.612" v="337" actId="478"/>
          <ac:picMkLst>
            <pc:docMk/>
            <pc:sldMk cId="2331957571" sldId="13661"/>
            <ac:picMk id="12" creationId="{E87DA51D-276C-C02B-FD89-46820B625C4B}"/>
          </ac:picMkLst>
        </pc:picChg>
      </pc:sldChg>
      <pc:sldChg chg="add del">
        <pc:chgData name="Christophe JENTA" userId="8d1209f4831e9c53" providerId="LiveId" clId="{904B13E8-5561-4C71-BC7C-B64964A84905}" dt="2025-12-08T14:32:56.854" v="324"/>
        <pc:sldMkLst>
          <pc:docMk/>
          <pc:sldMk cId="3847985873" sldId="13662"/>
        </pc:sldMkLst>
      </pc:sldChg>
      <pc:sldChg chg="delSp add del mod">
        <pc:chgData name="Christophe JENTA" userId="8d1209f4831e9c53" providerId="LiveId" clId="{904B13E8-5561-4C71-BC7C-B64964A84905}" dt="2025-12-08T14:34:05.350" v="360" actId="478"/>
        <pc:sldMkLst>
          <pc:docMk/>
          <pc:sldMk cId="3353547305" sldId="13663"/>
        </pc:sldMkLst>
        <pc:picChg chg="del">
          <ac:chgData name="Christophe JENTA" userId="8d1209f4831e9c53" providerId="LiveId" clId="{904B13E8-5561-4C71-BC7C-B64964A84905}" dt="2025-12-08T14:34:05.350" v="360" actId="478"/>
          <ac:picMkLst>
            <pc:docMk/>
            <pc:sldMk cId="3353547305" sldId="13663"/>
            <ac:picMk id="2" creationId="{FEE83F89-61E4-797D-4CAC-3E0FAB5E0D20}"/>
          </ac:picMkLst>
        </pc:picChg>
        <pc:picChg chg="del">
          <ac:chgData name="Christophe JENTA" userId="8d1209f4831e9c53" providerId="LiveId" clId="{904B13E8-5561-4C71-BC7C-B64964A84905}" dt="2025-12-08T14:34:04.852" v="359" actId="478"/>
          <ac:picMkLst>
            <pc:docMk/>
            <pc:sldMk cId="3353547305" sldId="13663"/>
            <ac:picMk id="3" creationId="{8203E28C-1A49-971D-37CE-7F4CD76B3D51}"/>
          </ac:picMkLst>
        </pc:picChg>
      </pc:sldChg>
      <pc:sldChg chg="delSp add del mod">
        <pc:chgData name="Christophe JENTA" userId="8d1209f4831e9c53" providerId="LiveId" clId="{904B13E8-5561-4C71-BC7C-B64964A84905}" dt="2025-12-08T14:34:08.153" v="364" actId="478"/>
        <pc:sldMkLst>
          <pc:docMk/>
          <pc:sldMk cId="1201420890" sldId="13664"/>
        </pc:sldMkLst>
        <pc:picChg chg="del">
          <ac:chgData name="Christophe JENTA" userId="8d1209f4831e9c53" providerId="LiveId" clId="{904B13E8-5561-4C71-BC7C-B64964A84905}" dt="2025-12-08T14:34:06.688" v="361" actId="478"/>
          <ac:picMkLst>
            <pc:docMk/>
            <pc:sldMk cId="1201420890" sldId="13664"/>
            <ac:picMk id="4" creationId="{A9850009-39A4-FFEF-C343-8C7ED84BA3EF}"/>
          </ac:picMkLst>
        </pc:picChg>
        <pc:picChg chg="del">
          <ac:chgData name="Christophe JENTA" userId="8d1209f4831e9c53" providerId="LiveId" clId="{904B13E8-5561-4C71-BC7C-B64964A84905}" dt="2025-12-08T14:34:07.148" v="362" actId="478"/>
          <ac:picMkLst>
            <pc:docMk/>
            <pc:sldMk cId="1201420890" sldId="13664"/>
            <ac:picMk id="5" creationId="{D480B1D3-8D68-67B4-9CC8-60FEB4C447F4}"/>
          </ac:picMkLst>
        </pc:picChg>
        <pc:picChg chg="del">
          <ac:chgData name="Christophe JENTA" userId="8d1209f4831e9c53" providerId="LiveId" clId="{904B13E8-5561-4C71-BC7C-B64964A84905}" dt="2025-12-08T14:34:07.583" v="363" actId="478"/>
          <ac:picMkLst>
            <pc:docMk/>
            <pc:sldMk cId="1201420890" sldId="13664"/>
            <ac:picMk id="7" creationId="{AF86F3D5-779B-72BC-20CF-4E114CD251C6}"/>
          </ac:picMkLst>
        </pc:picChg>
        <pc:picChg chg="del">
          <ac:chgData name="Christophe JENTA" userId="8d1209f4831e9c53" providerId="LiveId" clId="{904B13E8-5561-4C71-BC7C-B64964A84905}" dt="2025-12-08T14:34:08.153" v="364" actId="478"/>
          <ac:picMkLst>
            <pc:docMk/>
            <pc:sldMk cId="1201420890" sldId="13664"/>
            <ac:picMk id="9" creationId="{50FC4589-2650-4B9A-09B7-CB7C3F1A9DDF}"/>
          </ac:picMkLst>
        </pc:picChg>
      </pc:sldChg>
      <pc:sldChg chg="add del">
        <pc:chgData name="Christophe JENTA" userId="8d1209f4831e9c53" providerId="LiveId" clId="{904B13E8-5561-4C71-BC7C-B64964A84905}" dt="2025-12-08T14:32:56.854" v="324"/>
        <pc:sldMkLst>
          <pc:docMk/>
          <pc:sldMk cId="3937596045" sldId="13665"/>
        </pc:sldMkLst>
      </pc:sldChg>
      <pc:sldChg chg="delSp add del mod">
        <pc:chgData name="Christophe JENTA" userId="8d1209f4831e9c53" providerId="LiveId" clId="{904B13E8-5561-4C71-BC7C-B64964A84905}" dt="2025-12-08T14:34:14.782" v="369" actId="478"/>
        <pc:sldMkLst>
          <pc:docMk/>
          <pc:sldMk cId="3308034352" sldId="13666"/>
        </pc:sldMkLst>
        <pc:picChg chg="del">
          <ac:chgData name="Christophe JENTA" userId="8d1209f4831e9c53" providerId="LiveId" clId="{904B13E8-5561-4C71-BC7C-B64964A84905}" dt="2025-12-08T14:34:13.710" v="368" actId="478"/>
          <ac:picMkLst>
            <pc:docMk/>
            <pc:sldMk cId="3308034352" sldId="13666"/>
            <ac:picMk id="2" creationId="{5F88F71A-7BEC-DCDD-54E8-074C9A9125ED}"/>
          </ac:picMkLst>
        </pc:picChg>
        <pc:picChg chg="del">
          <ac:chgData name="Christophe JENTA" userId="8d1209f4831e9c53" providerId="LiveId" clId="{904B13E8-5561-4C71-BC7C-B64964A84905}" dt="2025-12-08T14:34:14.782" v="369" actId="478"/>
          <ac:picMkLst>
            <pc:docMk/>
            <pc:sldMk cId="3308034352" sldId="13666"/>
            <ac:picMk id="4" creationId="{BA713207-449F-7D18-D400-864734127F11}"/>
          </ac:picMkLst>
        </pc:picChg>
      </pc:sldChg>
      <pc:sldChg chg="add del">
        <pc:chgData name="Christophe JENTA" userId="8d1209f4831e9c53" providerId="LiveId" clId="{904B13E8-5561-4C71-BC7C-B64964A84905}" dt="2025-12-08T14:32:56.854" v="324"/>
        <pc:sldMkLst>
          <pc:docMk/>
          <pc:sldMk cId="646322671" sldId="13667"/>
        </pc:sldMkLst>
      </pc:sldChg>
      <pc:sldChg chg="delSp modSp add del mod">
        <pc:chgData name="Christophe JENTA" userId="8d1209f4831e9c53" providerId="LiveId" clId="{904B13E8-5561-4C71-BC7C-B64964A84905}" dt="2025-12-08T14:34:25.679" v="382" actId="478"/>
        <pc:sldMkLst>
          <pc:docMk/>
          <pc:sldMk cId="1108516550" sldId="13668"/>
        </pc:sldMkLst>
        <pc:picChg chg="del">
          <ac:chgData name="Christophe JENTA" userId="8d1209f4831e9c53" providerId="LiveId" clId="{904B13E8-5561-4C71-BC7C-B64964A84905}" dt="2025-12-08T14:34:24.996" v="380" actId="478"/>
          <ac:picMkLst>
            <pc:docMk/>
            <pc:sldMk cId="1108516550" sldId="13668"/>
            <ac:picMk id="8" creationId="{5186274B-718C-1AE9-D746-10D2609B7784}"/>
          </ac:picMkLst>
        </pc:picChg>
        <pc:picChg chg="del">
          <ac:chgData name="Christophe JENTA" userId="8d1209f4831e9c53" providerId="LiveId" clId="{904B13E8-5561-4C71-BC7C-B64964A84905}" dt="2025-12-08T14:34:24.396" v="379" actId="478"/>
          <ac:picMkLst>
            <pc:docMk/>
            <pc:sldMk cId="1108516550" sldId="13668"/>
            <ac:picMk id="10" creationId="{C3103969-73E7-80AD-71A0-86268ED782F3}"/>
          </ac:picMkLst>
        </pc:picChg>
        <pc:picChg chg="del mod">
          <ac:chgData name="Christophe JENTA" userId="8d1209f4831e9c53" providerId="LiveId" clId="{904B13E8-5561-4C71-BC7C-B64964A84905}" dt="2025-12-08T14:34:25.679" v="382" actId="478"/>
          <ac:picMkLst>
            <pc:docMk/>
            <pc:sldMk cId="1108516550" sldId="13668"/>
            <ac:picMk id="22" creationId="{05105CF5-C243-CCB6-1B10-D53FF4ABF0A7}"/>
          </ac:picMkLst>
        </pc:picChg>
        <pc:picChg chg="del">
          <ac:chgData name="Christophe JENTA" userId="8d1209f4831e9c53" providerId="LiveId" clId="{904B13E8-5561-4C71-BC7C-B64964A84905}" dt="2025-12-08T14:34:23.710" v="378" actId="478"/>
          <ac:picMkLst>
            <pc:docMk/>
            <pc:sldMk cId="1108516550" sldId="13668"/>
            <ac:picMk id="23" creationId="{FA7E6450-657D-3AA7-92B8-5A28288C0683}"/>
          </ac:picMkLst>
        </pc:picChg>
      </pc:sldChg>
      <pc:sldChg chg="add del">
        <pc:chgData name="Christophe JENTA" userId="8d1209f4831e9c53" providerId="LiveId" clId="{904B13E8-5561-4C71-BC7C-B64964A84905}" dt="2025-12-08T14:32:56.854" v="324"/>
        <pc:sldMkLst>
          <pc:docMk/>
          <pc:sldMk cId="3796603639" sldId="13669"/>
        </pc:sldMkLst>
      </pc:sldChg>
      <pc:sldChg chg="add del">
        <pc:chgData name="Christophe JENTA" userId="8d1209f4831e9c53" providerId="LiveId" clId="{904B13E8-5561-4C71-BC7C-B64964A84905}" dt="2025-12-08T14:32:56.854" v="324"/>
        <pc:sldMkLst>
          <pc:docMk/>
          <pc:sldMk cId="3880596373" sldId="13670"/>
        </pc:sldMkLst>
      </pc:sldChg>
      <pc:sldChg chg="delSp modSp add del mod">
        <pc:chgData name="Christophe JENTA" userId="8d1209f4831e9c53" providerId="LiveId" clId="{904B13E8-5561-4C71-BC7C-B64964A84905}" dt="2025-12-08T14:34:55.719" v="402" actId="478"/>
        <pc:sldMkLst>
          <pc:docMk/>
          <pc:sldMk cId="1503056092" sldId="13671"/>
        </pc:sldMkLst>
        <pc:picChg chg="del mod">
          <ac:chgData name="Christophe JENTA" userId="8d1209f4831e9c53" providerId="LiveId" clId="{904B13E8-5561-4C71-BC7C-B64964A84905}" dt="2025-12-08T14:34:55.719" v="402" actId="478"/>
          <ac:picMkLst>
            <pc:docMk/>
            <pc:sldMk cId="1503056092" sldId="13671"/>
            <ac:picMk id="3" creationId="{45A2ADDF-A2CC-D023-1052-4136A0559804}"/>
          </ac:picMkLst>
        </pc:picChg>
        <pc:picChg chg="del">
          <ac:chgData name="Christophe JENTA" userId="8d1209f4831e9c53" providerId="LiveId" clId="{904B13E8-5561-4C71-BC7C-B64964A84905}" dt="2025-12-08T14:34:55.098" v="400" actId="478"/>
          <ac:picMkLst>
            <pc:docMk/>
            <pc:sldMk cId="1503056092" sldId="13671"/>
            <ac:picMk id="5" creationId="{C7ADEFF8-6108-5846-CE33-AEC0DA940787}"/>
          </ac:picMkLst>
        </pc:picChg>
      </pc:sldChg>
      <pc:sldChg chg="delSp modSp add del mod">
        <pc:chgData name="Christophe JENTA" userId="8d1209f4831e9c53" providerId="LiveId" clId="{904B13E8-5561-4C71-BC7C-B64964A84905}" dt="2025-12-08T14:34:59.281" v="405" actId="478"/>
        <pc:sldMkLst>
          <pc:docMk/>
          <pc:sldMk cId="3384854719" sldId="13672"/>
        </pc:sldMkLst>
        <pc:picChg chg="del">
          <ac:chgData name="Christophe JENTA" userId="8d1209f4831e9c53" providerId="LiveId" clId="{904B13E8-5561-4C71-BC7C-B64964A84905}" dt="2025-12-08T14:34:58.278" v="403" actId="478"/>
          <ac:picMkLst>
            <pc:docMk/>
            <pc:sldMk cId="3384854719" sldId="13672"/>
            <ac:picMk id="3" creationId="{19DD35FC-C475-CA2F-9AB7-DC57A6BE2656}"/>
          </ac:picMkLst>
        </pc:picChg>
        <pc:picChg chg="del">
          <ac:chgData name="Christophe JENTA" userId="8d1209f4831e9c53" providerId="LiveId" clId="{904B13E8-5561-4C71-BC7C-B64964A84905}" dt="2025-12-08T14:34:58.702" v="404" actId="478"/>
          <ac:picMkLst>
            <pc:docMk/>
            <pc:sldMk cId="3384854719" sldId="13672"/>
            <ac:picMk id="5" creationId="{331C7969-B2E3-3005-17D4-A9BD053F67F9}"/>
          </ac:picMkLst>
        </pc:picChg>
        <pc:picChg chg="del">
          <ac:chgData name="Christophe JENTA" userId="8d1209f4831e9c53" providerId="LiveId" clId="{904B13E8-5561-4C71-BC7C-B64964A84905}" dt="2025-12-08T14:34:59.281" v="405" actId="478"/>
          <ac:picMkLst>
            <pc:docMk/>
            <pc:sldMk cId="3384854719" sldId="13672"/>
            <ac:picMk id="9" creationId="{E8765C41-2653-8D8E-9ACA-A3CC846C6FFA}"/>
          </ac:picMkLst>
        </pc:picChg>
      </pc:sldChg>
      <pc:sldChg chg="modSp add del mod">
        <pc:chgData name="Christophe JENTA" userId="8d1209f4831e9c53" providerId="LiveId" clId="{904B13E8-5561-4C71-BC7C-B64964A84905}" dt="2025-12-08T17:02:08.647" v="426" actId="20577"/>
        <pc:sldMkLst>
          <pc:docMk/>
          <pc:sldMk cId="1120228898" sldId="13701"/>
        </pc:sldMkLst>
        <pc:spChg chg="mod">
          <ac:chgData name="Christophe JENTA" userId="8d1209f4831e9c53" providerId="LiveId" clId="{904B13E8-5561-4C71-BC7C-B64964A84905}" dt="2025-12-08T17:02:08.647" v="426" actId="20577"/>
          <ac:spMkLst>
            <pc:docMk/>
            <pc:sldMk cId="1120228898" sldId="13701"/>
            <ac:spMk id="3" creationId="{1F723BAD-0463-B5A0-D3AE-23F314A34EEC}"/>
          </ac:spMkLst>
        </pc:spChg>
      </pc:sldChg>
      <pc:sldChg chg="add del">
        <pc:chgData name="Christophe JENTA" userId="8d1209f4831e9c53" providerId="LiveId" clId="{904B13E8-5561-4C71-BC7C-B64964A84905}" dt="2025-12-08T14:32:56.854" v="324"/>
        <pc:sldMkLst>
          <pc:docMk/>
          <pc:sldMk cId="4187860858" sldId="13705"/>
        </pc:sldMkLst>
      </pc:sldChg>
      <pc:sldChg chg="modSp add del mod">
        <pc:chgData name="Christophe JENTA" userId="8d1209f4831e9c53" providerId="LiveId" clId="{904B13E8-5561-4C71-BC7C-B64964A84905}" dt="2025-12-08T14:33:11.886" v="325" actId="207"/>
        <pc:sldMkLst>
          <pc:docMk/>
          <pc:sldMk cId="266598801" sldId="13706"/>
        </pc:sldMkLst>
        <pc:spChg chg="mod">
          <ac:chgData name="Christophe JENTA" userId="8d1209f4831e9c53" providerId="LiveId" clId="{904B13E8-5561-4C71-BC7C-B64964A84905}" dt="2025-12-08T14:33:11.886" v="325" actId="207"/>
          <ac:spMkLst>
            <pc:docMk/>
            <pc:sldMk cId="266598801" sldId="13706"/>
            <ac:spMk id="169" creationId="{3BE590E6-EAE6-E318-CBF0-743EDF89609F}"/>
          </ac:spMkLst>
        </pc:spChg>
      </pc:sldChg>
      <pc:sldChg chg="modSp add del mod">
        <pc:chgData name="Christophe JENTA" userId="8d1209f4831e9c53" providerId="LiveId" clId="{904B13E8-5561-4C71-BC7C-B64964A84905}" dt="2025-12-08T14:33:15.960" v="326" actId="207"/>
        <pc:sldMkLst>
          <pc:docMk/>
          <pc:sldMk cId="431283121" sldId="13707"/>
        </pc:sldMkLst>
        <pc:spChg chg="mod">
          <ac:chgData name="Christophe JENTA" userId="8d1209f4831e9c53" providerId="LiveId" clId="{904B13E8-5561-4C71-BC7C-B64964A84905}" dt="2025-12-08T14:33:15.960" v="326" actId="207"/>
          <ac:spMkLst>
            <pc:docMk/>
            <pc:sldMk cId="431283121" sldId="13707"/>
            <ac:spMk id="169" creationId="{D5A046A1-A017-B23F-5FF9-A92EC81364A2}"/>
          </ac:spMkLst>
        </pc:spChg>
      </pc:sldChg>
      <pc:sldChg chg="delSp add del mod">
        <pc:chgData name="Christophe JENTA" userId="8d1209f4831e9c53" providerId="LiveId" clId="{904B13E8-5561-4C71-BC7C-B64964A84905}" dt="2025-12-08T14:33:23.410" v="328" actId="478"/>
        <pc:sldMkLst>
          <pc:docMk/>
          <pc:sldMk cId="2598680327" sldId="13716"/>
        </pc:sldMkLst>
        <pc:picChg chg="del">
          <ac:chgData name="Christophe JENTA" userId="8d1209f4831e9c53" providerId="LiveId" clId="{904B13E8-5561-4C71-BC7C-B64964A84905}" dt="2025-12-08T14:33:22.618" v="327" actId="478"/>
          <ac:picMkLst>
            <pc:docMk/>
            <pc:sldMk cId="2598680327" sldId="13716"/>
            <ac:picMk id="4" creationId="{1612E840-613E-3CA6-5CCA-8AB5530C8E54}"/>
          </ac:picMkLst>
        </pc:picChg>
        <pc:picChg chg="del">
          <ac:chgData name="Christophe JENTA" userId="8d1209f4831e9c53" providerId="LiveId" clId="{904B13E8-5561-4C71-BC7C-B64964A84905}" dt="2025-12-08T14:33:23.410" v="328" actId="478"/>
          <ac:picMkLst>
            <pc:docMk/>
            <pc:sldMk cId="2598680327" sldId="13716"/>
            <ac:picMk id="6" creationId="{EA17CA3E-6499-8189-25E0-251AA1A6F4CD}"/>
          </ac:picMkLst>
        </pc:picChg>
      </pc:sldChg>
      <pc:sldChg chg="delSp add del mod">
        <pc:chgData name="Christophe JENTA" userId="8d1209f4831e9c53" providerId="LiveId" clId="{904B13E8-5561-4C71-BC7C-B64964A84905}" dt="2025-12-08T14:34:15.948" v="370" actId="478"/>
        <pc:sldMkLst>
          <pc:docMk/>
          <pc:sldMk cId="2941737059" sldId="13746"/>
        </pc:sldMkLst>
        <pc:picChg chg="del">
          <ac:chgData name="Christophe JENTA" userId="8d1209f4831e9c53" providerId="LiveId" clId="{904B13E8-5561-4C71-BC7C-B64964A84905}" dt="2025-12-08T14:34:15.948" v="370" actId="478"/>
          <ac:picMkLst>
            <pc:docMk/>
            <pc:sldMk cId="2941737059" sldId="13746"/>
            <ac:picMk id="2" creationId="{BBE244BA-E1D6-324E-2E9C-88CCBB8068C1}"/>
          </ac:picMkLst>
        </pc:picChg>
      </pc:sldChg>
      <pc:sldChg chg="add del">
        <pc:chgData name="Christophe JENTA" userId="8d1209f4831e9c53" providerId="LiveId" clId="{904B13E8-5561-4C71-BC7C-B64964A84905}" dt="2025-12-08T14:32:56.854" v="324"/>
        <pc:sldMkLst>
          <pc:docMk/>
          <pc:sldMk cId="3843148199" sldId="13747"/>
        </pc:sldMkLst>
      </pc:sldChg>
      <pc:sldChg chg="add del">
        <pc:chgData name="Christophe JENTA" userId="8d1209f4831e9c53" providerId="LiveId" clId="{904B13E8-5561-4C71-BC7C-B64964A84905}" dt="2025-12-08T14:32:56.854" v="324"/>
        <pc:sldMkLst>
          <pc:docMk/>
          <pc:sldMk cId="267504529" sldId="13748"/>
        </pc:sldMkLst>
      </pc:sldChg>
      <pc:sldChg chg="delSp modSp add del mod">
        <pc:chgData name="Christophe JENTA" userId="8d1209f4831e9c53" providerId="LiveId" clId="{904B13E8-5561-4C71-BC7C-B64964A84905}" dt="2025-12-08T14:34:42.464" v="395" actId="478"/>
        <pc:sldMkLst>
          <pc:docMk/>
          <pc:sldMk cId="2779182726" sldId="13749"/>
        </pc:sldMkLst>
        <pc:picChg chg="del">
          <ac:chgData name="Christophe JENTA" userId="8d1209f4831e9c53" providerId="LiveId" clId="{904B13E8-5561-4C71-BC7C-B64964A84905}" dt="2025-12-08T14:34:41.979" v="393" actId="478"/>
          <ac:picMkLst>
            <pc:docMk/>
            <pc:sldMk cId="2779182726" sldId="13749"/>
            <ac:picMk id="2" creationId="{985B24ED-B18B-6277-0D82-05E21301655D}"/>
          </ac:picMkLst>
        </pc:picChg>
        <pc:picChg chg="del mod">
          <ac:chgData name="Christophe JENTA" userId="8d1209f4831e9c53" providerId="LiveId" clId="{904B13E8-5561-4C71-BC7C-B64964A84905}" dt="2025-12-08T14:34:42.464" v="395" actId="478"/>
          <ac:picMkLst>
            <pc:docMk/>
            <pc:sldMk cId="2779182726" sldId="13749"/>
            <ac:picMk id="4" creationId="{CCD5B9D6-72B2-4285-1B5F-C48210DCAB9A}"/>
          </ac:picMkLst>
        </pc:picChg>
      </pc:sldChg>
      <pc:sldChg chg="add del">
        <pc:chgData name="Christophe JENTA" userId="8d1209f4831e9c53" providerId="LiveId" clId="{904B13E8-5561-4C71-BC7C-B64964A84905}" dt="2025-12-08T14:32:56.854" v="324"/>
        <pc:sldMkLst>
          <pc:docMk/>
          <pc:sldMk cId="4157308058" sldId="13750"/>
        </pc:sldMkLst>
      </pc:sldChg>
      <pc:sldChg chg="delSp add del mod">
        <pc:chgData name="Christophe JENTA" userId="8d1209f4831e9c53" providerId="LiveId" clId="{904B13E8-5561-4C71-BC7C-B64964A84905}" dt="2025-12-08T14:33:35.375" v="341" actId="478"/>
        <pc:sldMkLst>
          <pc:docMk/>
          <pc:sldMk cId="2545605175" sldId="13751"/>
        </pc:sldMkLst>
        <pc:picChg chg="del">
          <ac:chgData name="Christophe JENTA" userId="8d1209f4831e9c53" providerId="LiveId" clId="{904B13E8-5561-4C71-BC7C-B64964A84905}" dt="2025-12-08T14:33:35.375" v="341" actId="478"/>
          <ac:picMkLst>
            <pc:docMk/>
            <pc:sldMk cId="2545605175" sldId="13751"/>
            <ac:picMk id="11" creationId="{DC16FF24-AC80-914D-07DE-A1CB83905B6E}"/>
          </ac:picMkLst>
        </pc:picChg>
        <pc:picChg chg="del">
          <ac:chgData name="Christophe JENTA" userId="8d1209f4831e9c53" providerId="LiveId" clId="{904B13E8-5561-4C71-BC7C-B64964A84905}" dt="2025-12-08T14:33:34.692" v="340" actId="478"/>
          <ac:picMkLst>
            <pc:docMk/>
            <pc:sldMk cId="2545605175" sldId="13751"/>
            <ac:picMk id="12" creationId="{F841E8A9-08B0-AE3E-4B0E-88AAA174B05B}"/>
          </ac:picMkLst>
        </pc:picChg>
        <pc:picChg chg="del">
          <ac:chgData name="Christophe JENTA" userId="8d1209f4831e9c53" providerId="LiveId" clId="{904B13E8-5561-4C71-BC7C-B64964A84905}" dt="2025-12-08T14:33:34.189" v="339" actId="478"/>
          <ac:picMkLst>
            <pc:docMk/>
            <pc:sldMk cId="2545605175" sldId="13751"/>
            <ac:picMk id="13" creationId="{BF65B3CC-FFD2-06E9-CD8B-CD817A3F6446}"/>
          </ac:picMkLst>
        </pc:picChg>
      </pc:sldChg>
      <pc:sldChg chg="delSp modSp add del mod">
        <pc:chgData name="Christophe JENTA" userId="8d1209f4831e9c53" providerId="LiveId" clId="{904B13E8-5561-4C71-BC7C-B64964A84905}" dt="2025-12-08T14:33:38.973" v="345" actId="478"/>
        <pc:sldMkLst>
          <pc:docMk/>
          <pc:sldMk cId="1414441873" sldId="13752"/>
        </pc:sldMkLst>
        <pc:picChg chg="del">
          <ac:chgData name="Christophe JENTA" userId="8d1209f4831e9c53" providerId="LiveId" clId="{904B13E8-5561-4C71-BC7C-B64964A84905}" dt="2025-12-08T14:33:38.973" v="345" actId="478"/>
          <ac:picMkLst>
            <pc:docMk/>
            <pc:sldMk cId="1414441873" sldId="13752"/>
            <ac:picMk id="603" creationId="{2D66EF99-2E4E-968C-4944-E322519B5123}"/>
          </ac:picMkLst>
        </pc:picChg>
        <pc:picChg chg="del mod">
          <ac:chgData name="Christophe JENTA" userId="8d1209f4831e9c53" providerId="LiveId" clId="{904B13E8-5561-4C71-BC7C-B64964A84905}" dt="2025-12-08T14:33:38.483" v="344" actId="478"/>
          <ac:picMkLst>
            <pc:docMk/>
            <pc:sldMk cId="1414441873" sldId="13752"/>
            <ac:picMk id="604" creationId="{E91DEE58-B8C6-F967-09CD-9BFFBB364280}"/>
          </ac:picMkLst>
        </pc:picChg>
        <pc:picChg chg="del">
          <ac:chgData name="Christophe JENTA" userId="8d1209f4831e9c53" providerId="LiveId" clId="{904B13E8-5561-4C71-BC7C-B64964A84905}" dt="2025-12-08T14:33:37.881" v="342" actId="478"/>
          <ac:picMkLst>
            <pc:docMk/>
            <pc:sldMk cId="1414441873" sldId="13752"/>
            <ac:picMk id="605" creationId="{80D5BB65-E102-54D9-A4D5-54B41FEBF0A7}"/>
          </ac:picMkLst>
        </pc:picChg>
      </pc:sldChg>
      <pc:sldChg chg="delSp add del mod">
        <pc:chgData name="Christophe JENTA" userId="8d1209f4831e9c53" providerId="LiveId" clId="{904B13E8-5561-4C71-BC7C-B64964A84905}" dt="2025-12-08T14:33:32.589" v="338" actId="478"/>
        <pc:sldMkLst>
          <pc:docMk/>
          <pc:sldMk cId="599703974" sldId="13753"/>
        </pc:sldMkLst>
        <pc:picChg chg="del">
          <ac:chgData name="Christophe JENTA" userId="8d1209f4831e9c53" providerId="LiveId" clId="{904B13E8-5561-4C71-BC7C-B64964A84905}" dt="2025-12-08T14:33:32.589" v="338" actId="478"/>
          <ac:picMkLst>
            <pc:docMk/>
            <pc:sldMk cId="599703974" sldId="13753"/>
            <ac:picMk id="7" creationId="{F10B9F50-67C8-BEA1-CAF0-313CBA7E74E0}"/>
          </ac:picMkLst>
        </pc:picChg>
      </pc:sldChg>
      <pc:sldChg chg="delSp add del mod">
        <pc:chgData name="Christophe JENTA" userId="8d1209f4831e9c53" providerId="LiveId" clId="{904B13E8-5561-4C71-BC7C-B64964A84905}" dt="2025-12-08T14:34:01.247" v="358" actId="478"/>
        <pc:sldMkLst>
          <pc:docMk/>
          <pc:sldMk cId="1703092992" sldId="13754"/>
        </pc:sldMkLst>
        <pc:picChg chg="del">
          <ac:chgData name="Christophe JENTA" userId="8d1209f4831e9c53" providerId="LiveId" clId="{904B13E8-5561-4C71-BC7C-B64964A84905}" dt="2025-12-08T14:34:00.803" v="357" actId="478"/>
          <ac:picMkLst>
            <pc:docMk/>
            <pc:sldMk cId="1703092992" sldId="13754"/>
            <ac:picMk id="3" creationId="{7372CB91-2816-7DA4-216F-4E90448A043C}"/>
          </ac:picMkLst>
        </pc:picChg>
        <pc:picChg chg="del">
          <ac:chgData name="Christophe JENTA" userId="8d1209f4831e9c53" providerId="LiveId" clId="{904B13E8-5561-4C71-BC7C-B64964A84905}" dt="2025-12-08T14:34:01.247" v="358" actId="478"/>
          <ac:picMkLst>
            <pc:docMk/>
            <pc:sldMk cId="1703092992" sldId="13754"/>
            <ac:picMk id="5" creationId="{8016740B-50C3-FC3A-36F1-71B3744562C6}"/>
          </ac:picMkLst>
        </pc:picChg>
      </pc:sldChg>
      <pc:sldChg chg="delSp add del mod">
        <pc:chgData name="Christophe JENTA" userId="8d1209f4831e9c53" providerId="LiveId" clId="{904B13E8-5561-4C71-BC7C-B64964A84905}" dt="2025-12-08T14:33:45.476" v="350" actId="478"/>
        <pc:sldMkLst>
          <pc:docMk/>
          <pc:sldMk cId="1486657032" sldId="13755"/>
        </pc:sldMkLst>
        <pc:picChg chg="del">
          <ac:chgData name="Christophe JENTA" userId="8d1209f4831e9c53" providerId="LiveId" clId="{904B13E8-5561-4C71-BC7C-B64964A84905}" dt="2025-12-08T14:33:45.476" v="350" actId="478"/>
          <ac:picMkLst>
            <pc:docMk/>
            <pc:sldMk cId="1486657032" sldId="13755"/>
            <ac:picMk id="5" creationId="{A85CFC3E-5C56-4F0E-17E9-0B327B2AED9F}"/>
          </ac:picMkLst>
        </pc:picChg>
        <pc:picChg chg="del">
          <ac:chgData name="Christophe JENTA" userId="8d1209f4831e9c53" providerId="LiveId" clId="{904B13E8-5561-4C71-BC7C-B64964A84905}" dt="2025-12-08T14:33:44.958" v="349" actId="478"/>
          <ac:picMkLst>
            <pc:docMk/>
            <pc:sldMk cId="1486657032" sldId="13755"/>
            <ac:picMk id="6" creationId="{437B83A1-2210-6D8B-5579-7B36E81FF2C1}"/>
          </ac:picMkLst>
        </pc:picChg>
      </pc:sldChg>
      <pc:sldChg chg="delSp add del mod">
        <pc:chgData name="Christophe JENTA" userId="8d1209f4831e9c53" providerId="LiveId" clId="{904B13E8-5561-4C71-BC7C-B64964A84905}" dt="2025-12-08T14:33:49.631" v="352" actId="478"/>
        <pc:sldMkLst>
          <pc:docMk/>
          <pc:sldMk cId="406656656" sldId="13756"/>
        </pc:sldMkLst>
        <pc:picChg chg="del">
          <ac:chgData name="Christophe JENTA" userId="8d1209f4831e9c53" providerId="LiveId" clId="{904B13E8-5561-4C71-BC7C-B64964A84905}" dt="2025-12-08T14:33:49.631" v="352" actId="478"/>
          <ac:picMkLst>
            <pc:docMk/>
            <pc:sldMk cId="406656656" sldId="13756"/>
            <ac:picMk id="8" creationId="{4A2B0059-2B11-D179-5396-4294D23FA408}"/>
          </ac:picMkLst>
        </pc:picChg>
        <pc:picChg chg="del">
          <ac:chgData name="Christophe JENTA" userId="8d1209f4831e9c53" providerId="LiveId" clId="{904B13E8-5561-4C71-BC7C-B64964A84905}" dt="2025-12-08T14:33:48.986" v="351" actId="478"/>
          <ac:picMkLst>
            <pc:docMk/>
            <pc:sldMk cId="406656656" sldId="13756"/>
            <ac:picMk id="449" creationId="{58500B00-407D-BDB7-3959-8B332BBA211E}"/>
          </ac:picMkLst>
        </pc:picChg>
      </pc:sldChg>
      <pc:sldChg chg="delSp add del mod">
        <pc:chgData name="Christophe JENTA" userId="8d1209f4831e9c53" providerId="LiveId" clId="{904B13E8-5561-4C71-BC7C-B64964A84905}" dt="2025-12-08T14:33:40.951" v="347" actId="478"/>
        <pc:sldMkLst>
          <pc:docMk/>
          <pc:sldMk cId="1267322774" sldId="13757"/>
        </pc:sldMkLst>
        <pc:picChg chg="del">
          <ac:chgData name="Christophe JENTA" userId="8d1209f4831e9c53" providerId="LiveId" clId="{904B13E8-5561-4C71-BC7C-B64964A84905}" dt="2025-12-08T14:33:40.492" v="346" actId="478"/>
          <ac:picMkLst>
            <pc:docMk/>
            <pc:sldMk cId="1267322774" sldId="13757"/>
            <ac:picMk id="600" creationId="{9B681400-BB6D-5E8C-0C01-91F2B499C390}"/>
          </ac:picMkLst>
        </pc:picChg>
        <pc:picChg chg="del">
          <ac:chgData name="Christophe JENTA" userId="8d1209f4831e9c53" providerId="LiveId" clId="{904B13E8-5561-4C71-BC7C-B64964A84905}" dt="2025-12-08T14:33:40.951" v="347" actId="478"/>
          <ac:picMkLst>
            <pc:docMk/>
            <pc:sldMk cId="1267322774" sldId="13757"/>
            <ac:picMk id="728" creationId="{B74EB1C6-E582-F46C-F9F7-1726CF1CCFF2}"/>
          </ac:picMkLst>
        </pc:picChg>
      </pc:sldChg>
      <pc:sldChg chg="add del">
        <pc:chgData name="Christophe JENTA" userId="8d1209f4831e9c53" providerId="LiveId" clId="{904B13E8-5561-4C71-BC7C-B64964A84905}" dt="2025-12-08T14:32:56.854" v="324"/>
        <pc:sldMkLst>
          <pc:docMk/>
          <pc:sldMk cId="2502215177" sldId="13760"/>
        </pc:sldMkLst>
      </pc:sldChg>
      <pc:sldChg chg="add del">
        <pc:chgData name="Christophe JENTA" userId="8d1209f4831e9c53" providerId="LiveId" clId="{904B13E8-5561-4C71-BC7C-B64964A84905}" dt="2025-12-08T14:32:56.854" v="324"/>
        <pc:sldMkLst>
          <pc:docMk/>
          <pc:sldMk cId="1284058811" sldId="13764"/>
        </pc:sldMkLst>
      </pc:sldChg>
      <pc:sldChg chg="add">
        <pc:chgData name="Christophe JENTA" userId="8d1209f4831e9c53" providerId="LiveId" clId="{904B13E8-5561-4C71-BC7C-B64964A84905}" dt="2025-12-08T14:32:56.854" v="324"/>
        <pc:sldMkLst>
          <pc:docMk/>
          <pc:sldMk cId="3426831335" sldId="13772"/>
        </pc:sldMkLst>
      </pc:sldChg>
      <pc:sldChg chg="delSp add mod">
        <pc:chgData name="Christophe JENTA" userId="8d1209f4831e9c53" providerId="LiveId" clId="{904B13E8-5561-4C71-BC7C-B64964A84905}" dt="2025-12-08T14:34:09.939" v="366" actId="478"/>
        <pc:sldMkLst>
          <pc:docMk/>
          <pc:sldMk cId="15079973" sldId="13773"/>
        </pc:sldMkLst>
        <pc:picChg chg="del">
          <ac:chgData name="Christophe JENTA" userId="8d1209f4831e9c53" providerId="LiveId" clId="{904B13E8-5561-4C71-BC7C-B64964A84905}" dt="2025-12-08T14:34:09.939" v="366" actId="478"/>
          <ac:picMkLst>
            <pc:docMk/>
            <pc:sldMk cId="15079973" sldId="13773"/>
            <ac:picMk id="4" creationId="{00D0A04A-91C9-A778-5032-525F4A038A43}"/>
          </ac:picMkLst>
        </pc:picChg>
        <pc:picChg chg="del">
          <ac:chgData name="Christophe JENTA" userId="8d1209f4831e9c53" providerId="LiveId" clId="{904B13E8-5561-4C71-BC7C-B64964A84905}" dt="2025-12-08T14:34:09.440" v="365" actId="478"/>
          <ac:picMkLst>
            <pc:docMk/>
            <pc:sldMk cId="15079973" sldId="13773"/>
            <ac:picMk id="5" creationId="{E1C88BFE-EB56-4460-FC74-C870954FFCF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6FC7D-208C-4200-80F1-58C54DF61311}" type="datetimeFigureOut">
              <a:rPr lang="fr-FR" smtClean="0"/>
              <a:t>17/03/2026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8EEF5-CB38-4A89-B626-937F0418F163}" type="slidenum">
              <a:rPr lang="fr-FR" smtClean="0"/>
              <a:t>‹N°›</a:t>
            </a:fld>
            <a:endParaRPr lang="fr-FR"/>
          </a:p>
        </p:txBody>
      </p:sp>
    </p:spTree>
    <p:extLst>
      <p:ext uri="{BB962C8B-B14F-4D97-AF65-F5344CB8AC3E}">
        <p14:creationId xmlns:p14="http://schemas.microsoft.com/office/powerpoint/2010/main" val="211324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747E1-3650-C0F0-37F3-5DA507DBD2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CED20E-11BC-BEE7-1E3D-5C8F022E16C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852E89-FA03-38DE-B1D6-906F518FAF5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616F9CD-0926-1640-4894-92B9CD66F50D}"/>
              </a:ext>
            </a:extLst>
          </p:cNvPr>
          <p:cNvSpPr>
            <a:spLocks noGrp="1"/>
          </p:cNvSpPr>
          <p:nvPr>
            <p:ph type="sldNum" sz="quarter" idx="5"/>
          </p:nvPr>
        </p:nvSpPr>
        <p:spPr/>
        <p:txBody>
          <a:bodyPr/>
          <a:lstStyle/>
          <a:p>
            <a:fld id="{8488EEF5-CB38-4A89-B626-937F0418F163}" type="slidenum">
              <a:rPr lang="fr-FR" smtClean="0"/>
              <a:t>25</a:t>
            </a:fld>
            <a:endParaRPr lang="fr-FR"/>
          </a:p>
        </p:txBody>
      </p:sp>
    </p:spTree>
    <p:extLst>
      <p:ext uri="{BB962C8B-B14F-4D97-AF65-F5344CB8AC3E}">
        <p14:creationId xmlns:p14="http://schemas.microsoft.com/office/powerpoint/2010/main" val="1701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772BE-4B78-0A16-86C3-F6D3A4782C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3E3A6F7-B171-4F6A-8693-4481660989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B154B6B-CCC8-F1F2-122B-A7CB977737A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D09647F-8291-9E7E-95D5-300198F2A98C}"/>
              </a:ext>
            </a:extLst>
          </p:cNvPr>
          <p:cNvSpPr>
            <a:spLocks noGrp="1"/>
          </p:cNvSpPr>
          <p:nvPr>
            <p:ph type="sldNum" sz="quarter" idx="5"/>
          </p:nvPr>
        </p:nvSpPr>
        <p:spPr/>
        <p:txBody>
          <a:bodyPr/>
          <a:lstStyle/>
          <a:p>
            <a:fld id="{8488EEF5-CB38-4A89-B626-937F0418F163}" type="slidenum">
              <a:rPr lang="fr-FR" smtClean="0"/>
              <a:t>26</a:t>
            </a:fld>
            <a:endParaRPr lang="fr-FR"/>
          </a:p>
        </p:txBody>
      </p:sp>
    </p:spTree>
    <p:extLst>
      <p:ext uri="{BB962C8B-B14F-4D97-AF65-F5344CB8AC3E}">
        <p14:creationId xmlns:p14="http://schemas.microsoft.com/office/powerpoint/2010/main" val="96701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136FF-CF6D-3230-2981-976CB785DC9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17D25B-80E2-F0AA-0BBF-EB9713C4280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0B28E5-3CF4-04C5-4F65-CBAE9A6EC19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413DE4F-12E3-92AA-FE80-281636712261}"/>
              </a:ext>
            </a:extLst>
          </p:cNvPr>
          <p:cNvSpPr>
            <a:spLocks noGrp="1"/>
          </p:cNvSpPr>
          <p:nvPr>
            <p:ph type="sldNum" sz="quarter" idx="5"/>
          </p:nvPr>
        </p:nvSpPr>
        <p:spPr/>
        <p:txBody>
          <a:bodyPr/>
          <a:lstStyle/>
          <a:p>
            <a:fld id="{8488EEF5-CB38-4A89-B626-937F0418F163}" type="slidenum">
              <a:rPr lang="fr-FR" smtClean="0"/>
              <a:t>27</a:t>
            </a:fld>
            <a:endParaRPr lang="fr-FR"/>
          </a:p>
        </p:txBody>
      </p:sp>
    </p:spTree>
    <p:extLst>
      <p:ext uri="{BB962C8B-B14F-4D97-AF65-F5344CB8AC3E}">
        <p14:creationId xmlns:p14="http://schemas.microsoft.com/office/powerpoint/2010/main" val="166081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7296-5B1B-9DD4-FF5A-471D2A2AD8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043515-2F6D-9B9F-50EE-1CF1D64ED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E99338-FAD2-AD4F-A9BF-C4355162A2AD}"/>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5744F583-B7B0-9218-E9F0-1CFAC77FD1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487827-E836-F825-3514-B3AFD990718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105759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CBDD0-D9A7-49FA-CC68-F404EE8ED7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D8F4A01-CBC3-D89B-07A8-6FC0E76E02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9A791-885B-2CAD-5454-8A8053A33000}"/>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E2E558C9-49C2-5367-E1F4-39841A57C6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BF7FD8-99B2-E73F-D143-EF4F530DDA1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86691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133D76-BE7B-987B-352F-E6E4CF2012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F9D6FC-9F68-B4E6-0777-1A25D950BC4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E2C48-DDA2-AF8F-68E8-C2C44DF4DC98}"/>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126A0ACE-B8AD-ECAF-6108-A1575F60EE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F0659-6A72-B598-0505-94A7ECD43B8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18105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C6050-5FF3-A6CA-9AE3-6D01DD598C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3BE383-F99A-4BA3-9E1E-89C146B6904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5669FF-9EDB-6F38-F1F4-B7D00C7DB323}"/>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2F6B7B5B-1B2F-06A6-7CD0-4A1869E797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99A841-3C61-18F8-FEA2-55A0455B6EE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01384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3A4A5-DD17-E09C-079F-0BC7F32A62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48D810-D375-68D8-EF23-45990070B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2DCE4D-1AFA-91E4-FC81-3342F6F27BCE}"/>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0A2885DA-216C-7738-3AF0-841DD790D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57197-A31A-8EDA-B76A-12CB39746749}"/>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7065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B447D-DCCA-CC9A-E414-62218BC52E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07D8ED-E3DD-46C4-9FCB-D8E2F6A399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BC07B4-5449-C4C7-FF84-E97B894C96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C0E8F6-B64B-AE5E-0152-B684B5A5AAA8}"/>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6" name="Espace réservé du pied de page 5">
            <a:extLst>
              <a:ext uri="{FF2B5EF4-FFF2-40B4-BE49-F238E27FC236}">
                <a16:creationId xmlns:a16="http://schemas.microsoft.com/office/drawing/2014/main" id="{22D7EADD-F237-6481-F669-59F925EED5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BBCC74-23B2-99FF-36CA-94CD74B63CFD}"/>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58975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06B9B-FE0E-FF30-3723-285FB6826FB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5F1CAD3-2D56-D5E8-FB5C-7135E0BAA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4124FB-1FF6-D354-C70F-39AC85E7A1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587CBA-8376-91EF-A7E1-66A287D4A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64D291-C34F-2CF1-8638-7D353E94853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18531A-4F4C-CFC4-3697-5F9A7A9B3B55}"/>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8" name="Espace réservé du pied de page 7">
            <a:extLst>
              <a:ext uri="{FF2B5EF4-FFF2-40B4-BE49-F238E27FC236}">
                <a16:creationId xmlns:a16="http://schemas.microsoft.com/office/drawing/2014/main" id="{E6841637-9455-558E-C263-E9B804ADDF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09B2068-92F0-42E8-8B60-5EA54D3ABDB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1494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BE2FF-DC42-25F9-E898-255E6EA476A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242D52-F96F-B9D9-8C87-A2BB5AC5EF92}"/>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4" name="Espace réservé du pied de page 3">
            <a:extLst>
              <a:ext uri="{FF2B5EF4-FFF2-40B4-BE49-F238E27FC236}">
                <a16:creationId xmlns:a16="http://schemas.microsoft.com/office/drawing/2014/main" id="{0FEA8E3B-5BD1-18E9-685F-795C67EF2E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177FA0E-F141-F12E-2814-985562CD3BA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24523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C37C13-A9C7-02A1-C000-2FC52227C54C}"/>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3" name="Espace réservé du pied de page 2">
            <a:extLst>
              <a:ext uri="{FF2B5EF4-FFF2-40B4-BE49-F238E27FC236}">
                <a16:creationId xmlns:a16="http://schemas.microsoft.com/office/drawing/2014/main" id="{3E57F3F0-DF95-EAAC-8C98-10C2F4602B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B2AB1A3-A832-5D80-9C2C-EFD8C968806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95821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C2E13-D123-1DC8-1A37-A8F18836BF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624102-41C9-B4B7-95F0-DADA548E2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3FA0B1-E0C2-BD6D-6D16-C02C3205C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F5B9C3-92C4-E761-1530-58C914D7DA70}"/>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6" name="Espace réservé du pied de page 5">
            <a:extLst>
              <a:ext uri="{FF2B5EF4-FFF2-40B4-BE49-F238E27FC236}">
                <a16:creationId xmlns:a16="http://schemas.microsoft.com/office/drawing/2014/main" id="{654B34E0-06A0-68FB-22B7-48FC3217A5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8E414D-F3D9-C9E0-C131-5F7B9493652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322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97928-4556-A6E4-3430-4858052AA9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031682-520A-12FF-74E1-E5E96BE86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F12565-FA80-076D-26A5-F3D9C9983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BE40B2-5C23-6E7D-D90B-D9DA3D5B5511}"/>
              </a:ext>
            </a:extLst>
          </p:cNvPr>
          <p:cNvSpPr>
            <a:spLocks noGrp="1"/>
          </p:cNvSpPr>
          <p:nvPr>
            <p:ph type="dt" sz="half" idx="10"/>
          </p:nvPr>
        </p:nvSpPr>
        <p:spPr/>
        <p:txBody>
          <a:bodyPr/>
          <a:lstStyle/>
          <a:p>
            <a:fld id="{B539047B-FEEF-465E-84F3-3E61BB1ECC56}" type="datetimeFigureOut">
              <a:rPr lang="fr-FR" smtClean="0"/>
              <a:t>17/03/2026</a:t>
            </a:fld>
            <a:endParaRPr lang="fr-FR"/>
          </a:p>
        </p:txBody>
      </p:sp>
      <p:sp>
        <p:nvSpPr>
          <p:cNvPr id="6" name="Espace réservé du pied de page 5">
            <a:extLst>
              <a:ext uri="{FF2B5EF4-FFF2-40B4-BE49-F238E27FC236}">
                <a16:creationId xmlns:a16="http://schemas.microsoft.com/office/drawing/2014/main" id="{82D1E4AD-C1C5-14C4-1D32-DEDA4AA136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CEA53-824F-7705-56DA-06A10F841BE0}"/>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64809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B83035-2E99-264F-C75D-FAEA5AD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EB7441-AF8E-64FA-5227-5E49FCD32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2F164-3EA9-BCC7-BEB4-FEF71A53C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9047B-FEEF-465E-84F3-3E61BB1ECC56}" type="datetimeFigureOut">
              <a:rPr lang="fr-FR" smtClean="0"/>
              <a:t>17/03/2026</a:t>
            </a:fld>
            <a:endParaRPr lang="fr-FR"/>
          </a:p>
        </p:txBody>
      </p:sp>
      <p:sp>
        <p:nvSpPr>
          <p:cNvPr id="5" name="Espace réservé du pied de page 4">
            <a:extLst>
              <a:ext uri="{FF2B5EF4-FFF2-40B4-BE49-F238E27FC236}">
                <a16:creationId xmlns:a16="http://schemas.microsoft.com/office/drawing/2014/main" id="{C73ABF87-EFF2-DC93-90CC-77800DCF9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4855A21-142E-FC54-FFBE-1CA4E22FA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6ED5-12A0-4A83-8CC8-D89D18EFCBA8}" type="slidenum">
              <a:rPr lang="fr-FR" smtClean="0"/>
              <a:t>‹N°›</a:t>
            </a:fld>
            <a:endParaRPr lang="fr-FR"/>
          </a:p>
        </p:txBody>
      </p:sp>
    </p:spTree>
    <p:extLst>
      <p:ext uri="{BB962C8B-B14F-4D97-AF65-F5344CB8AC3E}">
        <p14:creationId xmlns:p14="http://schemas.microsoft.com/office/powerpoint/2010/main" val="302243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92" y="1730886"/>
            <a:ext cx="3608632" cy="923330"/>
          </a:xfrm>
          <a:prstGeom prst="rect">
            <a:avLst/>
          </a:prstGeom>
          <a:solidFill>
            <a:srgbClr val="FFC000"/>
          </a:solidFill>
          <a:ln w="38100">
            <a:solidFill>
              <a:schemeClr val="tx1"/>
            </a:solidFill>
          </a:ln>
        </p:spPr>
        <p:txBody>
          <a:bodyPr wrap="square">
            <a:spAutoFit/>
          </a:bodyPr>
          <a:lstStyle/>
          <a:p>
            <a:r>
              <a:rPr lang="fr-FR" b="1" dirty="0"/>
              <a:t>1350-1804 : De la côte Atlantique au bassin du Niger, les royaumes de la savane occidentale</a:t>
            </a:r>
          </a:p>
        </p:txBody>
      </p:sp>
      <p:pic>
        <p:nvPicPr>
          <p:cNvPr id="1027" name="Picture 3" descr="C:\Users\Christophe\Pictures\My Scans\2016-04 (avr.)\scan0010.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llipse 5"/>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llipse 6"/>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Ellipse 10"/>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Ellipse 11"/>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Ellipse 1">
            <a:extLst>
              <a:ext uri="{FF2B5EF4-FFF2-40B4-BE49-F238E27FC236}">
                <a16:creationId xmlns:a16="http://schemas.microsoft.com/office/drawing/2014/main" id="{3322AB07-9508-8692-1CE6-E02451F99135}"/>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06F44CEB-2081-B38F-92D6-72579556A6C7}"/>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AC62967D-B912-DE47-A7E8-4BA137A744B4}"/>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FA1369A7-48CD-671C-4993-8C4B3650CE78}"/>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9A646E77-EB10-4AA1-3A97-D63D91012AFB}"/>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Ellipse 16">
            <a:extLst>
              <a:ext uri="{FF2B5EF4-FFF2-40B4-BE49-F238E27FC236}">
                <a16:creationId xmlns:a16="http://schemas.microsoft.com/office/drawing/2014/main" id="{ACA15A2A-6A3C-FA58-9DA4-B6BA87181DD4}"/>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70486" y="87734"/>
            <a:ext cx="3608632" cy="1138773"/>
          </a:xfrm>
          <a:prstGeom prst="rect">
            <a:avLst/>
          </a:prstGeom>
          <a:solidFill>
            <a:srgbClr val="FFC000"/>
          </a:solidFill>
          <a:ln w="38100">
            <a:solidFill>
              <a:schemeClr val="tx1"/>
            </a:solidFill>
          </a:ln>
        </p:spPr>
        <p:txBody>
          <a:bodyPr wrap="square">
            <a:spAutoFit/>
          </a:bodyPr>
          <a:lstStyle/>
          <a:p>
            <a:r>
              <a:rPr lang="fr-FR" sz="1700" b="1" dirty="0"/>
              <a:t>1591-1804 : Après la chute des empires médiévaux, l’Afrique occidentale se réorganise en de multiples royaumes</a:t>
            </a:r>
          </a:p>
        </p:txBody>
      </p:sp>
    </p:spTree>
    <p:extLst>
      <p:ext uri="{BB962C8B-B14F-4D97-AF65-F5344CB8AC3E}">
        <p14:creationId xmlns:p14="http://schemas.microsoft.com/office/powerpoint/2010/main" val="4025239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F9D17-ED39-7AA3-9084-3789A0F89B8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10EECAC-B26D-F1F5-F590-2E44C6C59B39}"/>
              </a:ext>
            </a:extLst>
          </p:cNvPr>
          <p:cNvSpPr/>
          <p:nvPr/>
        </p:nvSpPr>
        <p:spPr>
          <a:xfrm>
            <a:off x="77841" y="116632"/>
            <a:ext cx="3659516" cy="6432530"/>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1100-1804 : Les sept Cités-Etats haoussas</a:t>
            </a:r>
            <a:r>
              <a:rPr lang="pt-BR" sz="1500" b="1" dirty="0"/>
              <a:t> de Kebbi, Zamfara, Gobir, Katsina, Daura, Kano, et Zaria </a:t>
            </a:r>
            <a:endParaRPr lang="fr-FR" sz="1500" b="1" dirty="0"/>
          </a:p>
          <a:p>
            <a:endParaRPr lang="fr-FR" sz="1600" dirty="0"/>
          </a:p>
          <a:p>
            <a:r>
              <a:rPr lang="fr-FR" sz="1600" dirty="0"/>
              <a:t>*Les cités haoussas…</a:t>
            </a:r>
          </a:p>
          <a:p>
            <a:endParaRPr lang="fr-FR" sz="1600" dirty="0"/>
          </a:p>
          <a:p>
            <a:r>
              <a:rPr lang="fr-FR" sz="1500" dirty="0"/>
              <a:t>*1100-1200 : A l’est du </a:t>
            </a:r>
            <a:r>
              <a:rPr lang="fr-FR" sz="1500" dirty="0" err="1"/>
              <a:t>Borgou</a:t>
            </a:r>
            <a:r>
              <a:rPr lang="fr-FR" sz="1500" dirty="0"/>
              <a:t> et du Niger…</a:t>
            </a:r>
          </a:p>
          <a:p>
            <a:r>
              <a:rPr lang="fr-FR" sz="1600" dirty="0"/>
              <a:t>Fondations des sept cités-Etats haoussas</a:t>
            </a:r>
            <a:r>
              <a:rPr lang="pt-BR" sz="1600" dirty="0"/>
              <a:t> Kebbi, Zamfara, Gobir, Katsina</a:t>
            </a:r>
          </a:p>
          <a:p>
            <a:r>
              <a:rPr lang="pt-BR" sz="1600" dirty="0"/>
              <a:t>Daura, Kano et Zaria</a:t>
            </a:r>
          </a:p>
          <a:p>
            <a:endParaRPr lang="pt-BR" sz="1600" dirty="0"/>
          </a:p>
          <a:p>
            <a:r>
              <a:rPr lang="pt-BR" sz="1600" dirty="0"/>
              <a:t>*Islamisation </a:t>
            </a:r>
            <a:r>
              <a:rPr lang="fr-FR" sz="1600" dirty="0"/>
              <a:t>au XIVème siècle</a:t>
            </a:r>
          </a:p>
          <a:p>
            <a:r>
              <a:rPr lang="fr-FR" sz="1600" dirty="0"/>
              <a:t>Régime féodal avec rois et aristocraties</a:t>
            </a:r>
          </a:p>
          <a:p>
            <a:endParaRPr lang="fr-FR" sz="1600" dirty="0"/>
          </a:p>
          <a:p>
            <a:r>
              <a:rPr lang="fr-FR" sz="1600" dirty="0"/>
              <a:t>*Conflits entre cités : Brève chronologie…</a:t>
            </a:r>
          </a:p>
          <a:p>
            <a:endParaRPr lang="fr-FR" sz="1600" dirty="0"/>
          </a:p>
          <a:p>
            <a:r>
              <a:rPr lang="fr-FR" sz="1600" dirty="0"/>
              <a:t>a) 1500-1620 : Les Etats se consolident</a:t>
            </a:r>
          </a:p>
          <a:p>
            <a:r>
              <a:rPr lang="fr-FR" sz="1600" dirty="0"/>
              <a:t>Nombreux conflits entre Kano et Katsina</a:t>
            </a:r>
          </a:p>
          <a:p>
            <a:r>
              <a:rPr lang="fr-FR" sz="1600" dirty="0"/>
              <a:t>Tandis que </a:t>
            </a:r>
            <a:r>
              <a:rPr lang="fr-FR" sz="1600" dirty="0" err="1"/>
              <a:t>Kebbi</a:t>
            </a:r>
            <a:r>
              <a:rPr lang="fr-FR" sz="1600" dirty="0"/>
              <a:t> domine à l’ouest</a:t>
            </a:r>
          </a:p>
          <a:p>
            <a:endParaRPr lang="fr-FR" sz="1600" dirty="0"/>
          </a:p>
          <a:p>
            <a:r>
              <a:rPr lang="fr-FR" sz="1600" dirty="0"/>
              <a:t>b) 1620-1730 : Domination de Kano</a:t>
            </a:r>
          </a:p>
          <a:p>
            <a:r>
              <a:rPr lang="fr-FR" sz="1600" dirty="0"/>
              <a:t>Déclin de </a:t>
            </a:r>
            <a:r>
              <a:rPr lang="fr-FR" sz="1600" dirty="0" err="1"/>
              <a:t>Kebbi</a:t>
            </a:r>
            <a:r>
              <a:rPr lang="fr-FR" sz="1600" dirty="0"/>
              <a:t> et apogées de </a:t>
            </a:r>
            <a:r>
              <a:rPr lang="fr-FR" sz="1600" dirty="0" err="1"/>
              <a:t>Zamfara</a:t>
            </a:r>
            <a:r>
              <a:rPr lang="fr-FR" sz="1600" dirty="0"/>
              <a:t> et </a:t>
            </a:r>
            <a:r>
              <a:rPr lang="fr-FR" sz="1600" dirty="0" err="1"/>
              <a:t>Gobir</a:t>
            </a:r>
            <a:endParaRPr lang="fr-FR" sz="1600" dirty="0"/>
          </a:p>
          <a:p>
            <a:endParaRPr lang="fr-FR" sz="1600" dirty="0"/>
          </a:p>
          <a:p>
            <a:r>
              <a:rPr lang="fr-FR" sz="1600" dirty="0"/>
              <a:t>c) 1730-1808 : Déclin de </a:t>
            </a:r>
            <a:r>
              <a:rPr lang="fr-FR" sz="1600" dirty="0" err="1"/>
              <a:t>Zamfara</a:t>
            </a:r>
            <a:endParaRPr lang="fr-FR" sz="1600" dirty="0"/>
          </a:p>
          <a:p>
            <a:r>
              <a:rPr lang="fr-FR" sz="1600" dirty="0"/>
              <a:t>Et apogée de </a:t>
            </a:r>
            <a:r>
              <a:rPr lang="fr-FR" sz="1600" dirty="0" err="1"/>
              <a:t>Gobir</a:t>
            </a:r>
            <a:r>
              <a:rPr lang="fr-FR" sz="1600" dirty="0"/>
              <a:t>…</a:t>
            </a:r>
          </a:p>
        </p:txBody>
      </p:sp>
      <p:pic>
        <p:nvPicPr>
          <p:cNvPr id="2" name="Picture 3" descr="C:\Users\Christophe\Pictures\My Scans\2016-04 (avr.)\scan0010.jpg">
            <a:extLst>
              <a:ext uri="{FF2B5EF4-FFF2-40B4-BE49-F238E27FC236}">
                <a16:creationId xmlns:a16="http://schemas.microsoft.com/office/drawing/2014/main" id="{CE09D92D-9F59-3ED5-1D76-AF87C6B53FC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C3ACAE42-7D85-1750-CF50-CB203944BA46}"/>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FC2BA389-407D-A860-8884-145E7D04D012}"/>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D78C21AA-28FA-641E-93E6-40009F569F6B}"/>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Ellipse 26">
            <a:extLst>
              <a:ext uri="{FF2B5EF4-FFF2-40B4-BE49-F238E27FC236}">
                <a16:creationId xmlns:a16="http://schemas.microsoft.com/office/drawing/2014/main" id="{A04FF570-8AF1-2159-2D7E-F91A3E5481DA}"/>
              </a:ext>
            </a:extLst>
          </p:cNvPr>
          <p:cNvSpPr/>
          <p:nvPr/>
        </p:nvSpPr>
        <p:spPr>
          <a:xfrm>
            <a:off x="9034734" y="199832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925D60AE-5F44-74FD-8620-CD2F872C756F}"/>
              </a:ext>
            </a:extLst>
          </p:cNvPr>
          <p:cNvSpPr/>
          <p:nvPr/>
        </p:nvSpPr>
        <p:spPr>
          <a:xfrm>
            <a:off x="9502094" y="180983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E7ADAD46-5614-28D2-F837-A6FB7C79E42D}"/>
              </a:ext>
            </a:extLst>
          </p:cNvPr>
          <p:cNvSpPr/>
          <p:nvPr/>
        </p:nvSpPr>
        <p:spPr>
          <a:xfrm>
            <a:off x="9750946" y="191010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9E1E59B8-55C6-9B10-E373-251DABD42830}"/>
              </a:ext>
            </a:extLst>
          </p:cNvPr>
          <p:cNvSpPr/>
          <p:nvPr/>
        </p:nvSpPr>
        <p:spPr>
          <a:xfrm>
            <a:off x="9430086" y="198884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2B752390-6D99-3A57-5DCE-E13021A44C29}"/>
              </a:ext>
            </a:extLst>
          </p:cNvPr>
          <p:cNvSpPr/>
          <p:nvPr/>
        </p:nvSpPr>
        <p:spPr>
          <a:xfrm>
            <a:off x="9894962" y="194560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3E2CBC01-CCB1-E1A8-2BA5-8B95CCE86C7E}"/>
              </a:ext>
            </a:extLst>
          </p:cNvPr>
          <p:cNvSpPr/>
          <p:nvPr/>
        </p:nvSpPr>
        <p:spPr>
          <a:xfrm>
            <a:off x="9706764" y="237314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315E28DA-9CE9-150A-49C1-BACDF5F6CB89}"/>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1" name="Ellipse 40">
            <a:extLst>
              <a:ext uri="{FF2B5EF4-FFF2-40B4-BE49-F238E27FC236}">
                <a16:creationId xmlns:a16="http://schemas.microsoft.com/office/drawing/2014/main" id="{2925E286-F2FE-8E39-FD8D-6E5298B058C2}"/>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C3BAD4C0-78BE-4A68-8ED6-779A8EFA346B}"/>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DCF122DE-CEA1-C11B-7B0E-C5425C430425}"/>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4" name="Ellipse 43">
            <a:extLst>
              <a:ext uri="{FF2B5EF4-FFF2-40B4-BE49-F238E27FC236}">
                <a16:creationId xmlns:a16="http://schemas.microsoft.com/office/drawing/2014/main" id="{905C5770-B327-DA7E-BA65-F6645AF0436A}"/>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Ellipse 44">
            <a:extLst>
              <a:ext uri="{FF2B5EF4-FFF2-40B4-BE49-F238E27FC236}">
                <a16:creationId xmlns:a16="http://schemas.microsoft.com/office/drawing/2014/main" id="{3D663290-3CCD-E149-7A8D-CB914499B096}"/>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Ellipse 45">
            <a:extLst>
              <a:ext uri="{FF2B5EF4-FFF2-40B4-BE49-F238E27FC236}">
                <a16:creationId xmlns:a16="http://schemas.microsoft.com/office/drawing/2014/main" id="{9AEBDBD3-5731-1AAD-1DFC-9DED29001B09}"/>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Ellipse 46">
            <a:extLst>
              <a:ext uri="{FF2B5EF4-FFF2-40B4-BE49-F238E27FC236}">
                <a16:creationId xmlns:a16="http://schemas.microsoft.com/office/drawing/2014/main" id="{688DFD8F-9893-631D-ACE8-37A0DE17A197}"/>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 name="Ellipse 47">
            <a:extLst>
              <a:ext uri="{FF2B5EF4-FFF2-40B4-BE49-F238E27FC236}">
                <a16:creationId xmlns:a16="http://schemas.microsoft.com/office/drawing/2014/main" id="{8BA4EDB5-FA5D-F735-C941-91FB48B5B228}"/>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39B8EA82-03B5-4A64-661C-ACD8D98A4EC8}"/>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1BB58AE0-E716-95AF-1BBA-C255D12EDE79}"/>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FFA0DDAD-5DDD-6896-1FCE-C66917171BFB}"/>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C0D6D5C5-2B29-F29E-CBFE-D316E2DC0006}"/>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D84DC79D-74AE-B8DA-123F-195E03510D98}"/>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7A18382D-F6AF-797F-D5C3-3B85F33835AF}"/>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D0E1DC81-D22D-9A68-E406-734D85631242}"/>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CC02A4BF-A32A-06BD-C0F1-A5B84CD2674B}"/>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A779CE8E-CF9B-A3AF-226D-0B4FD5B53F27}"/>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260FD095-7441-1CA7-4BEE-D67AED1F7D2D}"/>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BC9BCF49-6529-B76B-A07B-98C29CCD6637}"/>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a:extLst>
              <a:ext uri="{FF2B5EF4-FFF2-40B4-BE49-F238E27FC236}">
                <a16:creationId xmlns:a16="http://schemas.microsoft.com/office/drawing/2014/main" id="{E4A1B655-F04B-6007-9C91-47662F346FFD}"/>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3EF7E8CD-BFAC-77D2-BFE3-9B0C06A19516}"/>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Ellipse 10">
            <a:extLst>
              <a:ext uri="{FF2B5EF4-FFF2-40B4-BE49-F238E27FC236}">
                <a16:creationId xmlns:a16="http://schemas.microsoft.com/office/drawing/2014/main" id="{70918833-A169-1931-6629-530E0936CCF4}"/>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Ellipse 11">
            <a:extLst>
              <a:ext uri="{FF2B5EF4-FFF2-40B4-BE49-F238E27FC236}">
                <a16:creationId xmlns:a16="http://schemas.microsoft.com/office/drawing/2014/main" id="{33A38995-4FD4-3173-7514-7DB546955D26}"/>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12">
            <a:extLst>
              <a:ext uri="{FF2B5EF4-FFF2-40B4-BE49-F238E27FC236}">
                <a16:creationId xmlns:a16="http://schemas.microsoft.com/office/drawing/2014/main" id="{72FE3FF3-C278-1747-3FEF-9B3B67F8300E}"/>
              </a:ext>
            </a:extLst>
          </p:cNvPr>
          <p:cNvCxnSpPr>
            <a:cxnSpLocks/>
          </p:cNvCxnSpPr>
          <p:nvPr/>
        </p:nvCxnSpPr>
        <p:spPr>
          <a:xfrm>
            <a:off x="6851105" y="2826815"/>
            <a:ext cx="413471" cy="404308"/>
          </a:xfrm>
          <a:prstGeom prst="line">
            <a:avLst/>
          </a:prstGeom>
          <a:ln w="762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F99927E-C7EF-4039-B2F9-4EC47546B481}"/>
              </a:ext>
            </a:extLst>
          </p:cNvPr>
          <p:cNvCxnSpPr>
            <a:cxnSpLocks/>
          </p:cNvCxnSpPr>
          <p:nvPr/>
        </p:nvCxnSpPr>
        <p:spPr>
          <a:xfrm flipH="1">
            <a:off x="6902022" y="1568260"/>
            <a:ext cx="55374" cy="1240643"/>
          </a:xfrm>
          <a:prstGeom prst="line">
            <a:avLst/>
          </a:prstGeom>
          <a:ln w="7620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39845740-1DD8-2671-15FD-BC8C898AF2D0}"/>
              </a:ext>
            </a:extLst>
          </p:cNvPr>
          <p:cNvSpPr/>
          <p:nvPr/>
        </p:nvSpPr>
        <p:spPr>
          <a:xfrm>
            <a:off x="6828390" y="1568260"/>
            <a:ext cx="258012" cy="22454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8" name="Ellipse 17">
            <a:extLst>
              <a:ext uri="{FF2B5EF4-FFF2-40B4-BE49-F238E27FC236}">
                <a16:creationId xmlns:a16="http://schemas.microsoft.com/office/drawing/2014/main" id="{69F0ADB2-8B68-6AC9-75F2-418A8F7742A1}"/>
              </a:ext>
            </a:extLst>
          </p:cNvPr>
          <p:cNvSpPr/>
          <p:nvPr/>
        </p:nvSpPr>
        <p:spPr>
          <a:xfrm>
            <a:off x="6830014" y="280890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19">
            <a:extLst>
              <a:ext uri="{FF2B5EF4-FFF2-40B4-BE49-F238E27FC236}">
                <a16:creationId xmlns:a16="http://schemas.microsoft.com/office/drawing/2014/main" id="{383F9BF1-2B36-F495-5917-F727BA0DCEC8}"/>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58A70963-ED0A-6324-8E58-F8A13775CEC5}"/>
              </a:ext>
            </a:extLst>
          </p:cNvPr>
          <p:cNvCxnSpPr>
            <a:cxnSpLocks/>
          </p:cNvCxnSpPr>
          <p:nvPr/>
        </p:nvCxnSpPr>
        <p:spPr>
          <a:xfrm flipV="1">
            <a:off x="8940182" y="2218401"/>
            <a:ext cx="1009077" cy="20957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82361576-2C14-AA15-9E91-929937FB7775}"/>
              </a:ext>
            </a:extLst>
          </p:cNvPr>
          <p:cNvSpPr/>
          <p:nvPr/>
        </p:nvSpPr>
        <p:spPr>
          <a:xfrm>
            <a:off x="9925129" y="2111152"/>
            <a:ext cx="222389" cy="204783"/>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 name="Ellipse 23">
            <a:extLst>
              <a:ext uri="{FF2B5EF4-FFF2-40B4-BE49-F238E27FC236}">
                <a16:creationId xmlns:a16="http://schemas.microsoft.com/office/drawing/2014/main" id="{633B9FA6-5F89-E524-C207-2F3169A7A4CB}"/>
              </a:ext>
            </a:extLst>
          </p:cNvPr>
          <p:cNvSpPr/>
          <p:nvPr/>
        </p:nvSpPr>
        <p:spPr>
          <a:xfrm>
            <a:off x="8796166" y="236681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avec flèche 33">
            <a:extLst>
              <a:ext uri="{FF2B5EF4-FFF2-40B4-BE49-F238E27FC236}">
                <a16:creationId xmlns:a16="http://schemas.microsoft.com/office/drawing/2014/main" id="{C1A6F678-A407-715C-4651-D461CA08FAE2}"/>
              </a:ext>
            </a:extLst>
          </p:cNvPr>
          <p:cNvCxnSpPr>
            <a:cxnSpLocks/>
          </p:cNvCxnSpPr>
          <p:nvPr/>
        </p:nvCxnSpPr>
        <p:spPr>
          <a:xfrm>
            <a:off x="7264576" y="3231123"/>
            <a:ext cx="306379" cy="5038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4FF33B0C-52BA-3C50-65BF-8665127BE42A}"/>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36" name="Ellipse 35">
            <a:extLst>
              <a:ext uri="{FF2B5EF4-FFF2-40B4-BE49-F238E27FC236}">
                <a16:creationId xmlns:a16="http://schemas.microsoft.com/office/drawing/2014/main" id="{34ED1493-3C6B-2DCC-A68D-47480B52D4F4}"/>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37" name="Ellipse 36">
            <a:extLst>
              <a:ext uri="{FF2B5EF4-FFF2-40B4-BE49-F238E27FC236}">
                <a16:creationId xmlns:a16="http://schemas.microsoft.com/office/drawing/2014/main" id="{F2FBB423-4ECF-47A6-84B6-1A9D1533B96E}"/>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38" name="Ellipse 37">
            <a:extLst>
              <a:ext uri="{FF2B5EF4-FFF2-40B4-BE49-F238E27FC236}">
                <a16:creationId xmlns:a16="http://schemas.microsoft.com/office/drawing/2014/main" id="{6A6EE70E-7846-8D61-62F0-1123EF312821}"/>
              </a:ext>
            </a:extLst>
          </p:cNvPr>
          <p:cNvSpPr/>
          <p:nvPr/>
        </p:nvSpPr>
        <p:spPr>
          <a:xfrm>
            <a:off x="9687790" y="325549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39" name="Ellipse 38">
            <a:extLst>
              <a:ext uri="{FF2B5EF4-FFF2-40B4-BE49-F238E27FC236}">
                <a16:creationId xmlns:a16="http://schemas.microsoft.com/office/drawing/2014/main" id="{960A8DBA-B412-D792-9B1A-4243885C43BF}"/>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Tree>
    <p:extLst>
      <p:ext uri="{BB962C8B-B14F-4D97-AF65-F5344CB8AC3E}">
        <p14:creationId xmlns:p14="http://schemas.microsoft.com/office/powerpoint/2010/main" val="117585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F05B5-DF44-7CA6-93B1-49F5871F07A9}"/>
            </a:ext>
          </a:extLst>
        </p:cNvPr>
        <p:cNvGrpSpPr/>
        <p:nvPr/>
      </p:nvGrpSpPr>
      <p:grpSpPr>
        <a:xfrm>
          <a:off x="0" y="0"/>
          <a:ext cx="0" cy="0"/>
          <a:chOff x="0" y="0"/>
          <a:chExt cx="0" cy="0"/>
        </a:xfrm>
      </p:grpSpPr>
      <p:pic>
        <p:nvPicPr>
          <p:cNvPr id="26" name="Picture 3" descr="C:\Users\Christophe\Pictures\My Scans\2016-04 (avr.)\scan0010.jpg">
            <a:extLst>
              <a:ext uri="{FF2B5EF4-FFF2-40B4-BE49-F238E27FC236}">
                <a16:creationId xmlns:a16="http://schemas.microsoft.com/office/drawing/2014/main" id="{25294168-0889-732A-6F5D-B078C65D6C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0" name="Ellipse 29">
            <a:extLst>
              <a:ext uri="{FF2B5EF4-FFF2-40B4-BE49-F238E27FC236}">
                <a16:creationId xmlns:a16="http://schemas.microsoft.com/office/drawing/2014/main" id="{24FE0B92-AADF-BB01-8DCD-6F3E9880890D}"/>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 name="Ellipse 31">
            <a:extLst>
              <a:ext uri="{FF2B5EF4-FFF2-40B4-BE49-F238E27FC236}">
                <a16:creationId xmlns:a16="http://schemas.microsoft.com/office/drawing/2014/main" id="{3DEC5AE0-6834-5924-B007-89C90E25E2C7}"/>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3" name="Ellipse 32">
            <a:extLst>
              <a:ext uri="{FF2B5EF4-FFF2-40B4-BE49-F238E27FC236}">
                <a16:creationId xmlns:a16="http://schemas.microsoft.com/office/drawing/2014/main" id="{2FEF9914-212B-3981-93ED-5B49610875BF}"/>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3EF3E1E6-9704-27FC-22B8-70D9FA215492}"/>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Ellipse 10">
            <a:extLst>
              <a:ext uri="{FF2B5EF4-FFF2-40B4-BE49-F238E27FC236}">
                <a16:creationId xmlns:a16="http://schemas.microsoft.com/office/drawing/2014/main" id="{CA90343E-D4F6-5D0D-C9D0-F4E6ABC7A26E}"/>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63976B0-B770-F066-C280-A5AC570353A0}"/>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A40FF07-D78C-9A69-6AF9-9D4242E6DEC5}"/>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3A2A75AA-C5C8-266F-510F-8A8DB80DF64E}"/>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719B56FC-E690-5D1E-D259-52B3B283B325}"/>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DBAB774B-6362-C009-CE1F-D29BEDC9BEAD}"/>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Ellipse 16">
            <a:extLst>
              <a:ext uri="{FF2B5EF4-FFF2-40B4-BE49-F238E27FC236}">
                <a16:creationId xmlns:a16="http://schemas.microsoft.com/office/drawing/2014/main" id="{6E82D507-BE54-1E48-2310-E6BB07D67DAD}"/>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Ellipse 17">
            <a:extLst>
              <a:ext uri="{FF2B5EF4-FFF2-40B4-BE49-F238E27FC236}">
                <a16:creationId xmlns:a16="http://schemas.microsoft.com/office/drawing/2014/main" id="{E43F5E8B-E3F3-2907-8C6D-65A1D25DDB87}"/>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A7D12BA-B0B2-C9AC-196F-FA59E285C6C7}"/>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921D98D-0085-8770-DF4C-E83AB5810755}"/>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CDE76A97-2524-1B33-EF59-F9DE2E8A6AE7}"/>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65025B4C-8442-2688-C0EC-641D1A2C6463}"/>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79BF01AC-37EC-8F1B-7A38-FDA61CE1962A}"/>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EB06285B-0D65-7294-AA96-4B96E4C81FD8}"/>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F5A71549-CF23-ABFA-824E-1A91DB1D5E4E}"/>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239B09DA-3211-5FE9-F59B-38191490A2AC}"/>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Rectangle 94">
            <a:extLst>
              <a:ext uri="{FF2B5EF4-FFF2-40B4-BE49-F238E27FC236}">
                <a16:creationId xmlns:a16="http://schemas.microsoft.com/office/drawing/2014/main" id="{40BD2494-AF38-5003-C8BE-C5E999259955}"/>
              </a:ext>
            </a:extLst>
          </p:cNvPr>
          <p:cNvSpPr/>
          <p:nvPr/>
        </p:nvSpPr>
        <p:spPr>
          <a:xfrm>
            <a:off x="56690" y="114660"/>
            <a:ext cx="3738314" cy="230832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1100-1804 : Les sept cités-Etats haoussas</a:t>
            </a:r>
            <a:r>
              <a:rPr lang="pt-BR" sz="1600" b="1" dirty="0"/>
              <a:t> de Kebbi, Zamfara, Gobir, Katsina, Daura, Kano, et Zaria </a:t>
            </a:r>
            <a:endParaRPr lang="fr-FR" sz="1600" b="1" dirty="0"/>
          </a:p>
          <a:p>
            <a:endParaRPr lang="fr-FR" sz="1600" b="1" dirty="0"/>
          </a:p>
          <a:p>
            <a:r>
              <a:rPr lang="fr-FR" sz="1600" dirty="0"/>
              <a:t>*1591 : Après la chute de l’Empire songhaï Le commerce transsaharien</a:t>
            </a:r>
          </a:p>
          <a:p>
            <a:r>
              <a:rPr lang="fr-FR" sz="1600" dirty="0"/>
              <a:t>Se déporte - en partie - vers l’est</a:t>
            </a:r>
          </a:p>
          <a:p>
            <a:endParaRPr lang="fr-FR" sz="1600" dirty="0"/>
          </a:p>
          <a:p>
            <a:r>
              <a:rPr lang="fr-FR" sz="1600" dirty="0"/>
              <a:t>*Conséquence…</a:t>
            </a:r>
          </a:p>
        </p:txBody>
      </p:sp>
      <p:cxnSp>
        <p:nvCxnSpPr>
          <p:cNvPr id="96" name="Connecteur droit 95">
            <a:extLst>
              <a:ext uri="{FF2B5EF4-FFF2-40B4-BE49-F238E27FC236}">
                <a16:creationId xmlns:a16="http://schemas.microsoft.com/office/drawing/2014/main" id="{4992AB90-74DD-16AA-90A0-B6C087B125CE}"/>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BAF1913D-DFBD-A6FD-A2D4-07309CEF4612}"/>
              </a:ext>
            </a:extLst>
          </p:cNvPr>
          <p:cNvCxnSpPr>
            <a:cxnSpLocks/>
            <a:endCxn id="19" idx="4"/>
          </p:cNvCxnSpPr>
          <p:nvPr/>
        </p:nvCxnSpPr>
        <p:spPr>
          <a:xfrm>
            <a:off x="9954869" y="2107339"/>
            <a:ext cx="9238" cy="13788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8" name="Connecteur droit avec flèche 97">
            <a:extLst>
              <a:ext uri="{FF2B5EF4-FFF2-40B4-BE49-F238E27FC236}">
                <a16:creationId xmlns:a16="http://schemas.microsoft.com/office/drawing/2014/main" id="{541D09A1-3E9E-9077-B9DC-DDDD77048934}"/>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9569898C-05E1-C3C6-F8F8-E54DDF82988F}"/>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0" name="Ellipse 99">
            <a:extLst>
              <a:ext uri="{FF2B5EF4-FFF2-40B4-BE49-F238E27FC236}">
                <a16:creationId xmlns:a16="http://schemas.microsoft.com/office/drawing/2014/main" id="{5CEEA578-38AA-4101-1627-028A6F7DB9B7}"/>
              </a:ext>
            </a:extLst>
          </p:cNvPr>
          <p:cNvSpPr/>
          <p:nvPr/>
        </p:nvSpPr>
        <p:spPr>
          <a:xfrm>
            <a:off x="9820091" y="94802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38ECB72B-F2DC-F90C-176B-A1015F459178}"/>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AA428CC7-1C31-FDE1-76FD-0CA725D110D3}"/>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a:extLst>
              <a:ext uri="{FF2B5EF4-FFF2-40B4-BE49-F238E27FC236}">
                <a16:creationId xmlns:a16="http://schemas.microsoft.com/office/drawing/2014/main" id="{18430162-13B6-DA66-1A57-FBAA46443739}"/>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26A9D001-DA92-BEDA-9BF1-7B5C6524CE4F}"/>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3B26F355-5FC5-D6C6-7012-F2971699EEF2}"/>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9172905C-73CE-0258-87A4-E954798AA8F0}"/>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31876439-2A03-9386-DB35-2AB01A909088}"/>
              </a:ext>
            </a:extLst>
          </p:cNvPr>
          <p:cNvSpPr/>
          <p:nvPr/>
        </p:nvSpPr>
        <p:spPr>
          <a:xfrm>
            <a:off x="9820091" y="2107339"/>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 name="Ellipse 6">
            <a:extLst>
              <a:ext uri="{FF2B5EF4-FFF2-40B4-BE49-F238E27FC236}">
                <a16:creationId xmlns:a16="http://schemas.microsoft.com/office/drawing/2014/main" id="{27757145-37CA-348D-3D52-90C48A5AEC69}"/>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a:extLst>
              <a:ext uri="{FF2B5EF4-FFF2-40B4-BE49-F238E27FC236}">
                <a16:creationId xmlns:a16="http://schemas.microsoft.com/office/drawing/2014/main" id="{D022B015-5E2C-323C-C6F5-29F2A8BBA549}"/>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Ellipse 26">
            <a:extLst>
              <a:ext uri="{FF2B5EF4-FFF2-40B4-BE49-F238E27FC236}">
                <a16:creationId xmlns:a16="http://schemas.microsoft.com/office/drawing/2014/main" id="{AC1B4D1B-7EA7-4935-9AEE-6BFE721F299F}"/>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Ellipse 27">
            <a:extLst>
              <a:ext uri="{FF2B5EF4-FFF2-40B4-BE49-F238E27FC236}">
                <a16:creationId xmlns:a16="http://schemas.microsoft.com/office/drawing/2014/main" id="{9905B7D0-CAD2-0E0E-C721-4EA8C65720F9}"/>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Ellipse 28">
            <a:extLst>
              <a:ext uri="{FF2B5EF4-FFF2-40B4-BE49-F238E27FC236}">
                <a16:creationId xmlns:a16="http://schemas.microsoft.com/office/drawing/2014/main" id="{E9F4492A-7385-4566-A552-107C93EC8E6F}"/>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4F93A9BB-4020-BEDC-A499-D9790DE79811}"/>
              </a:ext>
            </a:extLst>
          </p:cNvPr>
          <p:cNvSpPr/>
          <p:nvPr/>
        </p:nvSpPr>
        <p:spPr>
          <a:xfrm>
            <a:off x="9687790" y="325549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34" name="Ellipse 33">
            <a:extLst>
              <a:ext uri="{FF2B5EF4-FFF2-40B4-BE49-F238E27FC236}">
                <a16:creationId xmlns:a16="http://schemas.microsoft.com/office/drawing/2014/main" id="{FE97E019-8CB9-7EF1-1A6F-672C97EDA353}"/>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35" name="Connecteur droit 34">
            <a:extLst>
              <a:ext uri="{FF2B5EF4-FFF2-40B4-BE49-F238E27FC236}">
                <a16:creationId xmlns:a16="http://schemas.microsoft.com/office/drawing/2014/main" id="{E3C79100-D6CC-9E5E-C278-272ECCFA4BAB}"/>
              </a:ext>
            </a:extLst>
          </p:cNvPr>
          <p:cNvCxnSpPr>
            <a:cxnSpLocks/>
          </p:cNvCxnSpPr>
          <p:nvPr/>
        </p:nvCxnSpPr>
        <p:spPr>
          <a:xfrm>
            <a:off x="6851105" y="2826815"/>
            <a:ext cx="413471" cy="404308"/>
          </a:xfrm>
          <a:prstGeom prst="line">
            <a:avLst/>
          </a:prstGeom>
          <a:ln w="762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7C89F926-A5DB-7F31-CA65-A3A0C4C39085}"/>
              </a:ext>
            </a:extLst>
          </p:cNvPr>
          <p:cNvCxnSpPr>
            <a:cxnSpLocks/>
          </p:cNvCxnSpPr>
          <p:nvPr/>
        </p:nvCxnSpPr>
        <p:spPr>
          <a:xfrm flipH="1">
            <a:off x="6902022" y="1568260"/>
            <a:ext cx="55374" cy="1240643"/>
          </a:xfrm>
          <a:prstGeom prst="line">
            <a:avLst/>
          </a:prstGeom>
          <a:ln w="7620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77FCD853-37A2-56D9-2CC7-8C8F57B1EF84}"/>
              </a:ext>
            </a:extLst>
          </p:cNvPr>
          <p:cNvSpPr/>
          <p:nvPr/>
        </p:nvSpPr>
        <p:spPr>
          <a:xfrm>
            <a:off x="6828390" y="1568260"/>
            <a:ext cx="258012" cy="22454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0" name="Ellipse 39">
            <a:extLst>
              <a:ext uri="{FF2B5EF4-FFF2-40B4-BE49-F238E27FC236}">
                <a16:creationId xmlns:a16="http://schemas.microsoft.com/office/drawing/2014/main" id="{CEAAD112-EADA-EB75-E037-F2B8218A4154}"/>
              </a:ext>
            </a:extLst>
          </p:cNvPr>
          <p:cNvSpPr/>
          <p:nvPr/>
        </p:nvSpPr>
        <p:spPr>
          <a:xfrm>
            <a:off x="6830014" y="280890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avec flèche 41">
            <a:extLst>
              <a:ext uri="{FF2B5EF4-FFF2-40B4-BE49-F238E27FC236}">
                <a16:creationId xmlns:a16="http://schemas.microsoft.com/office/drawing/2014/main" id="{98644A76-421F-4430-D292-AF91C875616A}"/>
              </a:ext>
            </a:extLst>
          </p:cNvPr>
          <p:cNvCxnSpPr>
            <a:cxnSpLocks/>
          </p:cNvCxnSpPr>
          <p:nvPr/>
        </p:nvCxnSpPr>
        <p:spPr>
          <a:xfrm>
            <a:off x="7264576" y="3231123"/>
            <a:ext cx="306379" cy="5038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Ellipse 43">
            <a:extLst>
              <a:ext uri="{FF2B5EF4-FFF2-40B4-BE49-F238E27FC236}">
                <a16:creationId xmlns:a16="http://schemas.microsoft.com/office/drawing/2014/main" id="{750061B5-E539-F1D2-22F4-25EAD5CC3B08}"/>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45" name="Connecteur droit avec flèche 44">
            <a:extLst>
              <a:ext uri="{FF2B5EF4-FFF2-40B4-BE49-F238E27FC236}">
                <a16:creationId xmlns:a16="http://schemas.microsoft.com/office/drawing/2014/main" id="{B3A3BB9C-C04A-8E4B-3508-08E1E86F1C4D}"/>
              </a:ext>
            </a:extLst>
          </p:cNvPr>
          <p:cNvCxnSpPr>
            <a:cxnSpLocks/>
            <a:endCxn id="43" idx="2"/>
          </p:cNvCxnSpPr>
          <p:nvPr/>
        </p:nvCxnSpPr>
        <p:spPr>
          <a:xfrm flipV="1">
            <a:off x="8940182" y="2218660"/>
            <a:ext cx="879909" cy="20931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6" name="Ellipse 45">
            <a:extLst>
              <a:ext uri="{FF2B5EF4-FFF2-40B4-BE49-F238E27FC236}">
                <a16:creationId xmlns:a16="http://schemas.microsoft.com/office/drawing/2014/main" id="{32686BE2-4855-7718-2A39-2294BF835840}"/>
              </a:ext>
            </a:extLst>
          </p:cNvPr>
          <p:cNvSpPr/>
          <p:nvPr/>
        </p:nvSpPr>
        <p:spPr>
          <a:xfrm>
            <a:off x="8796166" y="236681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07A62B6B-5711-A20E-4DE6-49459663A633}"/>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49" name="Ellipse 48">
            <a:extLst>
              <a:ext uri="{FF2B5EF4-FFF2-40B4-BE49-F238E27FC236}">
                <a16:creationId xmlns:a16="http://schemas.microsoft.com/office/drawing/2014/main" id="{1A093717-1429-C180-3D5F-FE5680B1CC53}"/>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Tree>
    <p:extLst>
      <p:ext uri="{BB962C8B-B14F-4D97-AF65-F5344CB8AC3E}">
        <p14:creationId xmlns:p14="http://schemas.microsoft.com/office/powerpoint/2010/main" val="2012514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3A48E-4555-6D4E-4F7A-5243067EBA24}"/>
            </a:ext>
          </a:extLst>
        </p:cNvPr>
        <p:cNvGrpSpPr/>
        <p:nvPr/>
      </p:nvGrpSpPr>
      <p:grpSpPr>
        <a:xfrm>
          <a:off x="0" y="0"/>
          <a:ext cx="0" cy="0"/>
          <a:chOff x="0" y="0"/>
          <a:chExt cx="0" cy="0"/>
        </a:xfrm>
      </p:grpSpPr>
      <p:sp>
        <p:nvSpPr>
          <p:cNvPr id="95" name="Rectangle 94">
            <a:extLst>
              <a:ext uri="{FF2B5EF4-FFF2-40B4-BE49-F238E27FC236}">
                <a16:creationId xmlns:a16="http://schemas.microsoft.com/office/drawing/2014/main" id="{862EB109-7F69-DBC6-55CA-59C0B94403B7}"/>
              </a:ext>
            </a:extLst>
          </p:cNvPr>
          <p:cNvSpPr/>
          <p:nvPr/>
        </p:nvSpPr>
        <p:spPr>
          <a:xfrm>
            <a:off x="56689" y="114660"/>
            <a:ext cx="5000422" cy="649408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1100-1804 : Les sept Cités-Etats haoussas</a:t>
            </a:r>
            <a:r>
              <a:rPr lang="pt-BR" sz="1600" b="1" dirty="0"/>
              <a:t> de Kebbi, Zamfara, Gobir, Katsina, Daura, Kano, et Zaria </a:t>
            </a:r>
            <a:endParaRPr lang="fr-FR" sz="1600" b="1" dirty="0"/>
          </a:p>
          <a:p>
            <a:endParaRPr lang="fr-FR" sz="1600" b="1" dirty="0"/>
          </a:p>
          <a:p>
            <a:r>
              <a:rPr lang="fr-FR" sz="1600" dirty="0"/>
              <a:t>*Au XVIIe siècle, pour les cités haoussas</a:t>
            </a:r>
          </a:p>
          <a:p>
            <a:r>
              <a:rPr lang="fr-FR" sz="1600" dirty="0"/>
              <a:t>Apogée économique ; Deux points…</a:t>
            </a:r>
          </a:p>
          <a:p>
            <a:endParaRPr lang="fr-FR" sz="1600" dirty="0"/>
          </a:p>
          <a:p>
            <a:r>
              <a:rPr lang="fr-FR" sz="1600" dirty="0"/>
              <a:t>a) Le pays haoussa, carrefour du commerce </a:t>
            </a:r>
            <a:r>
              <a:rPr lang="fr-FR" sz="1500" dirty="0"/>
              <a:t>transsaharien</a:t>
            </a:r>
          </a:p>
          <a:p>
            <a:r>
              <a:rPr lang="fr-FR" sz="1600" dirty="0"/>
              <a:t>Or et esclaves du golfe de Guinée et du Bas-Niger</a:t>
            </a:r>
          </a:p>
          <a:p>
            <a:r>
              <a:rPr lang="fr-FR" sz="1600" dirty="0"/>
              <a:t>Vers l’Afrique du Nord (Tripoli, Alexandrie) et la mer Rouge</a:t>
            </a:r>
          </a:p>
          <a:p>
            <a:r>
              <a:rPr lang="fr-FR" sz="1600" dirty="0"/>
              <a:t>NB : Route des pèlerins vers la Mecque</a:t>
            </a:r>
          </a:p>
          <a:p>
            <a:endParaRPr lang="fr-FR" sz="1600" dirty="0"/>
          </a:p>
          <a:p>
            <a:r>
              <a:rPr lang="fr-FR" sz="1600" dirty="0"/>
              <a:t>NB : Au début du XVIe siècle, au nord…</a:t>
            </a:r>
          </a:p>
          <a:p>
            <a:r>
              <a:rPr lang="fr-FR" sz="1600" u="sng" dirty="0"/>
              <a:t>La cité haoussa de </a:t>
            </a:r>
            <a:r>
              <a:rPr lang="fr-FR" sz="1600" u="sng" dirty="0" err="1"/>
              <a:t>Kebbi</a:t>
            </a:r>
            <a:r>
              <a:rPr lang="fr-FR" sz="1600" u="sng" dirty="0"/>
              <a:t> a pris le contrôle d’Agadès</a:t>
            </a:r>
          </a:p>
          <a:p>
            <a:r>
              <a:rPr lang="fr-FR" sz="1600" dirty="0"/>
              <a:t>Devenu le principal entrepôt sur la route transsaharienne</a:t>
            </a:r>
          </a:p>
          <a:p>
            <a:r>
              <a:rPr lang="fr-FR" sz="1600" dirty="0"/>
              <a:t>Aux dépens du Songhaï ; Et surtout du Bornou, plus à l’est</a:t>
            </a:r>
          </a:p>
          <a:p>
            <a:r>
              <a:rPr lang="fr-FR" sz="1600" dirty="0"/>
              <a:t>*</a:t>
            </a:r>
            <a:r>
              <a:rPr lang="fr-FR" sz="1600" u="sng" dirty="0"/>
              <a:t>A revoir</a:t>
            </a:r>
            <a:r>
              <a:rPr lang="fr-FR" sz="1600" dirty="0"/>
              <a:t>…</a:t>
            </a:r>
          </a:p>
          <a:p>
            <a:endParaRPr lang="fr-FR" sz="1600" dirty="0"/>
          </a:p>
          <a:p>
            <a:r>
              <a:rPr lang="fr-FR" sz="1600" dirty="0"/>
              <a:t>b) Développement économique</a:t>
            </a:r>
          </a:p>
          <a:p>
            <a:r>
              <a:rPr lang="fr-FR" sz="1600" dirty="0"/>
              <a:t>*Céréaliculture ; Artisanat haoussa</a:t>
            </a:r>
          </a:p>
          <a:p>
            <a:r>
              <a:rPr lang="fr-FR" sz="1600" dirty="0"/>
              <a:t>*Elevage par les nomades Peuls venus de l’ouest</a:t>
            </a:r>
          </a:p>
          <a:p>
            <a:r>
              <a:rPr lang="fr-FR" sz="1600" dirty="0"/>
              <a:t>De plus en plus nombreux à partir de 1700 </a:t>
            </a:r>
          </a:p>
          <a:p>
            <a:endParaRPr lang="fr-FR" sz="1600" dirty="0"/>
          </a:p>
          <a:p>
            <a:r>
              <a:rPr lang="fr-FR" sz="1600" dirty="0"/>
              <a:t>*Aux XVIIème-XVIIIème siècle</a:t>
            </a:r>
          </a:p>
          <a:p>
            <a:r>
              <a:rPr lang="fr-FR" sz="1600" dirty="0"/>
              <a:t>Le pays haoussa est le plus riche de la savane</a:t>
            </a:r>
          </a:p>
          <a:p>
            <a:endParaRPr lang="fr-FR" sz="1600" dirty="0"/>
          </a:p>
          <a:p>
            <a:r>
              <a:rPr lang="fr-FR" sz="1600" dirty="0"/>
              <a:t>*Plus à l’est…</a:t>
            </a:r>
          </a:p>
        </p:txBody>
      </p:sp>
      <p:pic>
        <p:nvPicPr>
          <p:cNvPr id="89" name="Image 88" descr="Une image contenant texte, carte, atlas&#10;&#10;Le contenu généré par l’IA peut être incorrect.">
            <a:extLst>
              <a:ext uri="{FF2B5EF4-FFF2-40B4-BE49-F238E27FC236}">
                <a16:creationId xmlns:a16="http://schemas.microsoft.com/office/drawing/2014/main" id="{BBFBCD66-C5A0-B5FA-538B-E85438222A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98" name="Connecteur droit 97">
            <a:extLst>
              <a:ext uri="{FF2B5EF4-FFF2-40B4-BE49-F238E27FC236}">
                <a16:creationId xmlns:a16="http://schemas.microsoft.com/office/drawing/2014/main" id="{46B430DA-831A-2427-EBD9-4C991AC4A4AC}"/>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7C5C595E-E794-721E-92C7-5D110B1FA7A9}"/>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EC6DA814-CC54-AAE9-65F5-A181C392A5E8}"/>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DDD2B56B-A324-82D1-D669-17C7AFAFD77D}"/>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9" name="Ellipse 108">
            <a:extLst>
              <a:ext uri="{FF2B5EF4-FFF2-40B4-BE49-F238E27FC236}">
                <a16:creationId xmlns:a16="http://schemas.microsoft.com/office/drawing/2014/main" id="{E1A58E3B-C25A-E048-1BA2-53E134640B11}"/>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0" name="Connecteur droit 109">
            <a:extLst>
              <a:ext uri="{FF2B5EF4-FFF2-40B4-BE49-F238E27FC236}">
                <a16:creationId xmlns:a16="http://schemas.microsoft.com/office/drawing/2014/main" id="{1F997D95-B988-3132-D2E0-F50098C1E57A}"/>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42AE68CC-DC82-D442-1AD0-31C06F31C8F5}"/>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DF3F5BEB-0AEB-6311-C530-7987D7F7D3B3}"/>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3" name="Connecteur droit avec flèche 112">
            <a:extLst>
              <a:ext uri="{FF2B5EF4-FFF2-40B4-BE49-F238E27FC236}">
                <a16:creationId xmlns:a16="http://schemas.microsoft.com/office/drawing/2014/main" id="{B8BD2F64-7872-CB3F-5AA7-646C694BBF7A}"/>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5360410D-7CD3-7D00-57C4-1BB85111B370}"/>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5" name="Connecteur droit 114">
            <a:extLst>
              <a:ext uri="{FF2B5EF4-FFF2-40B4-BE49-F238E27FC236}">
                <a16:creationId xmlns:a16="http://schemas.microsoft.com/office/drawing/2014/main" id="{4AF2538B-6722-11AB-F664-C644CAECDC02}"/>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3" name="Connecteur droit avec flèche 122">
            <a:extLst>
              <a:ext uri="{FF2B5EF4-FFF2-40B4-BE49-F238E27FC236}">
                <a16:creationId xmlns:a16="http://schemas.microsoft.com/office/drawing/2014/main" id="{37343F6F-067C-417E-A60E-3D9F3BA63C7C}"/>
              </a:ext>
            </a:extLst>
          </p:cNvPr>
          <p:cNvCxnSpPr>
            <a:cxnSpLocks/>
            <a:endCxn id="160"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a:extLst>
              <a:ext uri="{FF2B5EF4-FFF2-40B4-BE49-F238E27FC236}">
                <a16:creationId xmlns:a16="http://schemas.microsoft.com/office/drawing/2014/main" id="{9B3DD72D-F2DB-9C87-1236-78112549BA29}"/>
              </a:ext>
            </a:extLst>
          </p:cNvPr>
          <p:cNvCxnSpPr>
            <a:cxnSpLocks/>
            <a:endCxn id="152"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necteur droit avec flèche 143">
            <a:extLst>
              <a:ext uri="{FF2B5EF4-FFF2-40B4-BE49-F238E27FC236}">
                <a16:creationId xmlns:a16="http://schemas.microsoft.com/office/drawing/2014/main" id="{B341D3BA-D326-B94F-55F5-F182D1CEA112}"/>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8" name="Ellipse 147">
            <a:extLst>
              <a:ext uri="{FF2B5EF4-FFF2-40B4-BE49-F238E27FC236}">
                <a16:creationId xmlns:a16="http://schemas.microsoft.com/office/drawing/2014/main" id="{984BA64E-C43F-B6AE-FE87-4DE9216471C4}"/>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9" name="Connecteur droit 148">
            <a:extLst>
              <a:ext uri="{FF2B5EF4-FFF2-40B4-BE49-F238E27FC236}">
                <a16:creationId xmlns:a16="http://schemas.microsoft.com/office/drawing/2014/main" id="{3474364E-C016-4DF5-CA82-E0FBF4D3790C}"/>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1" name="Ellipse 150">
            <a:extLst>
              <a:ext uri="{FF2B5EF4-FFF2-40B4-BE49-F238E27FC236}">
                <a16:creationId xmlns:a16="http://schemas.microsoft.com/office/drawing/2014/main" id="{84540149-FA2E-3A97-5493-6B2B325ED294}"/>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C75213C2-4AA1-BAAD-DF1A-8244A323078B}"/>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53" name="Ellipse 152">
            <a:extLst>
              <a:ext uri="{FF2B5EF4-FFF2-40B4-BE49-F238E27FC236}">
                <a16:creationId xmlns:a16="http://schemas.microsoft.com/office/drawing/2014/main" id="{DE10981B-B277-C8E0-C413-ABE458D165E9}"/>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8" name="Ellipse 157">
            <a:extLst>
              <a:ext uri="{FF2B5EF4-FFF2-40B4-BE49-F238E27FC236}">
                <a16:creationId xmlns:a16="http://schemas.microsoft.com/office/drawing/2014/main" id="{72A88186-908D-7AF7-F5F3-EE305A3916D1}"/>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159" name="Connecteur droit 158">
            <a:extLst>
              <a:ext uri="{FF2B5EF4-FFF2-40B4-BE49-F238E27FC236}">
                <a16:creationId xmlns:a16="http://schemas.microsoft.com/office/drawing/2014/main" id="{CA2732C9-086D-5A6D-7366-BD446416770B}"/>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0" name="Ellipse 159">
            <a:extLst>
              <a:ext uri="{FF2B5EF4-FFF2-40B4-BE49-F238E27FC236}">
                <a16:creationId xmlns:a16="http://schemas.microsoft.com/office/drawing/2014/main" id="{3CE7D49C-EE50-1589-A5B1-3BB7A94ABA8A}"/>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61" name="Ellipse 160">
            <a:extLst>
              <a:ext uri="{FF2B5EF4-FFF2-40B4-BE49-F238E27FC236}">
                <a16:creationId xmlns:a16="http://schemas.microsoft.com/office/drawing/2014/main" id="{42E76517-B675-B032-7BF8-7DFDF76538F7}"/>
              </a:ext>
            </a:extLst>
          </p:cNvPr>
          <p:cNvSpPr/>
          <p:nvPr/>
        </p:nvSpPr>
        <p:spPr>
          <a:xfrm rot="12993896">
            <a:off x="7102254" y="3438793"/>
            <a:ext cx="373656" cy="706806"/>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2" name="Connecteur droit 161">
            <a:extLst>
              <a:ext uri="{FF2B5EF4-FFF2-40B4-BE49-F238E27FC236}">
                <a16:creationId xmlns:a16="http://schemas.microsoft.com/office/drawing/2014/main" id="{85D4753D-2AE1-CAB3-A0DC-860AF7C15CC8}"/>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3" name="Connecteur droit 162">
            <a:extLst>
              <a:ext uri="{FF2B5EF4-FFF2-40B4-BE49-F238E27FC236}">
                <a16:creationId xmlns:a16="http://schemas.microsoft.com/office/drawing/2014/main" id="{51242BF4-BC99-ABD2-76D9-5C1942305082}"/>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4" name="Connecteur droit 163">
            <a:extLst>
              <a:ext uri="{FF2B5EF4-FFF2-40B4-BE49-F238E27FC236}">
                <a16:creationId xmlns:a16="http://schemas.microsoft.com/office/drawing/2014/main" id="{1829F8A6-1780-2C54-3FD4-8FE2FBC78CC1}"/>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9A73AC29-3D88-358C-4C57-1D8755E2491E}"/>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6" name="Ellipse 165">
            <a:extLst>
              <a:ext uri="{FF2B5EF4-FFF2-40B4-BE49-F238E27FC236}">
                <a16:creationId xmlns:a16="http://schemas.microsoft.com/office/drawing/2014/main" id="{66E4DD8A-957B-6376-14E4-0D3EACAC4836}"/>
              </a:ext>
            </a:extLst>
          </p:cNvPr>
          <p:cNvSpPr/>
          <p:nvPr/>
        </p:nvSpPr>
        <p:spPr>
          <a:xfrm>
            <a:off x="7395208" y="3413536"/>
            <a:ext cx="144016" cy="122312"/>
          </a:xfrm>
          <a:prstGeom prst="ellipse">
            <a:avLst/>
          </a:prstGeom>
          <a:solidFill>
            <a:srgbClr val="B8E0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E9DA6ED3-D511-0893-17AF-C4C5F82B708A}"/>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8" name="Ellipse 167">
            <a:extLst>
              <a:ext uri="{FF2B5EF4-FFF2-40B4-BE49-F238E27FC236}">
                <a16:creationId xmlns:a16="http://schemas.microsoft.com/office/drawing/2014/main" id="{46AF8F11-C08D-B79F-27FC-CCBA43865177}"/>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9" name="Ellipse 168">
            <a:extLst>
              <a:ext uri="{FF2B5EF4-FFF2-40B4-BE49-F238E27FC236}">
                <a16:creationId xmlns:a16="http://schemas.microsoft.com/office/drawing/2014/main" id="{FA81D939-A872-4BF3-CC4D-6FEB7054BBAE}"/>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0" name="Ellipse 169">
            <a:extLst>
              <a:ext uri="{FF2B5EF4-FFF2-40B4-BE49-F238E27FC236}">
                <a16:creationId xmlns:a16="http://schemas.microsoft.com/office/drawing/2014/main" id="{F6DE3C4F-382D-CE19-E29C-E40A0506C5EC}"/>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71" name="Connecteur droit 170">
            <a:extLst>
              <a:ext uri="{FF2B5EF4-FFF2-40B4-BE49-F238E27FC236}">
                <a16:creationId xmlns:a16="http://schemas.microsoft.com/office/drawing/2014/main" id="{8A11CF16-4557-73BC-29BB-C58CAE1E7B6C}"/>
              </a:ext>
            </a:extLst>
          </p:cNvPr>
          <p:cNvCxnSpPr>
            <a:cxnSpLocks/>
            <a:endCxn id="172" idx="7"/>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72" name="Ellipse 171">
            <a:extLst>
              <a:ext uri="{FF2B5EF4-FFF2-40B4-BE49-F238E27FC236}">
                <a16:creationId xmlns:a16="http://schemas.microsoft.com/office/drawing/2014/main" id="{213DCE1D-8EF4-7C06-5C7F-743CE5CCF8A2}"/>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F3E317BE-A0D3-81D2-27EC-D3BA8303ED11}"/>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74" name="Connecteur droit 173">
            <a:extLst>
              <a:ext uri="{FF2B5EF4-FFF2-40B4-BE49-F238E27FC236}">
                <a16:creationId xmlns:a16="http://schemas.microsoft.com/office/drawing/2014/main" id="{47D45EF2-8EB6-5148-4351-83592DCBA5DA}"/>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5" name="Connecteur droit avec flèche 174">
            <a:extLst>
              <a:ext uri="{FF2B5EF4-FFF2-40B4-BE49-F238E27FC236}">
                <a16:creationId xmlns:a16="http://schemas.microsoft.com/office/drawing/2014/main" id="{4778AD56-89F2-87B5-88B1-3284A3251157}"/>
              </a:ext>
            </a:extLst>
          </p:cNvPr>
          <p:cNvCxnSpPr>
            <a:cxnSpLocks/>
            <a:endCxn id="168"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6" name="Ellipse 175">
            <a:extLst>
              <a:ext uri="{FF2B5EF4-FFF2-40B4-BE49-F238E27FC236}">
                <a16:creationId xmlns:a16="http://schemas.microsoft.com/office/drawing/2014/main" id="{8519C34E-BD54-0D65-C003-CFA2FB49624F}"/>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77" name="Ellipse 176">
            <a:extLst>
              <a:ext uri="{FF2B5EF4-FFF2-40B4-BE49-F238E27FC236}">
                <a16:creationId xmlns:a16="http://schemas.microsoft.com/office/drawing/2014/main" id="{72669CCE-2346-9DCA-0B1F-5D3788FB4FED}"/>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8" name="Ellipse 177">
            <a:extLst>
              <a:ext uri="{FF2B5EF4-FFF2-40B4-BE49-F238E27FC236}">
                <a16:creationId xmlns:a16="http://schemas.microsoft.com/office/drawing/2014/main" id="{B60D935F-DC05-DFA1-599B-E62557F054D6}"/>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9" name="Ellipse 178">
            <a:extLst>
              <a:ext uri="{FF2B5EF4-FFF2-40B4-BE49-F238E27FC236}">
                <a16:creationId xmlns:a16="http://schemas.microsoft.com/office/drawing/2014/main" id="{BC9351E2-C401-0341-AA39-C75A2FCF404E}"/>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0" name="Connecteur droit avec flèche 179">
            <a:extLst>
              <a:ext uri="{FF2B5EF4-FFF2-40B4-BE49-F238E27FC236}">
                <a16:creationId xmlns:a16="http://schemas.microsoft.com/office/drawing/2014/main" id="{1DD4498A-26BA-2453-5D9C-13B46AA79466}"/>
              </a:ext>
            </a:extLst>
          </p:cNvPr>
          <p:cNvCxnSpPr>
            <a:cxnSpLocks/>
            <a:endCxn id="177"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1" name="Ellipse 180">
            <a:extLst>
              <a:ext uri="{FF2B5EF4-FFF2-40B4-BE49-F238E27FC236}">
                <a16:creationId xmlns:a16="http://schemas.microsoft.com/office/drawing/2014/main" id="{15AC5923-60CB-ADCB-3897-86055CC5049E}"/>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Ellipse 181">
            <a:extLst>
              <a:ext uri="{FF2B5EF4-FFF2-40B4-BE49-F238E27FC236}">
                <a16:creationId xmlns:a16="http://schemas.microsoft.com/office/drawing/2014/main" id="{BEF25938-D2E2-9ED4-7500-0D4B92AC4303}"/>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83" name="Connecteur droit 182">
            <a:extLst>
              <a:ext uri="{FF2B5EF4-FFF2-40B4-BE49-F238E27FC236}">
                <a16:creationId xmlns:a16="http://schemas.microsoft.com/office/drawing/2014/main" id="{F1247C12-A892-5076-B3ED-1F329784C165}"/>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4" name="Connecteur droit avec flèche 183">
            <a:extLst>
              <a:ext uri="{FF2B5EF4-FFF2-40B4-BE49-F238E27FC236}">
                <a16:creationId xmlns:a16="http://schemas.microsoft.com/office/drawing/2014/main" id="{7ED19FAF-493C-F01D-5CBD-838E2F792259}"/>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5" name="Ellipse 184">
            <a:extLst>
              <a:ext uri="{FF2B5EF4-FFF2-40B4-BE49-F238E27FC236}">
                <a16:creationId xmlns:a16="http://schemas.microsoft.com/office/drawing/2014/main" id="{FF1CF265-62D6-20E8-A3A1-98C3ABE695FE}"/>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Ellipse 185">
            <a:extLst>
              <a:ext uri="{FF2B5EF4-FFF2-40B4-BE49-F238E27FC236}">
                <a16:creationId xmlns:a16="http://schemas.microsoft.com/office/drawing/2014/main" id="{BB5D5D22-2DAD-A945-9F3E-16ECB667EB58}"/>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87" name="Ellipse 186">
            <a:extLst>
              <a:ext uri="{FF2B5EF4-FFF2-40B4-BE49-F238E27FC236}">
                <a16:creationId xmlns:a16="http://schemas.microsoft.com/office/drawing/2014/main" id="{3EB6EDCA-8B69-82C7-17F6-B530ACBC5AA8}"/>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88" name="Ellipse 187">
            <a:extLst>
              <a:ext uri="{FF2B5EF4-FFF2-40B4-BE49-F238E27FC236}">
                <a16:creationId xmlns:a16="http://schemas.microsoft.com/office/drawing/2014/main" id="{685436D8-3A3B-C591-DF46-1E61375A3E5E}"/>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189" name="Connecteur droit 188">
            <a:extLst>
              <a:ext uri="{FF2B5EF4-FFF2-40B4-BE49-F238E27FC236}">
                <a16:creationId xmlns:a16="http://schemas.microsoft.com/office/drawing/2014/main" id="{14F21697-40CD-C9E1-C043-7C24401BF587}"/>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90" name="Ellipse 189">
            <a:extLst>
              <a:ext uri="{FF2B5EF4-FFF2-40B4-BE49-F238E27FC236}">
                <a16:creationId xmlns:a16="http://schemas.microsoft.com/office/drawing/2014/main" id="{EDDCCC2F-ADBF-4589-FC15-897CB51AAD3D}"/>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1" name="Ellipse 190">
            <a:extLst>
              <a:ext uri="{FF2B5EF4-FFF2-40B4-BE49-F238E27FC236}">
                <a16:creationId xmlns:a16="http://schemas.microsoft.com/office/drawing/2014/main" id="{DEC696D1-8D75-1B58-51FE-344EFB854497}"/>
              </a:ext>
            </a:extLst>
          </p:cNvPr>
          <p:cNvSpPr/>
          <p:nvPr/>
        </p:nvSpPr>
        <p:spPr>
          <a:xfrm>
            <a:off x="7176648" y="377121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2" name="Ellipse 191">
            <a:extLst>
              <a:ext uri="{FF2B5EF4-FFF2-40B4-BE49-F238E27FC236}">
                <a16:creationId xmlns:a16="http://schemas.microsoft.com/office/drawing/2014/main" id="{FE014D74-8079-40C6-FF58-7273A87039AB}"/>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193" name="Connecteur droit 192">
            <a:extLst>
              <a:ext uri="{FF2B5EF4-FFF2-40B4-BE49-F238E27FC236}">
                <a16:creationId xmlns:a16="http://schemas.microsoft.com/office/drawing/2014/main" id="{18B4154A-EC51-00BA-F941-63A030BF1A76}"/>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4" name="Connecteur droit avec flèche 193">
            <a:extLst>
              <a:ext uri="{FF2B5EF4-FFF2-40B4-BE49-F238E27FC236}">
                <a16:creationId xmlns:a16="http://schemas.microsoft.com/office/drawing/2014/main" id="{BD3FCB34-A491-FD84-0266-D599F13DC538}"/>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Connecteur droit 194">
            <a:extLst>
              <a:ext uri="{FF2B5EF4-FFF2-40B4-BE49-F238E27FC236}">
                <a16:creationId xmlns:a16="http://schemas.microsoft.com/office/drawing/2014/main" id="{91455D4A-4FAC-E45B-BC1E-3AE4E2E1C29E}"/>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Connecteur droit 195">
            <a:extLst>
              <a:ext uri="{FF2B5EF4-FFF2-40B4-BE49-F238E27FC236}">
                <a16:creationId xmlns:a16="http://schemas.microsoft.com/office/drawing/2014/main" id="{6A7F8F56-A346-2EE8-26B9-C6298D1A2B3E}"/>
              </a:ext>
            </a:extLst>
          </p:cNvPr>
          <p:cNvCxnSpPr>
            <a:cxnSpLocks/>
            <a:endCxn id="203" idx="4"/>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Connecteur droit 197">
            <a:extLst>
              <a:ext uri="{FF2B5EF4-FFF2-40B4-BE49-F238E27FC236}">
                <a16:creationId xmlns:a16="http://schemas.microsoft.com/office/drawing/2014/main" id="{7117001F-4859-5591-DFC1-0AA858C08544}"/>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99" name="Ellipse 198">
            <a:extLst>
              <a:ext uri="{FF2B5EF4-FFF2-40B4-BE49-F238E27FC236}">
                <a16:creationId xmlns:a16="http://schemas.microsoft.com/office/drawing/2014/main" id="{EA2A1183-8306-FE78-C4CD-8CD3CC83E85E}"/>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0" name="Connecteur droit 199">
            <a:extLst>
              <a:ext uri="{FF2B5EF4-FFF2-40B4-BE49-F238E27FC236}">
                <a16:creationId xmlns:a16="http://schemas.microsoft.com/office/drawing/2014/main" id="{F6E12202-F20C-D753-7C87-5EE280A45E46}"/>
              </a:ext>
            </a:extLst>
          </p:cNvPr>
          <p:cNvCxnSpPr>
            <a:cxnSpLocks/>
          </p:cNvCxnSpPr>
          <p:nvPr/>
        </p:nvCxnSpPr>
        <p:spPr>
          <a:xfrm>
            <a:off x="9570537" y="4083150"/>
            <a:ext cx="472674" cy="32683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01" name="Ellipse 200">
            <a:extLst>
              <a:ext uri="{FF2B5EF4-FFF2-40B4-BE49-F238E27FC236}">
                <a16:creationId xmlns:a16="http://schemas.microsoft.com/office/drawing/2014/main" id="{D7CF756E-F223-A294-DA34-7D22AB07DFF7}"/>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03" name="Ellipse 202">
            <a:extLst>
              <a:ext uri="{FF2B5EF4-FFF2-40B4-BE49-F238E27FC236}">
                <a16:creationId xmlns:a16="http://schemas.microsoft.com/office/drawing/2014/main" id="{7ABDE9AB-117A-6B4C-B1D4-50C2C8322E35}"/>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04" name="Ellipse 203">
            <a:extLst>
              <a:ext uri="{FF2B5EF4-FFF2-40B4-BE49-F238E27FC236}">
                <a16:creationId xmlns:a16="http://schemas.microsoft.com/office/drawing/2014/main" id="{72D9A4D0-32F9-E446-9BC0-435A5728C0D5}"/>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05" name="Ellipse 204">
            <a:extLst>
              <a:ext uri="{FF2B5EF4-FFF2-40B4-BE49-F238E27FC236}">
                <a16:creationId xmlns:a16="http://schemas.microsoft.com/office/drawing/2014/main" id="{8D0279D6-DBDF-4FAC-C365-C80B5EC8C993}"/>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6" name="Ellipse 205">
            <a:extLst>
              <a:ext uri="{FF2B5EF4-FFF2-40B4-BE49-F238E27FC236}">
                <a16:creationId xmlns:a16="http://schemas.microsoft.com/office/drawing/2014/main" id="{405734F9-ACB3-3F2B-37FD-0FF47B73A4E3}"/>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07" name="Ellipse 206">
            <a:extLst>
              <a:ext uri="{FF2B5EF4-FFF2-40B4-BE49-F238E27FC236}">
                <a16:creationId xmlns:a16="http://schemas.microsoft.com/office/drawing/2014/main" id="{7B875964-D424-140F-BD85-90801A2712DA}"/>
              </a:ext>
            </a:extLst>
          </p:cNvPr>
          <p:cNvSpPr/>
          <p:nvPr/>
        </p:nvSpPr>
        <p:spPr>
          <a:xfrm>
            <a:off x="8863650" y="3964701"/>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09" name="Ellipse 208">
            <a:extLst>
              <a:ext uri="{FF2B5EF4-FFF2-40B4-BE49-F238E27FC236}">
                <a16:creationId xmlns:a16="http://schemas.microsoft.com/office/drawing/2014/main" id="{3088F9D2-323C-D2F2-036C-DFCA8E2C88F4}"/>
              </a:ext>
            </a:extLst>
          </p:cNvPr>
          <p:cNvSpPr/>
          <p:nvPr/>
        </p:nvSpPr>
        <p:spPr>
          <a:xfrm>
            <a:off x="7273951" y="416553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 name="Ellipse 1">
            <a:extLst>
              <a:ext uri="{FF2B5EF4-FFF2-40B4-BE49-F238E27FC236}">
                <a16:creationId xmlns:a16="http://schemas.microsoft.com/office/drawing/2014/main" id="{391915F8-F6CF-6ABF-FE94-443EE3EFEF69}"/>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5" name="Ellipse 4">
            <a:extLst>
              <a:ext uri="{FF2B5EF4-FFF2-40B4-BE49-F238E27FC236}">
                <a16:creationId xmlns:a16="http://schemas.microsoft.com/office/drawing/2014/main" id="{F1BABC5D-452D-F537-7458-E8F78FAC619D}"/>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 name="Ellipse 5">
            <a:extLst>
              <a:ext uri="{FF2B5EF4-FFF2-40B4-BE49-F238E27FC236}">
                <a16:creationId xmlns:a16="http://schemas.microsoft.com/office/drawing/2014/main" id="{20A61CFF-0B49-4CBB-5C00-D85C0CD08366}"/>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3" name="Ellipse 2">
            <a:extLst>
              <a:ext uri="{FF2B5EF4-FFF2-40B4-BE49-F238E27FC236}">
                <a16:creationId xmlns:a16="http://schemas.microsoft.com/office/drawing/2014/main" id="{76465702-09BE-6E8B-415F-A84861AAD643}"/>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76DD2333-AC95-2A09-A613-8F30D22042ED}"/>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8CD917E1-6A3A-B5A6-D6DC-5B0A8F7E80DB}"/>
              </a:ext>
            </a:extLst>
          </p:cNvPr>
          <p:cNvSpPr/>
          <p:nvPr/>
        </p:nvSpPr>
        <p:spPr>
          <a:xfrm>
            <a:off x="3529650" y="888760"/>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8" name="Ellipse 7">
            <a:extLst>
              <a:ext uri="{FF2B5EF4-FFF2-40B4-BE49-F238E27FC236}">
                <a16:creationId xmlns:a16="http://schemas.microsoft.com/office/drawing/2014/main" id="{496B3353-A56B-9404-C7BF-26F8838EA289}"/>
              </a:ext>
            </a:extLst>
          </p:cNvPr>
          <p:cNvSpPr/>
          <p:nvPr/>
        </p:nvSpPr>
        <p:spPr>
          <a:xfrm>
            <a:off x="8710408" y="3314320"/>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9" name="Ellipse 8">
            <a:extLst>
              <a:ext uri="{FF2B5EF4-FFF2-40B4-BE49-F238E27FC236}">
                <a16:creationId xmlns:a16="http://schemas.microsoft.com/office/drawing/2014/main" id="{526AC0A6-8E6D-B743-EDC4-35D6BC8E877C}"/>
              </a:ext>
            </a:extLst>
          </p:cNvPr>
          <p:cNvSpPr/>
          <p:nvPr/>
        </p:nvSpPr>
        <p:spPr>
          <a:xfrm>
            <a:off x="4487791" y="3091679"/>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724867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0F664-B512-71A3-D98D-E5BEBB7E2F6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FDF1947-8228-A289-B968-39D40E77A3A0}"/>
              </a:ext>
            </a:extLst>
          </p:cNvPr>
          <p:cNvSpPr/>
          <p:nvPr/>
        </p:nvSpPr>
        <p:spPr>
          <a:xfrm>
            <a:off x="77841" y="116632"/>
            <a:ext cx="3658364" cy="3785652"/>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800-1804 : L’empire du Bornou-Kanem autour du lac Tchad, principale puissance de la bande sahélienne</a:t>
            </a:r>
          </a:p>
          <a:p>
            <a:endParaRPr lang="fr-FR" sz="1600" dirty="0"/>
          </a:p>
          <a:p>
            <a:r>
              <a:rPr lang="fr-FR" sz="1600" dirty="0"/>
              <a:t>*L’empire du Bornou-Kanem…</a:t>
            </a:r>
          </a:p>
          <a:p>
            <a:endParaRPr lang="fr-FR" sz="1600" dirty="0"/>
          </a:p>
          <a:p>
            <a:r>
              <a:rPr lang="fr-FR" sz="1600" dirty="0"/>
              <a:t>*800 : A l’est du lac Tchad…</a:t>
            </a:r>
          </a:p>
          <a:p>
            <a:r>
              <a:rPr lang="fr-FR" sz="1600" dirty="0"/>
              <a:t>Les </a:t>
            </a:r>
            <a:r>
              <a:rPr lang="fr-FR" sz="1600" dirty="0" err="1"/>
              <a:t>Zaghawa</a:t>
            </a:r>
            <a:r>
              <a:rPr lang="fr-FR" sz="1600" dirty="0"/>
              <a:t> nilo-sahariens nomades Venus du nord du lac Tchad</a:t>
            </a:r>
          </a:p>
          <a:p>
            <a:r>
              <a:rPr lang="fr-FR" sz="1600" dirty="0"/>
              <a:t>Fonde le royaume du Kanem</a:t>
            </a:r>
          </a:p>
          <a:p>
            <a:endParaRPr lang="fr-FR" sz="1600" dirty="0"/>
          </a:p>
          <a:p>
            <a:r>
              <a:rPr lang="fr-FR" sz="1600" dirty="0"/>
              <a:t>*Les rois prennent le titre de </a:t>
            </a:r>
            <a:r>
              <a:rPr lang="fr-FR" sz="1600" i="1" dirty="0"/>
              <a:t>mai</a:t>
            </a:r>
          </a:p>
          <a:p>
            <a:endParaRPr lang="fr-FR" sz="1600" dirty="0"/>
          </a:p>
          <a:p>
            <a:r>
              <a:rPr lang="fr-FR" sz="1600" dirty="0"/>
              <a:t>NB : Kanem, région du Tchad</a:t>
            </a:r>
          </a:p>
          <a:p>
            <a:r>
              <a:rPr lang="fr-FR" sz="1600" dirty="0"/>
              <a:t>Langue : Kanembou</a:t>
            </a:r>
          </a:p>
        </p:txBody>
      </p:sp>
      <p:pic>
        <p:nvPicPr>
          <p:cNvPr id="26" name="Picture 3" descr="C:\Users\Christophe\Pictures\My Scans\2016-04 (avr.)\scan0010.jpg">
            <a:extLst>
              <a:ext uri="{FF2B5EF4-FFF2-40B4-BE49-F238E27FC236}">
                <a16:creationId xmlns:a16="http://schemas.microsoft.com/office/drawing/2014/main" id="{4C4E00D0-53BD-9CBA-B563-BDB2FDEA5A4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2" name="Ellipse 91">
            <a:extLst>
              <a:ext uri="{FF2B5EF4-FFF2-40B4-BE49-F238E27FC236}">
                <a16:creationId xmlns:a16="http://schemas.microsoft.com/office/drawing/2014/main" id="{2E61FFB3-3996-C9AB-75B8-0176F77E4437}"/>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3" name="Ellipse 92">
            <a:extLst>
              <a:ext uri="{FF2B5EF4-FFF2-40B4-BE49-F238E27FC236}">
                <a16:creationId xmlns:a16="http://schemas.microsoft.com/office/drawing/2014/main" id="{9280266F-494B-24CE-B46C-AA8C9D4673C6}"/>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4" name="Ellipse 93">
            <a:extLst>
              <a:ext uri="{FF2B5EF4-FFF2-40B4-BE49-F238E27FC236}">
                <a16:creationId xmlns:a16="http://schemas.microsoft.com/office/drawing/2014/main" id="{B99736CF-2B0B-9696-904F-77BEA8723451}"/>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5" name="Ellipse 94">
            <a:extLst>
              <a:ext uri="{FF2B5EF4-FFF2-40B4-BE49-F238E27FC236}">
                <a16:creationId xmlns:a16="http://schemas.microsoft.com/office/drawing/2014/main" id="{8C3D386E-B2EE-5CF8-EAF2-D0FDEBAE82EA}"/>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6" name="Ellipse 95">
            <a:extLst>
              <a:ext uri="{FF2B5EF4-FFF2-40B4-BE49-F238E27FC236}">
                <a16:creationId xmlns:a16="http://schemas.microsoft.com/office/drawing/2014/main" id="{5324023E-D470-6DC4-E535-95B1A1E4AC1D}"/>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a:extLst>
              <a:ext uri="{FF2B5EF4-FFF2-40B4-BE49-F238E27FC236}">
                <a16:creationId xmlns:a16="http://schemas.microsoft.com/office/drawing/2014/main" id="{157863AF-01C2-E463-5B9E-E49CDAD1F847}"/>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a:extLst>
              <a:ext uri="{FF2B5EF4-FFF2-40B4-BE49-F238E27FC236}">
                <a16:creationId xmlns:a16="http://schemas.microsoft.com/office/drawing/2014/main" id="{EE48006B-6AAC-DACD-E651-D94966FF2A1F}"/>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9" name="Ellipse 98">
            <a:extLst>
              <a:ext uri="{FF2B5EF4-FFF2-40B4-BE49-F238E27FC236}">
                <a16:creationId xmlns:a16="http://schemas.microsoft.com/office/drawing/2014/main" id="{E02095A7-36FC-1E97-8E6A-D3A1DFDC0690}"/>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0" name="Ellipse 99">
            <a:extLst>
              <a:ext uri="{FF2B5EF4-FFF2-40B4-BE49-F238E27FC236}">
                <a16:creationId xmlns:a16="http://schemas.microsoft.com/office/drawing/2014/main" id="{44F8B587-02B3-EDF9-0F69-FB26318A24D7}"/>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1" name="Ellipse 100">
            <a:extLst>
              <a:ext uri="{FF2B5EF4-FFF2-40B4-BE49-F238E27FC236}">
                <a16:creationId xmlns:a16="http://schemas.microsoft.com/office/drawing/2014/main" id="{E3234080-0512-98CD-ECBA-03D36C7453BA}"/>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2" name="Ellipse 101">
            <a:extLst>
              <a:ext uri="{FF2B5EF4-FFF2-40B4-BE49-F238E27FC236}">
                <a16:creationId xmlns:a16="http://schemas.microsoft.com/office/drawing/2014/main" id="{CF3F2985-CB2A-F2CF-E54A-4B5032AFB16D}"/>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3" name="Ellipse 102">
            <a:extLst>
              <a:ext uri="{FF2B5EF4-FFF2-40B4-BE49-F238E27FC236}">
                <a16:creationId xmlns:a16="http://schemas.microsoft.com/office/drawing/2014/main" id="{A11E6C22-E778-F087-DF24-2F2016CF6522}"/>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a:extLst>
              <a:ext uri="{FF2B5EF4-FFF2-40B4-BE49-F238E27FC236}">
                <a16:creationId xmlns:a16="http://schemas.microsoft.com/office/drawing/2014/main" id="{D7B074F8-9E1D-A8F9-5BCA-8B54CD2ED233}"/>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Ellipse 105">
            <a:extLst>
              <a:ext uri="{FF2B5EF4-FFF2-40B4-BE49-F238E27FC236}">
                <a16:creationId xmlns:a16="http://schemas.microsoft.com/office/drawing/2014/main" id="{503EB2AE-D048-0141-22F6-8F84842E6657}"/>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Ellipse 106">
            <a:extLst>
              <a:ext uri="{FF2B5EF4-FFF2-40B4-BE49-F238E27FC236}">
                <a16:creationId xmlns:a16="http://schemas.microsoft.com/office/drawing/2014/main" id="{9C22F7ED-CC49-FD8A-9A0E-FB10AD30DFAE}"/>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30406128-1B69-6C97-2969-47709258237E}"/>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F40606B6-5F04-F728-F636-78FC3795A6F8}"/>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a:extLst>
              <a:ext uri="{FF2B5EF4-FFF2-40B4-BE49-F238E27FC236}">
                <a16:creationId xmlns:a16="http://schemas.microsoft.com/office/drawing/2014/main" id="{D6985889-813E-0513-CFE4-248A1E499828}"/>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Ellipse 110">
            <a:extLst>
              <a:ext uri="{FF2B5EF4-FFF2-40B4-BE49-F238E27FC236}">
                <a16:creationId xmlns:a16="http://schemas.microsoft.com/office/drawing/2014/main" id="{9877A25D-6975-2E8B-4798-1EE30DF64338}"/>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5" name="Connecteur droit 114">
            <a:extLst>
              <a:ext uri="{FF2B5EF4-FFF2-40B4-BE49-F238E27FC236}">
                <a16:creationId xmlns:a16="http://schemas.microsoft.com/office/drawing/2014/main" id="{6157CBC5-DC99-4F6C-7BC1-F3E990CEDCD9}"/>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4" name="Connecteur droit 123">
            <a:extLst>
              <a:ext uri="{FF2B5EF4-FFF2-40B4-BE49-F238E27FC236}">
                <a16:creationId xmlns:a16="http://schemas.microsoft.com/office/drawing/2014/main" id="{DBEA9EC8-B381-C868-5974-E3129B34C583}"/>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3CF8286F-3648-0269-D192-CF32E9BAEE41}"/>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Ellipse 127">
            <a:extLst>
              <a:ext uri="{FF2B5EF4-FFF2-40B4-BE49-F238E27FC236}">
                <a16:creationId xmlns:a16="http://schemas.microsoft.com/office/drawing/2014/main" id="{90E52389-EE3F-A813-1D9C-40A83ECD663A}"/>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9" name="Connecteur droit avec flèche 128">
            <a:extLst>
              <a:ext uri="{FF2B5EF4-FFF2-40B4-BE49-F238E27FC236}">
                <a16:creationId xmlns:a16="http://schemas.microsoft.com/office/drawing/2014/main" id="{876BCD0C-3E66-9194-91B2-172CB30FC197}"/>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982E35B8-F4F3-B7EA-9BF8-948E56BC5EDE}"/>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46" name="Ellipse 145">
            <a:extLst>
              <a:ext uri="{FF2B5EF4-FFF2-40B4-BE49-F238E27FC236}">
                <a16:creationId xmlns:a16="http://schemas.microsoft.com/office/drawing/2014/main" id="{11D548FE-485B-9A61-52F5-C56362603B49}"/>
              </a:ext>
            </a:extLst>
          </p:cNvPr>
          <p:cNvSpPr/>
          <p:nvPr/>
        </p:nvSpPr>
        <p:spPr>
          <a:xfrm>
            <a:off x="10985708" y="51646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4" name="Connecteur droit 153">
            <a:extLst>
              <a:ext uri="{FF2B5EF4-FFF2-40B4-BE49-F238E27FC236}">
                <a16:creationId xmlns:a16="http://schemas.microsoft.com/office/drawing/2014/main" id="{91DB364F-0972-8992-8560-EAA8C006CD9D}"/>
              </a:ext>
            </a:extLst>
          </p:cNvPr>
          <p:cNvCxnSpPr>
            <a:cxnSpLocks/>
            <a:endCxn id="16" idx="0"/>
          </p:cNvCxnSpPr>
          <p:nvPr/>
        </p:nvCxnSpPr>
        <p:spPr>
          <a:xfrm>
            <a:off x="9954869" y="2107339"/>
            <a:ext cx="9238" cy="114815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7" name="Connecteur droit avec flèche 156">
            <a:extLst>
              <a:ext uri="{FF2B5EF4-FFF2-40B4-BE49-F238E27FC236}">
                <a16:creationId xmlns:a16="http://schemas.microsoft.com/office/drawing/2014/main" id="{571C181B-1FD4-2955-5215-B4BEB4E6EC1F}"/>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Connecteur droit 157">
            <a:extLst>
              <a:ext uri="{FF2B5EF4-FFF2-40B4-BE49-F238E27FC236}">
                <a16:creationId xmlns:a16="http://schemas.microsoft.com/office/drawing/2014/main" id="{0384E044-AD66-0662-0ADA-98E17EAF7428}"/>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9" name="Ellipse 158">
            <a:extLst>
              <a:ext uri="{FF2B5EF4-FFF2-40B4-BE49-F238E27FC236}">
                <a16:creationId xmlns:a16="http://schemas.microsoft.com/office/drawing/2014/main" id="{15F69935-335E-52EF-7587-EC1DDA582BE4}"/>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80A3D043-3E00-9B2A-1EED-7C2349DE7182}"/>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5F722CEA-22C1-0705-B249-3E991347E790}"/>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8D60ACB0-974A-3F83-7BC1-967A02DABEED}"/>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E8B5D9EB-D99A-EB6B-34E9-851954AD37E2}"/>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9" name="Connecteur droit 8">
            <a:extLst>
              <a:ext uri="{FF2B5EF4-FFF2-40B4-BE49-F238E27FC236}">
                <a16:creationId xmlns:a16="http://schemas.microsoft.com/office/drawing/2014/main" id="{346FDC73-63BB-5970-01A0-AF485802AB54}"/>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A0C9FA16-D4E1-A4F1-1B8F-D93682C72BAE}"/>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5" name="Connecteur droit 14">
            <a:extLst>
              <a:ext uri="{FF2B5EF4-FFF2-40B4-BE49-F238E27FC236}">
                <a16:creationId xmlns:a16="http://schemas.microsoft.com/office/drawing/2014/main" id="{08B2C256-7E30-EF6A-4275-7552CF23E292}"/>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FD8BEFC7-B843-C27F-0C36-EE5073663989}"/>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48912D28-D182-35E5-0293-F01EC656914F}"/>
              </a:ext>
            </a:extLst>
          </p:cNvPr>
          <p:cNvSpPr/>
          <p:nvPr/>
        </p:nvSpPr>
        <p:spPr>
          <a:xfrm>
            <a:off x="11512966" y="1745442"/>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 name="Ellipse 3">
            <a:extLst>
              <a:ext uri="{FF2B5EF4-FFF2-40B4-BE49-F238E27FC236}">
                <a16:creationId xmlns:a16="http://schemas.microsoft.com/office/drawing/2014/main" id="{EDCCD86B-1DBB-7C45-3B0C-EE961312592D}"/>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F4375E94-4731-F3F0-F2E0-9F347E69C6D1}"/>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Ellipse 10">
            <a:extLst>
              <a:ext uri="{FF2B5EF4-FFF2-40B4-BE49-F238E27FC236}">
                <a16:creationId xmlns:a16="http://schemas.microsoft.com/office/drawing/2014/main" id="{816C7B3F-7A49-7E18-A82C-B13897A320B6}"/>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Ellipse 11">
            <a:extLst>
              <a:ext uri="{FF2B5EF4-FFF2-40B4-BE49-F238E27FC236}">
                <a16:creationId xmlns:a16="http://schemas.microsoft.com/office/drawing/2014/main" id="{5F6E2382-5351-8AF1-EC3D-273E31238410}"/>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B91EF16F-D26F-1FB4-CA8A-E050E141248B}"/>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7170FDA-EB39-DCA6-FF1D-DE25954298D3}"/>
              </a:ext>
            </a:extLst>
          </p:cNvPr>
          <p:cNvSpPr/>
          <p:nvPr/>
        </p:nvSpPr>
        <p:spPr>
          <a:xfrm>
            <a:off x="8796166" y="2366816"/>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2A4386F6-C0A5-B37D-ABD3-26B0982D03A4}"/>
              </a:ext>
            </a:extLst>
          </p:cNvPr>
          <p:cNvSpPr/>
          <p:nvPr/>
        </p:nvSpPr>
        <p:spPr>
          <a:xfrm>
            <a:off x="9687790" y="325549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8" name="Ellipse 17">
            <a:extLst>
              <a:ext uri="{FF2B5EF4-FFF2-40B4-BE49-F238E27FC236}">
                <a16:creationId xmlns:a16="http://schemas.microsoft.com/office/drawing/2014/main" id="{1B00F4A2-9CF6-5932-D23F-A73CA1AF4C77}"/>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9" name="Ellipse 18">
            <a:extLst>
              <a:ext uri="{FF2B5EF4-FFF2-40B4-BE49-F238E27FC236}">
                <a16:creationId xmlns:a16="http://schemas.microsoft.com/office/drawing/2014/main" id="{AF0B9464-5767-AA67-47B7-7980757BA12C}"/>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0" name="Ellipse 19">
            <a:extLst>
              <a:ext uri="{FF2B5EF4-FFF2-40B4-BE49-F238E27FC236}">
                <a16:creationId xmlns:a16="http://schemas.microsoft.com/office/drawing/2014/main" id="{401A9CEA-8E61-B4F4-E93A-43B117AB75E8}"/>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7" name="Connecteur droit avec flèche 16">
            <a:extLst>
              <a:ext uri="{FF2B5EF4-FFF2-40B4-BE49-F238E27FC236}">
                <a16:creationId xmlns:a16="http://schemas.microsoft.com/office/drawing/2014/main" id="{7FC01F17-39FE-725F-F05E-A6463D704DA7}"/>
              </a:ext>
            </a:extLst>
          </p:cNvPr>
          <p:cNvCxnSpPr>
            <a:cxnSpLocks/>
            <a:endCxn id="30" idx="0"/>
          </p:cNvCxnSpPr>
          <p:nvPr/>
        </p:nvCxnSpPr>
        <p:spPr>
          <a:xfrm flipH="1">
            <a:off x="11647744" y="822640"/>
            <a:ext cx="149583" cy="9228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5C0C1E61-C811-A490-31A7-621042BFDA34}"/>
              </a:ext>
            </a:extLst>
          </p:cNvPr>
          <p:cNvSpPr/>
          <p:nvPr/>
        </p:nvSpPr>
        <p:spPr>
          <a:xfrm>
            <a:off x="11662549" y="729140"/>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sp>
        <p:nvSpPr>
          <p:cNvPr id="27" name="Ellipse 26">
            <a:extLst>
              <a:ext uri="{FF2B5EF4-FFF2-40B4-BE49-F238E27FC236}">
                <a16:creationId xmlns:a16="http://schemas.microsoft.com/office/drawing/2014/main" id="{9A49FFA6-20D5-6FD4-F25D-18ABE511863C}"/>
              </a:ext>
            </a:extLst>
          </p:cNvPr>
          <p:cNvSpPr/>
          <p:nvPr/>
        </p:nvSpPr>
        <p:spPr>
          <a:xfrm>
            <a:off x="3331487" y="1898137"/>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sp>
        <p:nvSpPr>
          <p:cNvPr id="28" name="Ellipse 27">
            <a:extLst>
              <a:ext uri="{FF2B5EF4-FFF2-40B4-BE49-F238E27FC236}">
                <a16:creationId xmlns:a16="http://schemas.microsoft.com/office/drawing/2014/main" id="{DAB93030-A8D7-4D0B-4C2F-614387EAFAAB}"/>
              </a:ext>
            </a:extLst>
          </p:cNvPr>
          <p:cNvSpPr/>
          <p:nvPr/>
        </p:nvSpPr>
        <p:spPr>
          <a:xfrm>
            <a:off x="2745282" y="1135955"/>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Tree>
    <p:extLst>
      <p:ext uri="{BB962C8B-B14F-4D97-AF65-F5344CB8AC3E}">
        <p14:creationId xmlns:p14="http://schemas.microsoft.com/office/powerpoint/2010/main" val="1231880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FA0DA-9C7F-A6C9-E9BB-7BB0C5EE72D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EC16606-79E6-490F-7D94-A9010DFA7E63}"/>
              </a:ext>
            </a:extLst>
          </p:cNvPr>
          <p:cNvSpPr/>
          <p:nvPr/>
        </p:nvSpPr>
        <p:spPr>
          <a:xfrm>
            <a:off x="77840" y="116632"/>
            <a:ext cx="4964725" cy="558614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800-1804 : L’empire du Bornou-Kanem autour du lac Tchad, principale puissance de la bande sahélienne</a:t>
            </a:r>
          </a:p>
          <a:p>
            <a:endParaRPr lang="fr-FR" sz="1700" dirty="0"/>
          </a:p>
          <a:p>
            <a:r>
              <a:rPr lang="fr-FR" sz="1700" dirty="0"/>
              <a:t>*Au XIe siècle, les </a:t>
            </a:r>
            <a:r>
              <a:rPr lang="fr-FR" sz="1700" i="1" dirty="0"/>
              <a:t>mais</a:t>
            </a:r>
            <a:r>
              <a:rPr lang="fr-FR" sz="1700" dirty="0"/>
              <a:t> se convertissent à l’Islam ; Et…</a:t>
            </a:r>
          </a:p>
          <a:p>
            <a:r>
              <a:rPr lang="fr-FR" sz="1700" dirty="0"/>
              <a:t>*1085 : Le clan </a:t>
            </a:r>
            <a:r>
              <a:rPr lang="fr-FR" sz="1700" dirty="0" err="1"/>
              <a:t>zaghaoua</a:t>
            </a:r>
            <a:r>
              <a:rPr lang="fr-FR" sz="1700" dirty="0"/>
              <a:t> des </a:t>
            </a:r>
            <a:r>
              <a:rPr lang="fr-FR" sz="1700" dirty="0" err="1"/>
              <a:t>Sefuwa</a:t>
            </a:r>
            <a:r>
              <a:rPr lang="fr-FR" sz="1700" dirty="0"/>
              <a:t>, venu de Bilma</a:t>
            </a:r>
          </a:p>
          <a:p>
            <a:r>
              <a:rPr lang="fr-FR" sz="1700" dirty="0"/>
              <a:t>S’empare du pouvoir ; NB : Il règnera jusqu’en 1846</a:t>
            </a:r>
          </a:p>
          <a:p>
            <a:endParaRPr lang="fr-FR" sz="1700" dirty="0"/>
          </a:p>
          <a:p>
            <a:r>
              <a:rPr lang="fr-FR" sz="1700" dirty="0"/>
              <a:t>*1200 : Le royaume inclut…</a:t>
            </a:r>
          </a:p>
          <a:p>
            <a:r>
              <a:rPr lang="fr-FR" sz="1700" dirty="0"/>
              <a:t>- Tout le pourtour du lac Tchad ; Et…</a:t>
            </a:r>
          </a:p>
          <a:p>
            <a:r>
              <a:rPr lang="fr-FR" sz="1700" dirty="0"/>
              <a:t>- Au nord les gisements de sel de Bilma ; De plus…</a:t>
            </a:r>
          </a:p>
          <a:p>
            <a:r>
              <a:rPr lang="fr-FR" sz="1700" dirty="0"/>
              <a:t>*Son influence s’étend jusqu’à l’oasis du Fezzan</a:t>
            </a:r>
          </a:p>
          <a:p>
            <a:r>
              <a:rPr lang="fr-FR" sz="1700" dirty="0"/>
              <a:t>Située entre Bilma et Tripoli sur la Méditerranée…</a:t>
            </a:r>
          </a:p>
          <a:p>
            <a:endParaRPr lang="fr-FR" sz="1700" dirty="0"/>
          </a:p>
          <a:p>
            <a:r>
              <a:rPr lang="fr-FR" sz="1700" dirty="0"/>
              <a:t>*Trois ressources…</a:t>
            </a:r>
          </a:p>
          <a:p>
            <a:r>
              <a:rPr lang="fr-FR" sz="1700" dirty="0"/>
              <a:t>a) Le lac Tchad et à l’ouest, le riche Bornou agricole</a:t>
            </a:r>
          </a:p>
          <a:p>
            <a:r>
              <a:rPr lang="fr-FR" sz="1700" dirty="0"/>
              <a:t>NB : </a:t>
            </a:r>
            <a:r>
              <a:rPr lang="fr-FR" sz="1700" dirty="0" err="1"/>
              <a:t>Borno</a:t>
            </a:r>
            <a:r>
              <a:rPr lang="fr-FR" sz="1700" dirty="0"/>
              <a:t>, Etat au nord-est du Nigéria ; Kanouri</a:t>
            </a:r>
          </a:p>
          <a:p>
            <a:endParaRPr lang="fr-FR" sz="1700" dirty="0"/>
          </a:p>
          <a:p>
            <a:r>
              <a:rPr lang="fr-FR" sz="1700" dirty="0"/>
              <a:t>b) Au nord, les salines de Bilma</a:t>
            </a:r>
          </a:p>
          <a:p>
            <a:endParaRPr lang="fr-FR" sz="1700" dirty="0"/>
          </a:p>
          <a:p>
            <a:r>
              <a:rPr lang="fr-FR" sz="1700" dirty="0"/>
              <a:t>c) Le commerce des esclaves entre le Baguirmi au SE</a:t>
            </a:r>
          </a:p>
          <a:p>
            <a:r>
              <a:rPr lang="fr-FR" sz="1700" dirty="0"/>
              <a:t>Et Tripoli et Alexandrie, </a:t>
            </a:r>
            <a:r>
              <a:rPr lang="fr-FR" sz="1700" i="1" dirty="0"/>
              <a:t>via</a:t>
            </a:r>
            <a:r>
              <a:rPr lang="fr-FR" sz="1700" dirty="0"/>
              <a:t> le Fezzan…</a:t>
            </a:r>
          </a:p>
        </p:txBody>
      </p:sp>
      <p:pic>
        <p:nvPicPr>
          <p:cNvPr id="64" name="Image 63" descr="Une image contenant texte, carte, atlas&#10;&#10;Le contenu généré par l’IA peut être incorrect.">
            <a:extLst>
              <a:ext uri="{FF2B5EF4-FFF2-40B4-BE49-F238E27FC236}">
                <a16:creationId xmlns:a16="http://schemas.microsoft.com/office/drawing/2014/main" id="{2F3A06AE-0510-EFE8-92C2-B4EDC23172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65" name="Connecteur droit 64">
            <a:extLst>
              <a:ext uri="{FF2B5EF4-FFF2-40B4-BE49-F238E27FC236}">
                <a16:creationId xmlns:a16="http://schemas.microsoft.com/office/drawing/2014/main" id="{E788C788-6066-E050-FE1F-0CE285389CB2}"/>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38049B81-713D-4C5F-E351-0BEB7D5EAECB}"/>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12BA6AAD-005E-A375-F520-E059A9D20337}"/>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369ACD97-E006-2D16-379C-94599BB9F75C}"/>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7A142F0F-B0B4-F341-F413-BA4E813817D1}"/>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A9D9B12E-460D-0205-E782-ADF9861EAB6B}"/>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3730FCFB-3C88-C959-FE32-83AB022D4428}"/>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3CD76184-B5AF-7E13-F3DE-3BE10BB32D4B}"/>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74F6170C-24ED-36E5-B606-C050108A2A14}"/>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4C22887B-F53B-C83D-B9FF-0E90219859BB}"/>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E75DCACD-8142-E29E-47E9-7CF82AC21DE2}"/>
              </a:ext>
            </a:extLst>
          </p:cNvPr>
          <p:cNvCxnSpPr>
            <a:cxnSpLocks/>
            <a:endCxn id="120"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C0243035-5AAE-9266-0B6C-8DA6AF1C2F10}"/>
              </a:ext>
            </a:extLst>
          </p:cNvPr>
          <p:cNvCxnSpPr>
            <a:cxnSpLocks/>
            <a:endCxn id="116"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eur droit avec flèche 111">
            <a:extLst>
              <a:ext uri="{FF2B5EF4-FFF2-40B4-BE49-F238E27FC236}">
                <a16:creationId xmlns:a16="http://schemas.microsoft.com/office/drawing/2014/main" id="{C438375C-09A7-FCC6-BDBB-A7E196B14B09}"/>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3" name="Ellipse 112">
            <a:extLst>
              <a:ext uri="{FF2B5EF4-FFF2-40B4-BE49-F238E27FC236}">
                <a16:creationId xmlns:a16="http://schemas.microsoft.com/office/drawing/2014/main" id="{1CB360EC-CD78-1D5E-D19A-143E6C65D0B0}"/>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4" name="Connecteur droit 113">
            <a:extLst>
              <a:ext uri="{FF2B5EF4-FFF2-40B4-BE49-F238E27FC236}">
                <a16:creationId xmlns:a16="http://schemas.microsoft.com/office/drawing/2014/main" id="{8722E099-1FC4-4708-16B4-605F9A55AD19}"/>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9727D1CC-4A81-0BF6-CC09-8C0ED9F2FADB}"/>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9250EAD7-BD44-14D3-990C-FB270AA084CB}"/>
              </a:ext>
            </a:extLst>
          </p:cNvPr>
          <p:cNvSpPr/>
          <p:nvPr/>
        </p:nvSpPr>
        <p:spPr>
          <a:xfrm>
            <a:off x="9501644" y="1176128"/>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7" name="Ellipse 116">
            <a:extLst>
              <a:ext uri="{FF2B5EF4-FFF2-40B4-BE49-F238E27FC236}">
                <a16:creationId xmlns:a16="http://schemas.microsoft.com/office/drawing/2014/main" id="{3829D01B-8966-C108-E439-14A1FDD3EB53}"/>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8" name="Ellipse 117">
            <a:extLst>
              <a:ext uri="{FF2B5EF4-FFF2-40B4-BE49-F238E27FC236}">
                <a16:creationId xmlns:a16="http://schemas.microsoft.com/office/drawing/2014/main" id="{49AEBB85-0A12-25B3-8FF2-B48C372C1DF3}"/>
              </a:ext>
            </a:extLst>
          </p:cNvPr>
          <p:cNvSpPr/>
          <p:nvPr/>
        </p:nvSpPr>
        <p:spPr>
          <a:xfrm>
            <a:off x="11630178" y="1390697"/>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119" name="Connecteur droit 118">
            <a:extLst>
              <a:ext uri="{FF2B5EF4-FFF2-40B4-BE49-F238E27FC236}">
                <a16:creationId xmlns:a16="http://schemas.microsoft.com/office/drawing/2014/main" id="{C2BE2FD5-E26B-7D71-031A-26509CA1258E}"/>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0" name="Ellipse 119">
            <a:extLst>
              <a:ext uri="{FF2B5EF4-FFF2-40B4-BE49-F238E27FC236}">
                <a16:creationId xmlns:a16="http://schemas.microsoft.com/office/drawing/2014/main" id="{9C84C11F-08D8-753D-079D-046C87AE9412}"/>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1" name="Ellipse 120">
            <a:extLst>
              <a:ext uri="{FF2B5EF4-FFF2-40B4-BE49-F238E27FC236}">
                <a16:creationId xmlns:a16="http://schemas.microsoft.com/office/drawing/2014/main" id="{9EC931F6-764A-9ACD-8FE6-E850FE3BCEDE}"/>
              </a:ext>
            </a:extLst>
          </p:cNvPr>
          <p:cNvSpPr/>
          <p:nvPr/>
        </p:nvSpPr>
        <p:spPr>
          <a:xfrm rot="16008347">
            <a:off x="7279247" y="2909882"/>
            <a:ext cx="580570" cy="1364241"/>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2" name="Connecteur droit 121">
            <a:extLst>
              <a:ext uri="{FF2B5EF4-FFF2-40B4-BE49-F238E27FC236}">
                <a16:creationId xmlns:a16="http://schemas.microsoft.com/office/drawing/2014/main" id="{89C41252-867F-7D4B-1E4C-30A814B60125}"/>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3" name="Connecteur droit 122">
            <a:extLst>
              <a:ext uri="{FF2B5EF4-FFF2-40B4-BE49-F238E27FC236}">
                <a16:creationId xmlns:a16="http://schemas.microsoft.com/office/drawing/2014/main" id="{242FC3B6-9AA8-44EC-0B80-0AB6DD641034}"/>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4" name="Connecteur droit 123">
            <a:extLst>
              <a:ext uri="{FF2B5EF4-FFF2-40B4-BE49-F238E27FC236}">
                <a16:creationId xmlns:a16="http://schemas.microsoft.com/office/drawing/2014/main" id="{1A33E952-150A-B484-F267-24790A708373}"/>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5" name="Connecteur droit 124">
            <a:extLst>
              <a:ext uri="{FF2B5EF4-FFF2-40B4-BE49-F238E27FC236}">
                <a16:creationId xmlns:a16="http://schemas.microsoft.com/office/drawing/2014/main" id="{B8ED6F00-530D-DD67-00B4-EB664FA132E2}"/>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B8C2D40B-BDB3-B0C9-9713-E8C51EF1FBEC}"/>
              </a:ext>
            </a:extLst>
          </p:cNvPr>
          <p:cNvSpPr/>
          <p:nvPr/>
        </p:nvSpPr>
        <p:spPr>
          <a:xfrm>
            <a:off x="7395208" y="3413536"/>
            <a:ext cx="144016" cy="122312"/>
          </a:xfrm>
          <a:prstGeom prst="ellipse">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Ellipse 126">
            <a:extLst>
              <a:ext uri="{FF2B5EF4-FFF2-40B4-BE49-F238E27FC236}">
                <a16:creationId xmlns:a16="http://schemas.microsoft.com/office/drawing/2014/main" id="{E710EE37-DD5A-61E8-3E30-47595699CBC0}"/>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8" name="Ellipse 127">
            <a:extLst>
              <a:ext uri="{FF2B5EF4-FFF2-40B4-BE49-F238E27FC236}">
                <a16:creationId xmlns:a16="http://schemas.microsoft.com/office/drawing/2014/main" id="{80E7999E-3D9A-21A0-1AB3-3A4D96623C69}"/>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9" name="Ellipse 128">
            <a:extLst>
              <a:ext uri="{FF2B5EF4-FFF2-40B4-BE49-F238E27FC236}">
                <a16:creationId xmlns:a16="http://schemas.microsoft.com/office/drawing/2014/main" id="{02F4089D-51A7-7AC5-1B3E-2B3EBEF1A9E3}"/>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0" name="Ellipse 129">
            <a:extLst>
              <a:ext uri="{FF2B5EF4-FFF2-40B4-BE49-F238E27FC236}">
                <a16:creationId xmlns:a16="http://schemas.microsoft.com/office/drawing/2014/main" id="{71E9994F-3BC4-FDB9-A38B-25DD1738BCAB}"/>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31" name="Connecteur droit 130">
            <a:extLst>
              <a:ext uri="{FF2B5EF4-FFF2-40B4-BE49-F238E27FC236}">
                <a16:creationId xmlns:a16="http://schemas.microsoft.com/office/drawing/2014/main" id="{8E7F6D5E-86F7-6131-41A4-1CBBC3BDF46F}"/>
              </a:ext>
            </a:extLst>
          </p:cNvPr>
          <p:cNvCxnSpPr>
            <a:cxnSpLocks/>
            <a:endCxn id="132" idx="7"/>
          </p:cNvCxnSpPr>
          <p:nvPr/>
        </p:nvCxnSpPr>
        <p:spPr>
          <a:xfrm flipH="1">
            <a:off x="6831216" y="3893114"/>
            <a:ext cx="517689" cy="32088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2" name="Ellipse 131">
            <a:extLst>
              <a:ext uri="{FF2B5EF4-FFF2-40B4-BE49-F238E27FC236}">
                <a16:creationId xmlns:a16="http://schemas.microsoft.com/office/drawing/2014/main" id="{7DC3B84A-0612-ECDA-524C-2DA27E39F473}"/>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Ellipse 132">
            <a:extLst>
              <a:ext uri="{FF2B5EF4-FFF2-40B4-BE49-F238E27FC236}">
                <a16:creationId xmlns:a16="http://schemas.microsoft.com/office/drawing/2014/main" id="{98D06695-932D-9021-6948-4F2716F913A0}"/>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34" name="Connecteur droit 133">
            <a:extLst>
              <a:ext uri="{FF2B5EF4-FFF2-40B4-BE49-F238E27FC236}">
                <a16:creationId xmlns:a16="http://schemas.microsoft.com/office/drawing/2014/main" id="{7180D8AE-F01C-BFD3-EDF7-5A8339E5D59D}"/>
              </a:ext>
            </a:extLst>
          </p:cNvPr>
          <p:cNvCxnSpPr>
            <a:cxnSpLocks/>
          </p:cNvCxnSpPr>
          <p:nvPr/>
        </p:nvCxnSpPr>
        <p:spPr>
          <a:xfrm flipH="1" flipV="1">
            <a:off x="6368037" y="3786767"/>
            <a:ext cx="985882" cy="928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D3D10EA0-091B-748A-45F7-6DD2D1E61408}"/>
              </a:ext>
            </a:extLst>
          </p:cNvPr>
          <p:cNvCxnSpPr>
            <a:cxnSpLocks/>
            <a:endCxn id="128"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6" name="Ellipse 135">
            <a:extLst>
              <a:ext uri="{FF2B5EF4-FFF2-40B4-BE49-F238E27FC236}">
                <a16:creationId xmlns:a16="http://schemas.microsoft.com/office/drawing/2014/main" id="{4ABBCE6A-AB3C-C5FA-09BF-F0718C259002}"/>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7" name="Ellipse 136">
            <a:extLst>
              <a:ext uri="{FF2B5EF4-FFF2-40B4-BE49-F238E27FC236}">
                <a16:creationId xmlns:a16="http://schemas.microsoft.com/office/drawing/2014/main" id="{2F8AE292-D4E5-F6F4-6879-4F3313A1A976}"/>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8" name="Ellipse 137">
            <a:extLst>
              <a:ext uri="{FF2B5EF4-FFF2-40B4-BE49-F238E27FC236}">
                <a16:creationId xmlns:a16="http://schemas.microsoft.com/office/drawing/2014/main" id="{FA8F6833-83AC-3057-02AC-3EFED19D3399}"/>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9" name="Ellipse 138">
            <a:extLst>
              <a:ext uri="{FF2B5EF4-FFF2-40B4-BE49-F238E27FC236}">
                <a16:creationId xmlns:a16="http://schemas.microsoft.com/office/drawing/2014/main" id="{13EBD15C-4E77-4694-D38D-F70B6B5DB211}"/>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0" name="Connecteur droit avec flèche 139">
            <a:extLst>
              <a:ext uri="{FF2B5EF4-FFF2-40B4-BE49-F238E27FC236}">
                <a16:creationId xmlns:a16="http://schemas.microsoft.com/office/drawing/2014/main" id="{92EE907D-79EF-E59A-AA13-B9D818405B3F}"/>
              </a:ext>
            </a:extLst>
          </p:cNvPr>
          <p:cNvCxnSpPr>
            <a:cxnSpLocks/>
            <a:endCxn id="137"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2" name="Ellipse 141">
            <a:extLst>
              <a:ext uri="{FF2B5EF4-FFF2-40B4-BE49-F238E27FC236}">
                <a16:creationId xmlns:a16="http://schemas.microsoft.com/office/drawing/2014/main" id="{D332E160-E7D5-7361-D054-A38A703F5825}"/>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43" name="Connecteur droit 142">
            <a:extLst>
              <a:ext uri="{FF2B5EF4-FFF2-40B4-BE49-F238E27FC236}">
                <a16:creationId xmlns:a16="http://schemas.microsoft.com/office/drawing/2014/main" id="{8B96725A-EEA0-C63E-619A-594F8B7DD3B5}"/>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 name="Connecteur droit avec flèche 143">
            <a:extLst>
              <a:ext uri="{FF2B5EF4-FFF2-40B4-BE49-F238E27FC236}">
                <a16:creationId xmlns:a16="http://schemas.microsoft.com/office/drawing/2014/main" id="{215EAFBD-A74F-90C4-BA49-F92C3E0357ED}"/>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5" name="Ellipse 144">
            <a:extLst>
              <a:ext uri="{FF2B5EF4-FFF2-40B4-BE49-F238E27FC236}">
                <a16:creationId xmlns:a16="http://schemas.microsoft.com/office/drawing/2014/main" id="{BECAB040-EB69-978C-E7A0-4E65B46582FC}"/>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049BD4CF-AE5A-E15F-4DB6-59FBCD74CEFC}"/>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47" name="Ellipse 146">
            <a:extLst>
              <a:ext uri="{FF2B5EF4-FFF2-40B4-BE49-F238E27FC236}">
                <a16:creationId xmlns:a16="http://schemas.microsoft.com/office/drawing/2014/main" id="{E1D5226B-37D2-B753-FE5E-34A1DD3C6D56}"/>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48" name="Ellipse 147">
            <a:extLst>
              <a:ext uri="{FF2B5EF4-FFF2-40B4-BE49-F238E27FC236}">
                <a16:creationId xmlns:a16="http://schemas.microsoft.com/office/drawing/2014/main" id="{DE8B7D6A-5392-8EAE-D35F-3BA428587300}"/>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149" name="Connecteur droit 148">
            <a:extLst>
              <a:ext uri="{FF2B5EF4-FFF2-40B4-BE49-F238E27FC236}">
                <a16:creationId xmlns:a16="http://schemas.microsoft.com/office/drawing/2014/main" id="{8CD33E7F-FE34-FCEA-9901-63072506C1C5}"/>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0" name="Ellipse 149">
            <a:extLst>
              <a:ext uri="{FF2B5EF4-FFF2-40B4-BE49-F238E27FC236}">
                <a16:creationId xmlns:a16="http://schemas.microsoft.com/office/drawing/2014/main" id="{BAB9832C-06AB-AEC1-6C52-A5CF65FE7A4C}"/>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51550F84-B107-69AC-1F81-19E8CFFEB898}"/>
              </a:ext>
            </a:extLst>
          </p:cNvPr>
          <p:cNvSpPr/>
          <p:nvPr/>
        </p:nvSpPr>
        <p:spPr>
          <a:xfrm>
            <a:off x="7737533" y="3496581"/>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52" name="Ellipse 151">
            <a:extLst>
              <a:ext uri="{FF2B5EF4-FFF2-40B4-BE49-F238E27FC236}">
                <a16:creationId xmlns:a16="http://schemas.microsoft.com/office/drawing/2014/main" id="{6EB4F34D-A8C4-AD3F-DD99-67D3190795AB}"/>
              </a:ext>
            </a:extLst>
          </p:cNvPr>
          <p:cNvSpPr/>
          <p:nvPr/>
        </p:nvSpPr>
        <p:spPr>
          <a:xfrm>
            <a:off x="9542693" y="212020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153" name="Connecteur droit 152">
            <a:extLst>
              <a:ext uri="{FF2B5EF4-FFF2-40B4-BE49-F238E27FC236}">
                <a16:creationId xmlns:a16="http://schemas.microsoft.com/office/drawing/2014/main" id="{03E8A123-48A2-95AC-CAEA-B1F201817BCE}"/>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41622713-49C2-07AD-6788-48B521939C33}"/>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C8129E74-5310-8944-2D51-D5E5C5020684}"/>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7" name="Ellipse 156">
            <a:extLst>
              <a:ext uri="{FF2B5EF4-FFF2-40B4-BE49-F238E27FC236}">
                <a16:creationId xmlns:a16="http://schemas.microsoft.com/office/drawing/2014/main" id="{A0E325E9-F996-E525-5899-ABD438DEFFF6}"/>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8" name="Connecteur droit 157">
            <a:extLst>
              <a:ext uri="{FF2B5EF4-FFF2-40B4-BE49-F238E27FC236}">
                <a16:creationId xmlns:a16="http://schemas.microsoft.com/office/drawing/2014/main" id="{EA19DBEE-1635-96AD-86EF-D0EDE819B323}"/>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9" name="Ellipse 158">
            <a:extLst>
              <a:ext uri="{FF2B5EF4-FFF2-40B4-BE49-F238E27FC236}">
                <a16:creationId xmlns:a16="http://schemas.microsoft.com/office/drawing/2014/main" id="{F10C4CED-ECDD-2A36-3609-3AB03542C2D6}"/>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6A337C84-1E01-0253-8898-DB656F4E306F}"/>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65" name="Ellipse 164">
            <a:extLst>
              <a:ext uri="{FF2B5EF4-FFF2-40B4-BE49-F238E27FC236}">
                <a16:creationId xmlns:a16="http://schemas.microsoft.com/office/drawing/2014/main" id="{944F438A-6DF0-CEB7-87B6-2A9A78A8003D}"/>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F06E793D-50FC-D798-A35D-0B7DAA5C27CD}"/>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 name="Ellipse 1">
            <a:extLst>
              <a:ext uri="{FF2B5EF4-FFF2-40B4-BE49-F238E27FC236}">
                <a16:creationId xmlns:a16="http://schemas.microsoft.com/office/drawing/2014/main" id="{E5A794CE-CA4E-D8CA-DA1D-E484A634A7CC}"/>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C73E05F5-73BE-73D7-1A9D-4FEB9B520BDE}"/>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4" name="Ellipse 3">
            <a:extLst>
              <a:ext uri="{FF2B5EF4-FFF2-40B4-BE49-F238E27FC236}">
                <a16:creationId xmlns:a16="http://schemas.microsoft.com/office/drawing/2014/main" id="{49EAF56E-F6D4-9053-2132-85D29A25882B}"/>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7" name="Connecteur droit 6">
            <a:extLst>
              <a:ext uri="{FF2B5EF4-FFF2-40B4-BE49-F238E27FC236}">
                <a16:creationId xmlns:a16="http://schemas.microsoft.com/office/drawing/2014/main" id="{78568AE5-CC23-D318-F7E1-5A69D52C79E9}"/>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85F84D05-F556-D232-3642-A1E5967A18A6}"/>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E49ACC3C-CF72-C085-F239-6B512E338909}"/>
              </a:ext>
            </a:extLst>
          </p:cNvPr>
          <p:cNvSpPr/>
          <p:nvPr/>
        </p:nvSpPr>
        <p:spPr>
          <a:xfrm>
            <a:off x="9740135" y="3809980"/>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 name="Ellipse 12">
            <a:extLst>
              <a:ext uri="{FF2B5EF4-FFF2-40B4-BE49-F238E27FC236}">
                <a16:creationId xmlns:a16="http://schemas.microsoft.com/office/drawing/2014/main" id="{23CB84BE-62F1-B1FE-C165-6AF402346FE9}"/>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 name="Ellipse 9">
            <a:extLst>
              <a:ext uri="{FF2B5EF4-FFF2-40B4-BE49-F238E27FC236}">
                <a16:creationId xmlns:a16="http://schemas.microsoft.com/office/drawing/2014/main" id="{4F663D60-1AA9-AE19-CA8E-5DD0DC15CB6F}"/>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D5EAAE57-6EFA-5847-9406-5CF73E989243}"/>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6DC581D0-684A-03F8-68EC-EA2FEBB45C77}"/>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6" name="Ellipse 15">
            <a:extLst>
              <a:ext uri="{FF2B5EF4-FFF2-40B4-BE49-F238E27FC236}">
                <a16:creationId xmlns:a16="http://schemas.microsoft.com/office/drawing/2014/main" id="{2833ABCF-D4D4-98A8-D21B-CB85A607906F}"/>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 name="Ellipse 5">
            <a:extLst>
              <a:ext uri="{FF2B5EF4-FFF2-40B4-BE49-F238E27FC236}">
                <a16:creationId xmlns:a16="http://schemas.microsoft.com/office/drawing/2014/main" id="{98FA5C31-2D89-1053-F4CF-35825AF887CC}"/>
              </a:ext>
            </a:extLst>
          </p:cNvPr>
          <p:cNvSpPr/>
          <p:nvPr/>
        </p:nvSpPr>
        <p:spPr>
          <a:xfrm>
            <a:off x="9408068" y="3143037"/>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8" name="Ellipse 7">
            <a:extLst>
              <a:ext uri="{FF2B5EF4-FFF2-40B4-BE49-F238E27FC236}">
                <a16:creationId xmlns:a16="http://schemas.microsoft.com/office/drawing/2014/main" id="{3ECFAAFF-83BC-F392-25CF-B078FA80E90A}"/>
              </a:ext>
            </a:extLst>
          </p:cNvPr>
          <p:cNvSpPr/>
          <p:nvPr/>
        </p:nvSpPr>
        <p:spPr>
          <a:xfrm>
            <a:off x="4805741" y="1200661"/>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7" name="Ellipse 16">
            <a:extLst>
              <a:ext uri="{FF2B5EF4-FFF2-40B4-BE49-F238E27FC236}">
                <a16:creationId xmlns:a16="http://schemas.microsoft.com/office/drawing/2014/main" id="{1B157C9A-2129-EE34-0B28-6B0FADF1563E}"/>
              </a:ext>
            </a:extLst>
          </p:cNvPr>
          <p:cNvSpPr/>
          <p:nvPr/>
        </p:nvSpPr>
        <p:spPr>
          <a:xfrm>
            <a:off x="3381001" y="3598742"/>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 name="Ellipse 17">
            <a:extLst>
              <a:ext uri="{FF2B5EF4-FFF2-40B4-BE49-F238E27FC236}">
                <a16:creationId xmlns:a16="http://schemas.microsoft.com/office/drawing/2014/main" id="{F4EC7F24-DB95-A8C6-ADB2-D769BDEAC7FA}"/>
              </a:ext>
            </a:extLst>
          </p:cNvPr>
          <p:cNvSpPr/>
          <p:nvPr/>
        </p:nvSpPr>
        <p:spPr>
          <a:xfrm>
            <a:off x="9340457" y="389311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2619154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64CF9-4A02-A8B3-1C45-BE9EF451BD6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C50EF03-4C3F-CC70-66AB-CF41B67D1903}"/>
              </a:ext>
            </a:extLst>
          </p:cNvPr>
          <p:cNvSpPr/>
          <p:nvPr/>
        </p:nvSpPr>
        <p:spPr>
          <a:xfrm>
            <a:off x="77841" y="116632"/>
            <a:ext cx="4887214" cy="5262979"/>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800-1804 : L’empire du Bornou-Kanem autour du lac Tchad, principale puissance de la bande sahélienne</a:t>
            </a:r>
          </a:p>
          <a:p>
            <a:endParaRPr lang="fr-FR" sz="1600" dirty="0"/>
          </a:p>
          <a:p>
            <a:r>
              <a:rPr lang="fr-FR" sz="1600" dirty="0"/>
              <a:t>*1395 : Après les attaques des nomades </a:t>
            </a:r>
            <a:r>
              <a:rPr lang="fr-FR" sz="1600" dirty="0" err="1"/>
              <a:t>Boulalas</a:t>
            </a:r>
            <a:r>
              <a:rPr lang="fr-FR" sz="1600" dirty="0"/>
              <a:t> venus de l’est, les </a:t>
            </a:r>
            <a:r>
              <a:rPr lang="fr-FR" sz="1600" i="1" dirty="0"/>
              <a:t>mais</a:t>
            </a:r>
            <a:r>
              <a:rPr lang="fr-FR" sz="1600" dirty="0"/>
              <a:t> </a:t>
            </a:r>
            <a:r>
              <a:rPr lang="fr-FR" sz="1600" dirty="0" err="1"/>
              <a:t>Sefuwa</a:t>
            </a:r>
            <a:r>
              <a:rPr lang="fr-FR" sz="1600" dirty="0"/>
              <a:t> se replient à l’ouest, au Bornou</a:t>
            </a:r>
          </a:p>
          <a:p>
            <a:endParaRPr lang="fr-FR" sz="1600" dirty="0"/>
          </a:p>
          <a:p>
            <a:r>
              <a:rPr lang="fr-FR" sz="1600" dirty="0"/>
              <a:t>*1471 : Nouvelle attaque repoussée des </a:t>
            </a:r>
            <a:r>
              <a:rPr lang="fr-FR" sz="1600" dirty="0" err="1"/>
              <a:t>Boulalas</a:t>
            </a:r>
            <a:r>
              <a:rPr lang="fr-FR" sz="1600" dirty="0"/>
              <a:t> ; Et…</a:t>
            </a:r>
          </a:p>
          <a:p>
            <a:r>
              <a:rPr lang="fr-FR" sz="1600" dirty="0"/>
              <a:t>*1472 : Au Bornou, le </a:t>
            </a:r>
            <a:r>
              <a:rPr lang="fr-FR" sz="1600" i="1" dirty="0"/>
              <a:t>mai</a:t>
            </a:r>
            <a:r>
              <a:rPr lang="fr-FR" sz="1600" dirty="0"/>
              <a:t> Ali </a:t>
            </a:r>
            <a:r>
              <a:rPr lang="fr-FR" sz="1600" dirty="0" err="1"/>
              <a:t>Gaji</a:t>
            </a:r>
            <a:r>
              <a:rPr lang="fr-FR" sz="1600" dirty="0"/>
              <a:t> fait construire</a:t>
            </a:r>
          </a:p>
          <a:p>
            <a:r>
              <a:rPr lang="fr-FR" sz="1600" dirty="0"/>
              <a:t>La forteresse de </a:t>
            </a:r>
            <a:r>
              <a:rPr lang="fr-FR" sz="1600" dirty="0" err="1"/>
              <a:t>Birnin</a:t>
            </a:r>
            <a:r>
              <a:rPr lang="fr-FR" sz="1600" dirty="0"/>
              <a:t> </a:t>
            </a:r>
            <a:r>
              <a:rPr lang="fr-FR" sz="1600" dirty="0" err="1"/>
              <a:t>Gazargamu</a:t>
            </a:r>
            <a:r>
              <a:rPr lang="fr-FR" sz="1600" dirty="0"/>
              <a:t>, capitale</a:t>
            </a:r>
          </a:p>
          <a:p>
            <a:endParaRPr lang="fr-FR" sz="1600" dirty="0"/>
          </a:p>
          <a:p>
            <a:r>
              <a:rPr lang="fr-FR" sz="1600" dirty="0"/>
              <a:t>*1484 : En pèlerinage à la Mecque, il obtient</a:t>
            </a:r>
          </a:p>
          <a:p>
            <a:r>
              <a:rPr lang="fr-FR" sz="1600" dirty="0"/>
              <a:t>Le titre de calife du </a:t>
            </a:r>
            <a:r>
              <a:rPr lang="fr-FR" sz="1600" i="1" dirty="0"/>
              <a:t>Bilal al-</a:t>
            </a:r>
            <a:r>
              <a:rPr lang="fr-FR" sz="1600" i="1" dirty="0" err="1"/>
              <a:t>Takrur</a:t>
            </a:r>
            <a:r>
              <a:rPr lang="fr-FR" sz="1600" dirty="0"/>
              <a:t>, l’Afrique de l’Ouest…</a:t>
            </a:r>
          </a:p>
          <a:p>
            <a:endParaRPr lang="fr-FR" sz="1600" dirty="0"/>
          </a:p>
          <a:p>
            <a:r>
              <a:rPr lang="fr-FR" sz="1600" dirty="0"/>
              <a:t>NB : Tout comme en 1497</a:t>
            </a:r>
          </a:p>
          <a:p>
            <a:r>
              <a:rPr lang="fr-FR" sz="1600" dirty="0"/>
              <a:t>L’</a:t>
            </a:r>
            <a:r>
              <a:rPr lang="fr-FR" sz="1600" i="1" dirty="0" err="1"/>
              <a:t>askya</a:t>
            </a:r>
            <a:r>
              <a:rPr lang="fr-FR" sz="1600" dirty="0"/>
              <a:t> Muhammad du Songhaï, alors à son apogée</a:t>
            </a:r>
          </a:p>
          <a:p>
            <a:endParaRPr lang="fr-FR" sz="1600" dirty="0"/>
          </a:p>
          <a:p>
            <a:r>
              <a:rPr lang="fr-FR" sz="1600" dirty="0"/>
              <a:t>*1497-1519 : Sous le règne de son fils Idriss ben Ali</a:t>
            </a:r>
          </a:p>
          <a:p>
            <a:r>
              <a:rPr lang="fr-FR" sz="1600" dirty="0"/>
              <a:t>Le Bornou reconquiert une partie du Kanem</a:t>
            </a:r>
          </a:p>
          <a:p>
            <a:r>
              <a:rPr lang="fr-FR" sz="1600" dirty="0"/>
              <a:t>Formant ainsi l’empire du Bornou-Kanem</a:t>
            </a:r>
          </a:p>
          <a:p>
            <a:endParaRPr lang="fr-FR" sz="1600" dirty="0"/>
          </a:p>
          <a:p>
            <a:r>
              <a:rPr lang="fr-FR" sz="1600" dirty="0"/>
              <a:t>*Situation au début du XVIe siècle…</a:t>
            </a:r>
          </a:p>
        </p:txBody>
      </p:sp>
      <p:pic>
        <p:nvPicPr>
          <p:cNvPr id="64" name="Image 63" descr="Une image contenant texte, carte, atlas&#10;&#10;Le contenu généré par l’IA peut être incorrect.">
            <a:extLst>
              <a:ext uri="{FF2B5EF4-FFF2-40B4-BE49-F238E27FC236}">
                <a16:creationId xmlns:a16="http://schemas.microsoft.com/office/drawing/2014/main" id="{80134457-9023-C4F1-2FA8-EA750C21A4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65" name="Connecteur droit 64">
            <a:extLst>
              <a:ext uri="{FF2B5EF4-FFF2-40B4-BE49-F238E27FC236}">
                <a16:creationId xmlns:a16="http://schemas.microsoft.com/office/drawing/2014/main" id="{371BC5D4-C210-2E9B-C791-82B45396DF44}"/>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43FE26B3-E24E-D446-AD12-F66AA9A23B3C}"/>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F7E04E52-8020-7B32-350A-4917BEDD091A}"/>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AB1C4325-BCE1-0A12-1A18-5540F803A8C8}"/>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2" name="Ellipse 71">
            <a:extLst>
              <a:ext uri="{FF2B5EF4-FFF2-40B4-BE49-F238E27FC236}">
                <a16:creationId xmlns:a16="http://schemas.microsoft.com/office/drawing/2014/main" id="{4F44DD26-5E0A-B4C1-0FA0-1BD8AD027ACE}"/>
              </a:ext>
            </a:extLst>
          </p:cNvPr>
          <p:cNvSpPr/>
          <p:nvPr/>
        </p:nvSpPr>
        <p:spPr>
          <a:xfrm>
            <a:off x="9492406" y="320916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a:extLst>
              <a:ext uri="{FF2B5EF4-FFF2-40B4-BE49-F238E27FC236}">
                <a16:creationId xmlns:a16="http://schemas.microsoft.com/office/drawing/2014/main" id="{78B41B62-3B95-E9E3-790E-2DA5EABDE6E1}"/>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0B0C08A9-3B5D-9C13-AB6B-596BF44AF522}"/>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A94FD2FD-0F9A-36F5-72A1-A11011B94172}"/>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7" name="Connecteur droit avec flèche 106">
            <a:extLst>
              <a:ext uri="{FF2B5EF4-FFF2-40B4-BE49-F238E27FC236}">
                <a16:creationId xmlns:a16="http://schemas.microsoft.com/office/drawing/2014/main" id="{7634DF75-4CE0-1342-3758-00AF0F1DEAB7}"/>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0B4B6FC1-DBCE-99AC-DEFD-40A01236C2D7}"/>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398FCFB6-3165-5832-00F0-CB0A8BA919AA}"/>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A83566C7-FFD3-9A2E-68F7-EF0F275A0337}"/>
              </a:ext>
            </a:extLst>
          </p:cNvPr>
          <p:cNvCxnSpPr>
            <a:cxnSpLocks/>
            <a:endCxn id="120"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FE302A79-12FC-E79C-A3FC-30DB9AC5F048}"/>
              </a:ext>
            </a:extLst>
          </p:cNvPr>
          <p:cNvCxnSpPr>
            <a:cxnSpLocks/>
            <a:endCxn id="116"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cteur droit avec flèche 111">
            <a:extLst>
              <a:ext uri="{FF2B5EF4-FFF2-40B4-BE49-F238E27FC236}">
                <a16:creationId xmlns:a16="http://schemas.microsoft.com/office/drawing/2014/main" id="{BAEC6E84-CB3D-C637-C683-46A471058B0B}"/>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3" name="Ellipse 112">
            <a:extLst>
              <a:ext uri="{FF2B5EF4-FFF2-40B4-BE49-F238E27FC236}">
                <a16:creationId xmlns:a16="http://schemas.microsoft.com/office/drawing/2014/main" id="{63E93A3C-66D3-C35C-5B75-DDD5F2C700A0}"/>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4" name="Connecteur droit 113">
            <a:extLst>
              <a:ext uri="{FF2B5EF4-FFF2-40B4-BE49-F238E27FC236}">
                <a16:creationId xmlns:a16="http://schemas.microsoft.com/office/drawing/2014/main" id="{DB919896-E7CF-547C-4CBD-F7E439623D63}"/>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8511071F-5530-58CC-DCBE-0205360B2C1D}"/>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13ACCB78-AC96-A6B2-1569-FB3831CC63DE}"/>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7" name="Ellipse 116">
            <a:extLst>
              <a:ext uri="{FF2B5EF4-FFF2-40B4-BE49-F238E27FC236}">
                <a16:creationId xmlns:a16="http://schemas.microsoft.com/office/drawing/2014/main" id="{06EF797F-4073-D6B3-3F0F-557865A0DFE1}"/>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8" name="Ellipse 117">
            <a:extLst>
              <a:ext uri="{FF2B5EF4-FFF2-40B4-BE49-F238E27FC236}">
                <a16:creationId xmlns:a16="http://schemas.microsoft.com/office/drawing/2014/main" id="{06553639-A885-082C-EEEA-0ACD038E4CD9}"/>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119" name="Connecteur droit 118">
            <a:extLst>
              <a:ext uri="{FF2B5EF4-FFF2-40B4-BE49-F238E27FC236}">
                <a16:creationId xmlns:a16="http://schemas.microsoft.com/office/drawing/2014/main" id="{04DB3312-67C2-3FAB-C285-6C3C50E23229}"/>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0" name="Ellipse 119">
            <a:extLst>
              <a:ext uri="{FF2B5EF4-FFF2-40B4-BE49-F238E27FC236}">
                <a16:creationId xmlns:a16="http://schemas.microsoft.com/office/drawing/2014/main" id="{1EA341FE-BBE1-5052-15F4-7D71302D1FC3}"/>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1" name="Ellipse 120">
            <a:extLst>
              <a:ext uri="{FF2B5EF4-FFF2-40B4-BE49-F238E27FC236}">
                <a16:creationId xmlns:a16="http://schemas.microsoft.com/office/drawing/2014/main" id="{5E1945A1-57CA-9D1A-DE49-428BB8E32B35}"/>
              </a:ext>
            </a:extLst>
          </p:cNvPr>
          <p:cNvSpPr/>
          <p:nvPr/>
        </p:nvSpPr>
        <p:spPr>
          <a:xfrm rot="16008347">
            <a:off x="7279247" y="2909882"/>
            <a:ext cx="580570" cy="1364241"/>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2" name="Connecteur droit 121">
            <a:extLst>
              <a:ext uri="{FF2B5EF4-FFF2-40B4-BE49-F238E27FC236}">
                <a16:creationId xmlns:a16="http://schemas.microsoft.com/office/drawing/2014/main" id="{757C0828-97C5-0A40-F4C9-4220C7A93D86}"/>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3" name="Connecteur droit 122">
            <a:extLst>
              <a:ext uri="{FF2B5EF4-FFF2-40B4-BE49-F238E27FC236}">
                <a16:creationId xmlns:a16="http://schemas.microsoft.com/office/drawing/2014/main" id="{F4F29AA1-8F30-9162-988C-0F64F3BEE253}"/>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4" name="Connecteur droit 123">
            <a:extLst>
              <a:ext uri="{FF2B5EF4-FFF2-40B4-BE49-F238E27FC236}">
                <a16:creationId xmlns:a16="http://schemas.microsoft.com/office/drawing/2014/main" id="{D9C38F5D-260C-2C91-2AF8-1BD4B8117ACD}"/>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5" name="Connecteur droit 124">
            <a:extLst>
              <a:ext uri="{FF2B5EF4-FFF2-40B4-BE49-F238E27FC236}">
                <a16:creationId xmlns:a16="http://schemas.microsoft.com/office/drawing/2014/main" id="{43AF7AC3-2DA1-3EC6-940C-76EE5C420BF3}"/>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D755C340-9709-4C11-A571-4D097384364C}"/>
              </a:ext>
            </a:extLst>
          </p:cNvPr>
          <p:cNvSpPr/>
          <p:nvPr/>
        </p:nvSpPr>
        <p:spPr>
          <a:xfrm>
            <a:off x="7395208" y="3413536"/>
            <a:ext cx="144016" cy="122312"/>
          </a:xfrm>
          <a:prstGeom prst="ellipse">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Ellipse 126">
            <a:extLst>
              <a:ext uri="{FF2B5EF4-FFF2-40B4-BE49-F238E27FC236}">
                <a16:creationId xmlns:a16="http://schemas.microsoft.com/office/drawing/2014/main" id="{C5B0B097-EF24-1472-221A-3FD21502549E}"/>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8" name="Ellipse 127">
            <a:extLst>
              <a:ext uri="{FF2B5EF4-FFF2-40B4-BE49-F238E27FC236}">
                <a16:creationId xmlns:a16="http://schemas.microsoft.com/office/drawing/2014/main" id="{850887D7-9812-2519-285D-80D8DAAD86C0}"/>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9" name="Ellipse 128">
            <a:extLst>
              <a:ext uri="{FF2B5EF4-FFF2-40B4-BE49-F238E27FC236}">
                <a16:creationId xmlns:a16="http://schemas.microsoft.com/office/drawing/2014/main" id="{9241A64D-9526-386D-799E-43EA544562B1}"/>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0" name="Ellipse 129">
            <a:extLst>
              <a:ext uri="{FF2B5EF4-FFF2-40B4-BE49-F238E27FC236}">
                <a16:creationId xmlns:a16="http://schemas.microsoft.com/office/drawing/2014/main" id="{24F1A019-3AC5-F8E1-B3E6-EBE9F34DEB3B}"/>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31" name="Connecteur droit 130">
            <a:extLst>
              <a:ext uri="{FF2B5EF4-FFF2-40B4-BE49-F238E27FC236}">
                <a16:creationId xmlns:a16="http://schemas.microsoft.com/office/drawing/2014/main" id="{356B29A5-7862-FB66-73D6-940210447A85}"/>
              </a:ext>
            </a:extLst>
          </p:cNvPr>
          <p:cNvCxnSpPr>
            <a:cxnSpLocks/>
            <a:endCxn id="132" idx="7"/>
          </p:cNvCxnSpPr>
          <p:nvPr/>
        </p:nvCxnSpPr>
        <p:spPr>
          <a:xfrm flipH="1">
            <a:off x="6831216" y="3893114"/>
            <a:ext cx="517689" cy="32088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2" name="Ellipse 131">
            <a:extLst>
              <a:ext uri="{FF2B5EF4-FFF2-40B4-BE49-F238E27FC236}">
                <a16:creationId xmlns:a16="http://schemas.microsoft.com/office/drawing/2014/main" id="{073B79C0-A604-AC2F-2B37-B2813A52528D}"/>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Ellipse 132">
            <a:extLst>
              <a:ext uri="{FF2B5EF4-FFF2-40B4-BE49-F238E27FC236}">
                <a16:creationId xmlns:a16="http://schemas.microsoft.com/office/drawing/2014/main" id="{D7B3D869-866E-6313-67E2-BEA4C435404E}"/>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34" name="Connecteur droit 133">
            <a:extLst>
              <a:ext uri="{FF2B5EF4-FFF2-40B4-BE49-F238E27FC236}">
                <a16:creationId xmlns:a16="http://schemas.microsoft.com/office/drawing/2014/main" id="{987DE17B-1D6A-3EBF-3217-FA40658D647A}"/>
              </a:ext>
            </a:extLst>
          </p:cNvPr>
          <p:cNvCxnSpPr>
            <a:cxnSpLocks/>
          </p:cNvCxnSpPr>
          <p:nvPr/>
        </p:nvCxnSpPr>
        <p:spPr>
          <a:xfrm flipH="1" flipV="1">
            <a:off x="6368037" y="3786767"/>
            <a:ext cx="985882" cy="928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43DB8955-884B-7896-BBA9-30298C9E8670}"/>
              </a:ext>
            </a:extLst>
          </p:cNvPr>
          <p:cNvCxnSpPr>
            <a:cxnSpLocks/>
            <a:endCxn id="128"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6" name="Ellipse 135">
            <a:extLst>
              <a:ext uri="{FF2B5EF4-FFF2-40B4-BE49-F238E27FC236}">
                <a16:creationId xmlns:a16="http://schemas.microsoft.com/office/drawing/2014/main" id="{BEFEFE02-8893-AC03-0F11-FA997694A48E}"/>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7" name="Ellipse 136">
            <a:extLst>
              <a:ext uri="{FF2B5EF4-FFF2-40B4-BE49-F238E27FC236}">
                <a16:creationId xmlns:a16="http://schemas.microsoft.com/office/drawing/2014/main" id="{5F205129-09BD-3A73-EF71-8CBB135916DC}"/>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8" name="Ellipse 137">
            <a:extLst>
              <a:ext uri="{FF2B5EF4-FFF2-40B4-BE49-F238E27FC236}">
                <a16:creationId xmlns:a16="http://schemas.microsoft.com/office/drawing/2014/main" id="{93FB1CC3-D918-D740-E54A-3B27DBC9F83D}"/>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9" name="Ellipse 138">
            <a:extLst>
              <a:ext uri="{FF2B5EF4-FFF2-40B4-BE49-F238E27FC236}">
                <a16:creationId xmlns:a16="http://schemas.microsoft.com/office/drawing/2014/main" id="{E886037F-E264-85E9-433A-C8823E3DA0AF}"/>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0" name="Connecteur droit avec flèche 139">
            <a:extLst>
              <a:ext uri="{FF2B5EF4-FFF2-40B4-BE49-F238E27FC236}">
                <a16:creationId xmlns:a16="http://schemas.microsoft.com/office/drawing/2014/main" id="{CE3C7ACE-2CA0-0784-A7D0-CBEE6E497C12}"/>
              </a:ext>
            </a:extLst>
          </p:cNvPr>
          <p:cNvCxnSpPr>
            <a:cxnSpLocks/>
            <a:endCxn id="137"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2" name="Ellipse 141">
            <a:extLst>
              <a:ext uri="{FF2B5EF4-FFF2-40B4-BE49-F238E27FC236}">
                <a16:creationId xmlns:a16="http://schemas.microsoft.com/office/drawing/2014/main" id="{CF7F7FAD-CC5D-616D-C5A2-73653718C52E}"/>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43" name="Connecteur droit 142">
            <a:extLst>
              <a:ext uri="{FF2B5EF4-FFF2-40B4-BE49-F238E27FC236}">
                <a16:creationId xmlns:a16="http://schemas.microsoft.com/office/drawing/2014/main" id="{50A437F3-DFF4-E03A-8C47-C4CD185172B4}"/>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4" name="Connecteur droit avec flèche 143">
            <a:extLst>
              <a:ext uri="{FF2B5EF4-FFF2-40B4-BE49-F238E27FC236}">
                <a16:creationId xmlns:a16="http://schemas.microsoft.com/office/drawing/2014/main" id="{3B81CC2F-A5B7-283D-739C-B0FFCF904970}"/>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5" name="Ellipse 144">
            <a:extLst>
              <a:ext uri="{FF2B5EF4-FFF2-40B4-BE49-F238E27FC236}">
                <a16:creationId xmlns:a16="http://schemas.microsoft.com/office/drawing/2014/main" id="{FF61BF46-3EFA-812C-50F6-D167A416B0CF}"/>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336753DF-1C06-2A34-0FAE-CC799D90AE20}"/>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47" name="Ellipse 146">
            <a:extLst>
              <a:ext uri="{FF2B5EF4-FFF2-40B4-BE49-F238E27FC236}">
                <a16:creationId xmlns:a16="http://schemas.microsoft.com/office/drawing/2014/main" id="{45B137FF-1AC6-EA94-35B7-0FA8C8592246}"/>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48" name="Ellipse 147">
            <a:extLst>
              <a:ext uri="{FF2B5EF4-FFF2-40B4-BE49-F238E27FC236}">
                <a16:creationId xmlns:a16="http://schemas.microsoft.com/office/drawing/2014/main" id="{B6575DD8-7C8E-BEC8-7FE7-BCDD38E109D1}"/>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149" name="Connecteur droit 148">
            <a:extLst>
              <a:ext uri="{FF2B5EF4-FFF2-40B4-BE49-F238E27FC236}">
                <a16:creationId xmlns:a16="http://schemas.microsoft.com/office/drawing/2014/main" id="{BCAA3634-DEC1-DDB1-022A-49368750D98C}"/>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0" name="Ellipse 149">
            <a:extLst>
              <a:ext uri="{FF2B5EF4-FFF2-40B4-BE49-F238E27FC236}">
                <a16:creationId xmlns:a16="http://schemas.microsoft.com/office/drawing/2014/main" id="{3C6590AF-EB23-B9CB-63CC-81ACD4B1AB73}"/>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BE1ECB4B-F433-1AEB-4E70-0B6C8BF31D7E}"/>
              </a:ext>
            </a:extLst>
          </p:cNvPr>
          <p:cNvSpPr/>
          <p:nvPr/>
        </p:nvSpPr>
        <p:spPr>
          <a:xfrm>
            <a:off x="7737533" y="3496581"/>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52" name="Ellipse 151">
            <a:extLst>
              <a:ext uri="{FF2B5EF4-FFF2-40B4-BE49-F238E27FC236}">
                <a16:creationId xmlns:a16="http://schemas.microsoft.com/office/drawing/2014/main" id="{60B45E0C-4EC5-205B-0085-1E0935C5C213}"/>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153" name="Connecteur droit 152">
            <a:extLst>
              <a:ext uri="{FF2B5EF4-FFF2-40B4-BE49-F238E27FC236}">
                <a16:creationId xmlns:a16="http://schemas.microsoft.com/office/drawing/2014/main" id="{B51DCC8D-1B75-6072-EB6B-AD4B679C6669}"/>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5" name="Connecteur droit 154">
            <a:extLst>
              <a:ext uri="{FF2B5EF4-FFF2-40B4-BE49-F238E27FC236}">
                <a16:creationId xmlns:a16="http://schemas.microsoft.com/office/drawing/2014/main" id="{6A5D47CD-EDA5-AFEC-DB87-FE5986C89B8F}"/>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142B1492-B635-7A85-E2A9-341A576A9470}"/>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7" name="Ellipse 156">
            <a:extLst>
              <a:ext uri="{FF2B5EF4-FFF2-40B4-BE49-F238E27FC236}">
                <a16:creationId xmlns:a16="http://schemas.microsoft.com/office/drawing/2014/main" id="{3D90D8AB-9F5D-8E25-E67B-DBECBA517519}"/>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8" name="Connecteur droit 157">
            <a:extLst>
              <a:ext uri="{FF2B5EF4-FFF2-40B4-BE49-F238E27FC236}">
                <a16:creationId xmlns:a16="http://schemas.microsoft.com/office/drawing/2014/main" id="{C3CA0BEB-A532-4E41-2011-C7503308DEE5}"/>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9" name="Ellipse 158">
            <a:extLst>
              <a:ext uri="{FF2B5EF4-FFF2-40B4-BE49-F238E27FC236}">
                <a16:creationId xmlns:a16="http://schemas.microsoft.com/office/drawing/2014/main" id="{E8790F1C-4F3F-A424-ED8D-EBFDDFB5316B}"/>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D7B18B24-9F78-C457-487F-DA1B169C97D0}"/>
              </a:ext>
            </a:extLst>
          </p:cNvPr>
          <p:cNvSpPr/>
          <p:nvPr/>
        </p:nvSpPr>
        <p:spPr>
          <a:xfrm>
            <a:off x="9340457" y="389311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64" name="Ellipse 163">
            <a:extLst>
              <a:ext uri="{FF2B5EF4-FFF2-40B4-BE49-F238E27FC236}">
                <a16:creationId xmlns:a16="http://schemas.microsoft.com/office/drawing/2014/main" id="{04C0C5C8-E7FB-2AC8-90FA-21BB9ACA156C}"/>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65" name="Ellipse 164">
            <a:extLst>
              <a:ext uri="{FF2B5EF4-FFF2-40B4-BE49-F238E27FC236}">
                <a16:creationId xmlns:a16="http://schemas.microsoft.com/office/drawing/2014/main" id="{617CBEED-03B5-5E13-8854-E044DD7B2E71}"/>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B242549D-5C49-C45D-EFBB-D74B7DB88A1B}"/>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 name="Ellipse 1">
            <a:extLst>
              <a:ext uri="{FF2B5EF4-FFF2-40B4-BE49-F238E27FC236}">
                <a16:creationId xmlns:a16="http://schemas.microsoft.com/office/drawing/2014/main" id="{BFA1770F-5928-1E62-2E03-A25F29AEDD64}"/>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85C804CB-D6F0-238D-4707-130BD8330080}"/>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4" name="Ellipse 3">
            <a:extLst>
              <a:ext uri="{FF2B5EF4-FFF2-40B4-BE49-F238E27FC236}">
                <a16:creationId xmlns:a16="http://schemas.microsoft.com/office/drawing/2014/main" id="{F9D25073-7A83-2A33-BFF9-F2D3ACA93D24}"/>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7" name="Connecteur droit 6">
            <a:extLst>
              <a:ext uri="{FF2B5EF4-FFF2-40B4-BE49-F238E27FC236}">
                <a16:creationId xmlns:a16="http://schemas.microsoft.com/office/drawing/2014/main" id="{9AA0E8E2-49AA-15F5-107C-1D61F4B7759D}"/>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671F0C60-DE20-DBBC-805E-06AA37CC1B0F}"/>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3FBC9B61-5DF8-4BEB-CC76-EA21EDE22E13}"/>
              </a:ext>
            </a:extLst>
          </p:cNvPr>
          <p:cNvSpPr/>
          <p:nvPr/>
        </p:nvSpPr>
        <p:spPr>
          <a:xfrm>
            <a:off x="9740135" y="3809980"/>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 name="Ellipse 12">
            <a:extLst>
              <a:ext uri="{FF2B5EF4-FFF2-40B4-BE49-F238E27FC236}">
                <a16:creationId xmlns:a16="http://schemas.microsoft.com/office/drawing/2014/main" id="{1E2DCABA-5368-2CE4-A5EF-891AE7A15720}"/>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 name="Ellipse 9">
            <a:extLst>
              <a:ext uri="{FF2B5EF4-FFF2-40B4-BE49-F238E27FC236}">
                <a16:creationId xmlns:a16="http://schemas.microsoft.com/office/drawing/2014/main" id="{B5A9E8E9-F531-B963-36F5-05C4A1594024}"/>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texte, carte, atlas&#10;&#10;Le contenu généré par l’IA peut être incorrect.">
            <a:extLst>
              <a:ext uri="{FF2B5EF4-FFF2-40B4-BE49-F238E27FC236}">
                <a16:creationId xmlns:a16="http://schemas.microsoft.com/office/drawing/2014/main" id="{5BB820D5-5BC7-0A52-326B-EF0F5EE3F3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5144" t="53190" r="29509" b="32887"/>
          <a:stretch>
            <a:fillRect/>
          </a:stretch>
        </p:blipFill>
        <p:spPr>
          <a:xfrm>
            <a:off x="5100811" y="93757"/>
            <a:ext cx="2949251" cy="2567917"/>
          </a:xfrm>
          <a:prstGeom prst="rect">
            <a:avLst/>
          </a:prstGeom>
          <a:ln w="38100">
            <a:solidFill>
              <a:schemeClr val="tx1"/>
            </a:solidFill>
          </a:ln>
        </p:spPr>
      </p:pic>
      <p:sp>
        <p:nvSpPr>
          <p:cNvPr id="8" name="Ellipse 7">
            <a:extLst>
              <a:ext uri="{FF2B5EF4-FFF2-40B4-BE49-F238E27FC236}">
                <a16:creationId xmlns:a16="http://schemas.microsoft.com/office/drawing/2014/main" id="{C3168E78-D913-8CAA-31F8-AD375AA49975}"/>
              </a:ext>
            </a:extLst>
          </p:cNvPr>
          <p:cNvSpPr/>
          <p:nvPr/>
        </p:nvSpPr>
        <p:spPr>
          <a:xfrm>
            <a:off x="6423393" y="943413"/>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 name="Ellipse 8">
            <a:extLst>
              <a:ext uri="{FF2B5EF4-FFF2-40B4-BE49-F238E27FC236}">
                <a16:creationId xmlns:a16="http://schemas.microsoft.com/office/drawing/2014/main" id="{2C3893AA-6319-7F90-1B6C-45C4A246B8A7}"/>
              </a:ext>
            </a:extLst>
          </p:cNvPr>
          <p:cNvSpPr/>
          <p:nvPr/>
        </p:nvSpPr>
        <p:spPr>
          <a:xfrm>
            <a:off x="7525612" y="571147"/>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 name="Ellipse 13">
            <a:extLst>
              <a:ext uri="{FF2B5EF4-FFF2-40B4-BE49-F238E27FC236}">
                <a16:creationId xmlns:a16="http://schemas.microsoft.com/office/drawing/2014/main" id="{BED0F4D7-A12A-DB91-CB7C-7F476A70FF7F}"/>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4809944E-87E7-544F-DC52-11B4A7B25DBA}"/>
              </a:ext>
            </a:extLst>
          </p:cNvPr>
          <p:cNvCxnSpPr>
            <a:cxnSpLocks/>
            <a:endCxn id="12" idx="7"/>
          </p:cNvCxnSpPr>
          <p:nvPr/>
        </p:nvCxnSpPr>
        <p:spPr>
          <a:xfrm flipH="1">
            <a:off x="9970215" y="3551311"/>
            <a:ext cx="673949" cy="2912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AEA9CAC3-B8CD-DBA8-E16E-6636E32C51CA}"/>
              </a:ext>
            </a:extLst>
          </p:cNvPr>
          <p:cNvSpPr/>
          <p:nvPr/>
        </p:nvSpPr>
        <p:spPr>
          <a:xfrm>
            <a:off x="3683993" y="679191"/>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9" name="Ellipse 18">
            <a:extLst>
              <a:ext uri="{FF2B5EF4-FFF2-40B4-BE49-F238E27FC236}">
                <a16:creationId xmlns:a16="http://schemas.microsoft.com/office/drawing/2014/main" id="{112182FA-FCE4-5FCB-8146-B6CE767A4CC4}"/>
              </a:ext>
            </a:extLst>
          </p:cNvPr>
          <p:cNvSpPr/>
          <p:nvPr/>
        </p:nvSpPr>
        <p:spPr>
          <a:xfrm>
            <a:off x="10575251" y="341927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1" name="Ellipse 20">
            <a:extLst>
              <a:ext uri="{FF2B5EF4-FFF2-40B4-BE49-F238E27FC236}">
                <a16:creationId xmlns:a16="http://schemas.microsoft.com/office/drawing/2014/main" id="{0DD8DC93-BD45-9AB5-0FDD-D5E37335342C}"/>
              </a:ext>
            </a:extLst>
          </p:cNvPr>
          <p:cNvSpPr/>
          <p:nvPr/>
        </p:nvSpPr>
        <p:spPr>
          <a:xfrm>
            <a:off x="3665785" y="4602549"/>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2" name="Ellipse 21">
            <a:extLst>
              <a:ext uri="{FF2B5EF4-FFF2-40B4-BE49-F238E27FC236}">
                <a16:creationId xmlns:a16="http://schemas.microsoft.com/office/drawing/2014/main" id="{27D1477B-1CED-134C-CE5A-562887007F52}"/>
              </a:ext>
            </a:extLst>
          </p:cNvPr>
          <p:cNvSpPr/>
          <p:nvPr/>
        </p:nvSpPr>
        <p:spPr>
          <a:xfrm>
            <a:off x="3966517" y="459069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Tree>
    <p:extLst>
      <p:ext uri="{BB962C8B-B14F-4D97-AF65-F5344CB8AC3E}">
        <p14:creationId xmlns:p14="http://schemas.microsoft.com/office/powerpoint/2010/main" val="3585642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2C0F-68E5-0AAC-B334-BAF6823D52E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1EF64F5-F0F2-0DC0-2D6C-00903F8FFA44}"/>
              </a:ext>
            </a:extLst>
          </p:cNvPr>
          <p:cNvSpPr/>
          <p:nvPr/>
        </p:nvSpPr>
        <p:spPr>
          <a:xfrm>
            <a:off x="77841" y="116632"/>
            <a:ext cx="4887214" cy="663258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800-1804 : L’empire du Bornou-Kanem autour du lac Tchad, principale puissance de la bande sahélienne</a:t>
            </a:r>
          </a:p>
          <a:p>
            <a:endParaRPr lang="fr-FR" sz="1600" dirty="0"/>
          </a:p>
          <a:p>
            <a:r>
              <a:rPr lang="fr-FR" sz="1600" dirty="0"/>
              <a:t>*Le Bornou-Kanem au début du XVIe siècle…</a:t>
            </a:r>
          </a:p>
          <a:p>
            <a:endParaRPr lang="fr-FR" sz="1600" dirty="0"/>
          </a:p>
          <a:p>
            <a:r>
              <a:rPr lang="fr-FR" sz="1600" dirty="0"/>
              <a:t>a) Au Soudan même…</a:t>
            </a:r>
          </a:p>
          <a:p>
            <a:r>
              <a:rPr lang="fr-FR" sz="1600" dirty="0"/>
              <a:t>*La puissance de l’empire des </a:t>
            </a:r>
            <a:r>
              <a:rPr lang="fr-FR" sz="1600" i="1" dirty="0"/>
              <a:t>mais</a:t>
            </a:r>
            <a:r>
              <a:rPr lang="fr-FR" sz="1600" dirty="0"/>
              <a:t> du Bornou s’oppose</a:t>
            </a:r>
          </a:p>
          <a:p>
            <a:r>
              <a:rPr lang="fr-FR" sz="1600" dirty="0"/>
              <a:t>A celle des </a:t>
            </a:r>
            <a:r>
              <a:rPr lang="fr-FR" sz="1600" i="1" dirty="0" err="1"/>
              <a:t>askya</a:t>
            </a:r>
            <a:r>
              <a:rPr lang="fr-FR" sz="1600" dirty="0"/>
              <a:t> du Songhaï, avant sa disparition</a:t>
            </a:r>
          </a:p>
          <a:p>
            <a:endParaRPr lang="fr-FR" sz="1600" dirty="0"/>
          </a:p>
          <a:p>
            <a:r>
              <a:rPr lang="fr-FR" sz="1500" dirty="0"/>
              <a:t>*A l’ouest, les cités haoussas…</a:t>
            </a:r>
          </a:p>
          <a:p>
            <a:r>
              <a:rPr lang="fr-FR" sz="1500" dirty="0"/>
              <a:t>Concurrencent le commerce du Bornou</a:t>
            </a:r>
          </a:p>
          <a:p>
            <a:endParaRPr lang="fr-FR" sz="1500" dirty="0"/>
          </a:p>
          <a:p>
            <a:r>
              <a:rPr lang="fr-FR" sz="1500" dirty="0"/>
              <a:t>NB : La cité haoussa de </a:t>
            </a:r>
            <a:r>
              <a:rPr lang="fr-FR" sz="1500" dirty="0" err="1"/>
              <a:t>Kebbi</a:t>
            </a:r>
            <a:r>
              <a:rPr lang="fr-FR" sz="1500" dirty="0"/>
              <a:t> ayant pris le contrôle d’Agadès</a:t>
            </a:r>
          </a:p>
          <a:p>
            <a:r>
              <a:rPr lang="fr-FR" sz="1500" dirty="0"/>
              <a:t>Devenu le principal entrepôt sur la route transsaharienne</a:t>
            </a:r>
          </a:p>
          <a:p>
            <a:r>
              <a:rPr lang="fr-FR" sz="1500" dirty="0"/>
              <a:t>Aux dépens du Songhaï et du Bornou, plus à l’est</a:t>
            </a:r>
          </a:p>
          <a:p>
            <a:endParaRPr lang="fr-FR" sz="1500" dirty="0"/>
          </a:p>
          <a:p>
            <a:r>
              <a:rPr lang="fr-FR" sz="1600" dirty="0"/>
              <a:t>b) A cela s’ajoute au nord du Sahara…</a:t>
            </a:r>
          </a:p>
          <a:p>
            <a:r>
              <a:rPr lang="fr-FR" sz="1600" dirty="0"/>
              <a:t>L’arrivée de deux nouveaux protagonistes</a:t>
            </a:r>
          </a:p>
          <a:p>
            <a:r>
              <a:rPr lang="fr-FR" sz="1600" dirty="0"/>
              <a:t>- Les Ottomans au nord-est ; Et…</a:t>
            </a:r>
          </a:p>
          <a:p>
            <a:r>
              <a:rPr lang="fr-FR" sz="1600" dirty="0"/>
              <a:t>- Les Marocains au nord-ouest…</a:t>
            </a:r>
          </a:p>
          <a:p>
            <a:pPr marL="285750" indent="-285750">
              <a:buFontTx/>
              <a:buChar char="-"/>
            </a:pPr>
            <a:endParaRPr lang="fr-FR" sz="1600" dirty="0"/>
          </a:p>
          <a:p>
            <a:r>
              <a:rPr lang="fr-FR" sz="1600" dirty="0"/>
              <a:t>*Au XVIe siècle, des relations complexes entre…</a:t>
            </a:r>
          </a:p>
          <a:p>
            <a:r>
              <a:rPr lang="fr-FR" sz="1600" dirty="0"/>
              <a:t>Le Bornou et l’Empire ottoman ; Mais également avec…</a:t>
            </a:r>
          </a:p>
          <a:p>
            <a:r>
              <a:rPr lang="fr-FR" sz="1600" dirty="0"/>
              <a:t>- Le Songhaï, le Maroc</a:t>
            </a:r>
          </a:p>
          <a:p>
            <a:r>
              <a:rPr lang="fr-FR" sz="1600" dirty="0"/>
              <a:t>- Sans oublier Espagnols et Portugais</a:t>
            </a:r>
          </a:p>
          <a:p>
            <a:endParaRPr lang="fr-FR" sz="1600" dirty="0"/>
          </a:p>
          <a:p>
            <a:r>
              <a:rPr lang="fr-FR" sz="1600" dirty="0"/>
              <a:t>*En trois temps…</a:t>
            </a:r>
          </a:p>
        </p:txBody>
      </p:sp>
      <p:pic>
        <p:nvPicPr>
          <p:cNvPr id="11" name="Image 10" descr="Une image contenant texte, carte, atlas&#10;&#10;Le contenu généré par l’IA peut être incorrect.">
            <a:extLst>
              <a:ext uri="{FF2B5EF4-FFF2-40B4-BE49-F238E27FC236}">
                <a16:creationId xmlns:a16="http://schemas.microsoft.com/office/drawing/2014/main" id="{0646F0C5-CB61-F6BC-B433-C8654F1CA7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12" name="Connecteur droit 11">
            <a:extLst>
              <a:ext uri="{FF2B5EF4-FFF2-40B4-BE49-F238E27FC236}">
                <a16:creationId xmlns:a16="http://schemas.microsoft.com/office/drawing/2014/main" id="{C4E877F1-D63B-15FA-80E7-8AF6A7D6B47B}"/>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12E2B36-D618-ABFD-9C86-D4D55B9DFC62}"/>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0043C5FA-FC74-14BD-DC6E-66B8EBC06968}"/>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B7DCEED-9784-58C3-8BF6-C7346972C92B}"/>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B760DB8F-DD47-1CE7-1A1E-585EC9C9498B}"/>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a:extLst>
              <a:ext uri="{FF2B5EF4-FFF2-40B4-BE49-F238E27FC236}">
                <a16:creationId xmlns:a16="http://schemas.microsoft.com/office/drawing/2014/main" id="{508151CB-3FE3-49C5-EEFA-8AA0B24ED776}"/>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EF0B545-2A6D-B78B-316B-BE2961AA8646}"/>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6B6DB10B-C040-2496-CE1B-3EF0F7DDCBF9}"/>
              </a:ext>
            </a:extLst>
          </p:cNvPr>
          <p:cNvSpPr/>
          <p:nvPr/>
        </p:nvSpPr>
        <p:spPr>
          <a:xfrm rot="16008347">
            <a:off x="7279247" y="2909882"/>
            <a:ext cx="580570" cy="1364241"/>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 name="Connecteur droit 35">
            <a:extLst>
              <a:ext uri="{FF2B5EF4-FFF2-40B4-BE49-F238E27FC236}">
                <a16:creationId xmlns:a16="http://schemas.microsoft.com/office/drawing/2014/main" id="{46FF37AC-27D8-D305-2563-3D82FD64C56F}"/>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910FB193-392B-D137-D304-4CF5AF51AAD5}"/>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20FF52AF-291A-AD8B-92EF-8CD571BED422}"/>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543F245E-8B79-C3C3-1E60-D9F3DE7483B1}"/>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2E27FFB6-539A-4FC7-A405-8CF3F3B772F1}"/>
              </a:ext>
            </a:extLst>
          </p:cNvPr>
          <p:cNvSpPr/>
          <p:nvPr/>
        </p:nvSpPr>
        <p:spPr>
          <a:xfrm>
            <a:off x="7395208" y="3413536"/>
            <a:ext cx="144016" cy="122312"/>
          </a:xfrm>
          <a:prstGeom prst="ellipse">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C5C6B39A-4F42-CFF7-759C-7A9B7ACFFE90}"/>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2" name="Ellipse 41">
            <a:extLst>
              <a:ext uri="{FF2B5EF4-FFF2-40B4-BE49-F238E27FC236}">
                <a16:creationId xmlns:a16="http://schemas.microsoft.com/office/drawing/2014/main" id="{9C05ACEB-11F7-F381-26C4-F1783C008C36}"/>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3" name="Ellipse 42">
            <a:extLst>
              <a:ext uri="{FF2B5EF4-FFF2-40B4-BE49-F238E27FC236}">
                <a16:creationId xmlns:a16="http://schemas.microsoft.com/office/drawing/2014/main" id="{9769DEAC-8892-6680-06F3-102117415A02}"/>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4" name="Ellipse 43">
            <a:extLst>
              <a:ext uri="{FF2B5EF4-FFF2-40B4-BE49-F238E27FC236}">
                <a16:creationId xmlns:a16="http://schemas.microsoft.com/office/drawing/2014/main" id="{6E311B29-B6C6-4772-33E3-80EF4C1D3F95}"/>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45" name="Connecteur droit 44">
            <a:extLst>
              <a:ext uri="{FF2B5EF4-FFF2-40B4-BE49-F238E27FC236}">
                <a16:creationId xmlns:a16="http://schemas.microsoft.com/office/drawing/2014/main" id="{1FA1C71B-E9EB-FC6F-252A-005F36FAB821}"/>
              </a:ext>
            </a:extLst>
          </p:cNvPr>
          <p:cNvCxnSpPr>
            <a:cxnSpLocks/>
            <a:endCxn id="46" idx="7"/>
          </p:cNvCxnSpPr>
          <p:nvPr/>
        </p:nvCxnSpPr>
        <p:spPr>
          <a:xfrm flipH="1">
            <a:off x="6831216" y="3893114"/>
            <a:ext cx="517689" cy="32088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6" name="Ellipse 45">
            <a:extLst>
              <a:ext uri="{FF2B5EF4-FFF2-40B4-BE49-F238E27FC236}">
                <a16:creationId xmlns:a16="http://schemas.microsoft.com/office/drawing/2014/main" id="{7D118870-661B-E328-ED76-86CD5A3A8B90}"/>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EEDEADC7-74BC-6FA6-0E71-DA5E1FF62E7E}"/>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48" name="Connecteur droit 47">
            <a:extLst>
              <a:ext uri="{FF2B5EF4-FFF2-40B4-BE49-F238E27FC236}">
                <a16:creationId xmlns:a16="http://schemas.microsoft.com/office/drawing/2014/main" id="{1B6F21B3-07D9-8221-C570-B158F7131A8A}"/>
              </a:ext>
            </a:extLst>
          </p:cNvPr>
          <p:cNvCxnSpPr>
            <a:cxnSpLocks/>
          </p:cNvCxnSpPr>
          <p:nvPr/>
        </p:nvCxnSpPr>
        <p:spPr>
          <a:xfrm flipH="1" flipV="1">
            <a:off x="6368037" y="3786767"/>
            <a:ext cx="985882" cy="928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224D4C20-AEF5-27E5-C536-C31EE1B9CDB7}"/>
              </a:ext>
            </a:extLst>
          </p:cNvPr>
          <p:cNvCxnSpPr>
            <a:cxnSpLocks/>
            <a:endCxn id="42"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05414871-C8EE-21AB-783D-AFE9FE992946}"/>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51" name="Ellipse 50">
            <a:extLst>
              <a:ext uri="{FF2B5EF4-FFF2-40B4-BE49-F238E27FC236}">
                <a16:creationId xmlns:a16="http://schemas.microsoft.com/office/drawing/2014/main" id="{B839FC6C-EC94-C093-B20C-54D219396E1B}"/>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2" name="Ellipse 51">
            <a:extLst>
              <a:ext uri="{FF2B5EF4-FFF2-40B4-BE49-F238E27FC236}">
                <a16:creationId xmlns:a16="http://schemas.microsoft.com/office/drawing/2014/main" id="{8B725D5A-E9BA-339B-CA9E-3DAAE36B99E2}"/>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3" name="Ellipse 52">
            <a:extLst>
              <a:ext uri="{FF2B5EF4-FFF2-40B4-BE49-F238E27FC236}">
                <a16:creationId xmlns:a16="http://schemas.microsoft.com/office/drawing/2014/main" id="{30254C71-0F69-2834-4152-6F4C52A97E9B}"/>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 name="Connecteur droit avec flèche 53">
            <a:extLst>
              <a:ext uri="{FF2B5EF4-FFF2-40B4-BE49-F238E27FC236}">
                <a16:creationId xmlns:a16="http://schemas.microsoft.com/office/drawing/2014/main" id="{F2A39D64-0AA5-B3D4-A92B-AE4F79D76821}"/>
              </a:ext>
            </a:extLst>
          </p:cNvPr>
          <p:cNvCxnSpPr>
            <a:cxnSpLocks/>
            <a:endCxn id="51"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B4AB73D1-C15C-C1A5-B038-25459847F819}"/>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8857CAAA-77BE-30A0-A696-D2C77B0264DE}"/>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EF7B0998-1F3D-01E2-5766-0484E6E1BF2A}"/>
              </a:ext>
            </a:extLst>
          </p:cNvPr>
          <p:cNvSpPr/>
          <p:nvPr/>
        </p:nvSpPr>
        <p:spPr>
          <a:xfrm>
            <a:off x="7737533" y="3496581"/>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81" name="Connecteur droit 80">
            <a:extLst>
              <a:ext uri="{FF2B5EF4-FFF2-40B4-BE49-F238E27FC236}">
                <a16:creationId xmlns:a16="http://schemas.microsoft.com/office/drawing/2014/main" id="{028243F9-0664-F59E-8B05-B375174FDFAB}"/>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1188B1C7-F02D-B7F8-A49E-1B5A20274777}"/>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B85B9F47-BFB8-069F-A1A0-27EEE17E25C8}"/>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1270E57F-4B70-A10E-B0F7-E116287DDC9D}"/>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6" name="Ellipse 85">
            <a:extLst>
              <a:ext uri="{FF2B5EF4-FFF2-40B4-BE49-F238E27FC236}">
                <a16:creationId xmlns:a16="http://schemas.microsoft.com/office/drawing/2014/main" id="{44F4CCE9-9266-6051-7C63-FF32BA935294}"/>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33E7749B-0822-DE2D-EEFD-D59622E5DD04}"/>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88" name="Ellipse 87">
            <a:extLst>
              <a:ext uri="{FF2B5EF4-FFF2-40B4-BE49-F238E27FC236}">
                <a16:creationId xmlns:a16="http://schemas.microsoft.com/office/drawing/2014/main" id="{0D077958-E576-524B-5B2E-553458F171D0}"/>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89" name="Ellipse 88">
            <a:extLst>
              <a:ext uri="{FF2B5EF4-FFF2-40B4-BE49-F238E27FC236}">
                <a16:creationId xmlns:a16="http://schemas.microsoft.com/office/drawing/2014/main" id="{343E1BC7-4CB1-0372-68AF-A532564970B1}"/>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a:extLst>
              <a:ext uri="{FF2B5EF4-FFF2-40B4-BE49-F238E27FC236}">
                <a16:creationId xmlns:a16="http://schemas.microsoft.com/office/drawing/2014/main" id="{30696C6D-CADC-2BF9-0628-6659917E2A2A}"/>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99" name="Ellipse 98">
            <a:extLst>
              <a:ext uri="{FF2B5EF4-FFF2-40B4-BE49-F238E27FC236}">
                <a16:creationId xmlns:a16="http://schemas.microsoft.com/office/drawing/2014/main" id="{96D4632D-E30F-90DC-BDAE-3D68D499BE3E}"/>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Ellipse 99">
            <a:extLst>
              <a:ext uri="{FF2B5EF4-FFF2-40B4-BE49-F238E27FC236}">
                <a16:creationId xmlns:a16="http://schemas.microsoft.com/office/drawing/2014/main" id="{EE583AF4-00B9-161F-2490-BEFEEA973DB7}"/>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1" name="Ellipse 100">
            <a:extLst>
              <a:ext uri="{FF2B5EF4-FFF2-40B4-BE49-F238E27FC236}">
                <a16:creationId xmlns:a16="http://schemas.microsoft.com/office/drawing/2014/main" id="{CDC5BB18-5CC6-6F21-951D-9279E2C64320}"/>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02" name="Connecteur droit 101">
            <a:extLst>
              <a:ext uri="{FF2B5EF4-FFF2-40B4-BE49-F238E27FC236}">
                <a16:creationId xmlns:a16="http://schemas.microsoft.com/office/drawing/2014/main" id="{F902A2C4-43A7-C499-65B6-D2F6FB45FD7B}"/>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a:extLst>
              <a:ext uri="{FF2B5EF4-FFF2-40B4-BE49-F238E27FC236}">
                <a16:creationId xmlns:a16="http://schemas.microsoft.com/office/drawing/2014/main" id="{057F845A-4A34-77B6-826B-D27B082AC90F}"/>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4" name="Ellipse 103">
            <a:extLst>
              <a:ext uri="{FF2B5EF4-FFF2-40B4-BE49-F238E27FC236}">
                <a16:creationId xmlns:a16="http://schemas.microsoft.com/office/drawing/2014/main" id="{D639CED4-A769-56E6-B8A1-9640E5FB88B1}"/>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05" name="Ellipse 104">
            <a:extLst>
              <a:ext uri="{FF2B5EF4-FFF2-40B4-BE49-F238E27FC236}">
                <a16:creationId xmlns:a16="http://schemas.microsoft.com/office/drawing/2014/main" id="{1DBF2018-B246-326D-DBF4-9C35F223A139}"/>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6" name="Ellipse 105">
            <a:extLst>
              <a:ext uri="{FF2B5EF4-FFF2-40B4-BE49-F238E27FC236}">
                <a16:creationId xmlns:a16="http://schemas.microsoft.com/office/drawing/2014/main" id="{664671C6-589B-0064-DADD-D1459A911704}"/>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Ellipse 106">
            <a:extLst>
              <a:ext uri="{FF2B5EF4-FFF2-40B4-BE49-F238E27FC236}">
                <a16:creationId xmlns:a16="http://schemas.microsoft.com/office/drawing/2014/main" id="{515DF3D0-54BB-F721-8F13-DBB4A9BB303D}"/>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8" name="Connecteur droit 107">
            <a:extLst>
              <a:ext uri="{FF2B5EF4-FFF2-40B4-BE49-F238E27FC236}">
                <a16:creationId xmlns:a16="http://schemas.microsoft.com/office/drawing/2014/main" id="{28AC7E24-5C52-D89E-0502-6C9F3BAF406E}"/>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Connecteur droit 108">
            <a:extLst>
              <a:ext uri="{FF2B5EF4-FFF2-40B4-BE49-F238E27FC236}">
                <a16:creationId xmlns:a16="http://schemas.microsoft.com/office/drawing/2014/main" id="{D85AF2CC-B020-992F-918A-15376D210C4C}"/>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2CCE1D7B-43D5-ADA3-A951-E157FF4A35EC}"/>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0C07D1F5-7F0C-BB1A-0759-47A3D3D15617}"/>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Ellipse 111">
            <a:extLst>
              <a:ext uri="{FF2B5EF4-FFF2-40B4-BE49-F238E27FC236}">
                <a16:creationId xmlns:a16="http://schemas.microsoft.com/office/drawing/2014/main" id="{57751409-9DAC-CC76-0EE8-DEF9E2862A88}"/>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13" name="Ellipse 112">
            <a:extLst>
              <a:ext uri="{FF2B5EF4-FFF2-40B4-BE49-F238E27FC236}">
                <a16:creationId xmlns:a16="http://schemas.microsoft.com/office/drawing/2014/main" id="{83D00485-5E5D-8912-1C8E-C497AFF50183}"/>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114" name="Connecteur droit avec flèche 113">
            <a:extLst>
              <a:ext uri="{FF2B5EF4-FFF2-40B4-BE49-F238E27FC236}">
                <a16:creationId xmlns:a16="http://schemas.microsoft.com/office/drawing/2014/main" id="{CA849051-F03D-18F6-3FF6-8266E05691FB}"/>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63718D56-561C-1FEC-57F7-C87DFD0F397A}"/>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6" name="Connecteur droit 115">
            <a:extLst>
              <a:ext uri="{FF2B5EF4-FFF2-40B4-BE49-F238E27FC236}">
                <a16:creationId xmlns:a16="http://schemas.microsoft.com/office/drawing/2014/main" id="{E4DB55FC-08A2-6DA8-D8DF-D29D352D90EC}"/>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B35E7CC9-3048-6870-1F72-2F4D6491F6BC}"/>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8" name="Connecteur droit 117">
            <a:extLst>
              <a:ext uri="{FF2B5EF4-FFF2-40B4-BE49-F238E27FC236}">
                <a16:creationId xmlns:a16="http://schemas.microsoft.com/office/drawing/2014/main" id="{EE42C822-62E4-9B88-2686-4686D4F370F4}"/>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9" name="Connecteur droit avec flèche 118">
            <a:extLst>
              <a:ext uri="{FF2B5EF4-FFF2-40B4-BE49-F238E27FC236}">
                <a16:creationId xmlns:a16="http://schemas.microsoft.com/office/drawing/2014/main" id="{9A7EB800-E214-8775-5A15-7D94B4F098EE}"/>
              </a:ext>
            </a:extLst>
          </p:cNvPr>
          <p:cNvCxnSpPr>
            <a:cxnSpLocks/>
            <a:endCxn id="175"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Connecteur droit avec flèche 152">
            <a:extLst>
              <a:ext uri="{FF2B5EF4-FFF2-40B4-BE49-F238E27FC236}">
                <a16:creationId xmlns:a16="http://schemas.microsoft.com/office/drawing/2014/main" id="{73E3E0EB-3604-5D45-2662-57CC5059849C}"/>
              </a:ext>
            </a:extLst>
          </p:cNvPr>
          <p:cNvCxnSpPr>
            <a:cxnSpLocks/>
            <a:endCxn id="174"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Connecteur droit avec flèche 158">
            <a:extLst>
              <a:ext uri="{FF2B5EF4-FFF2-40B4-BE49-F238E27FC236}">
                <a16:creationId xmlns:a16="http://schemas.microsoft.com/office/drawing/2014/main" id="{C5DD5EEF-ABCA-5CE3-D1CB-6FCB9E74B172}"/>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0" name="Ellipse 159">
            <a:extLst>
              <a:ext uri="{FF2B5EF4-FFF2-40B4-BE49-F238E27FC236}">
                <a16:creationId xmlns:a16="http://schemas.microsoft.com/office/drawing/2014/main" id="{BE70D216-0867-0EBE-DF90-8972AA34E134}"/>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2" name="Connecteur droit 171">
            <a:extLst>
              <a:ext uri="{FF2B5EF4-FFF2-40B4-BE49-F238E27FC236}">
                <a16:creationId xmlns:a16="http://schemas.microsoft.com/office/drawing/2014/main" id="{AAEA307D-80C3-50D3-989F-D3EACAFB5B5B}"/>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73" name="Ellipse 172">
            <a:extLst>
              <a:ext uri="{FF2B5EF4-FFF2-40B4-BE49-F238E27FC236}">
                <a16:creationId xmlns:a16="http://schemas.microsoft.com/office/drawing/2014/main" id="{37A7B432-92CA-9F7C-8C19-E9B8D6BAEF54}"/>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Ellipse 173">
            <a:extLst>
              <a:ext uri="{FF2B5EF4-FFF2-40B4-BE49-F238E27FC236}">
                <a16:creationId xmlns:a16="http://schemas.microsoft.com/office/drawing/2014/main" id="{AB705D7A-BBB6-BC8E-A8F3-ACB27246E417}"/>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75" name="Ellipse 174">
            <a:extLst>
              <a:ext uri="{FF2B5EF4-FFF2-40B4-BE49-F238E27FC236}">
                <a16:creationId xmlns:a16="http://schemas.microsoft.com/office/drawing/2014/main" id="{202B1D2E-EEA5-990F-2062-937CD6DB6D15}"/>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76" name="Ellipse 175">
            <a:extLst>
              <a:ext uri="{FF2B5EF4-FFF2-40B4-BE49-F238E27FC236}">
                <a16:creationId xmlns:a16="http://schemas.microsoft.com/office/drawing/2014/main" id="{25BF61C9-DACA-F254-BEDE-59455993CD71}"/>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77" name="Ellipse 176">
            <a:extLst>
              <a:ext uri="{FF2B5EF4-FFF2-40B4-BE49-F238E27FC236}">
                <a16:creationId xmlns:a16="http://schemas.microsoft.com/office/drawing/2014/main" id="{2F91C6FC-27B9-7F1D-DB57-01D93E5DC409}"/>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78" name="Ellipse 177">
            <a:extLst>
              <a:ext uri="{FF2B5EF4-FFF2-40B4-BE49-F238E27FC236}">
                <a16:creationId xmlns:a16="http://schemas.microsoft.com/office/drawing/2014/main" id="{45B633CA-6A30-9009-7CA9-4A06AF7151B0}"/>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9" name="Ellipse 178">
            <a:extLst>
              <a:ext uri="{FF2B5EF4-FFF2-40B4-BE49-F238E27FC236}">
                <a16:creationId xmlns:a16="http://schemas.microsoft.com/office/drawing/2014/main" id="{779A5597-D4B6-67C4-311F-919F1AB8EB37}"/>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80" name="Ellipse 179">
            <a:extLst>
              <a:ext uri="{FF2B5EF4-FFF2-40B4-BE49-F238E27FC236}">
                <a16:creationId xmlns:a16="http://schemas.microsoft.com/office/drawing/2014/main" id="{8FBBC151-E400-4A8C-F322-C7428DE9D7F5}"/>
              </a:ext>
            </a:extLst>
          </p:cNvPr>
          <p:cNvSpPr/>
          <p:nvPr/>
        </p:nvSpPr>
        <p:spPr>
          <a:xfrm rot="2346730">
            <a:off x="6686798" y="525856"/>
            <a:ext cx="739262" cy="1719386"/>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Ellipse 180">
            <a:extLst>
              <a:ext uri="{FF2B5EF4-FFF2-40B4-BE49-F238E27FC236}">
                <a16:creationId xmlns:a16="http://schemas.microsoft.com/office/drawing/2014/main" id="{9C5E1359-9AC0-1857-24BB-D913CBAF1B40}"/>
              </a:ext>
            </a:extLst>
          </p:cNvPr>
          <p:cNvSpPr/>
          <p:nvPr/>
        </p:nvSpPr>
        <p:spPr>
          <a:xfrm>
            <a:off x="2894847" y="4725255"/>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82" name="Ellipse 181">
            <a:extLst>
              <a:ext uri="{FF2B5EF4-FFF2-40B4-BE49-F238E27FC236}">
                <a16:creationId xmlns:a16="http://schemas.microsoft.com/office/drawing/2014/main" id="{95D5C4C4-FE37-DEB4-B7C6-CA44BD832D9E}"/>
              </a:ext>
            </a:extLst>
          </p:cNvPr>
          <p:cNvSpPr/>
          <p:nvPr/>
        </p:nvSpPr>
        <p:spPr>
          <a:xfrm>
            <a:off x="3180105" y="4441913"/>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83" name="Ellipse 182">
            <a:extLst>
              <a:ext uri="{FF2B5EF4-FFF2-40B4-BE49-F238E27FC236}">
                <a16:creationId xmlns:a16="http://schemas.microsoft.com/office/drawing/2014/main" id="{FE8C621E-7313-30B2-859E-9394F80FAD28}"/>
              </a:ext>
            </a:extLst>
          </p:cNvPr>
          <p:cNvSpPr/>
          <p:nvPr/>
        </p:nvSpPr>
        <p:spPr>
          <a:xfrm>
            <a:off x="4364173" y="192398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4" name="Ellipse 183">
            <a:extLst>
              <a:ext uri="{FF2B5EF4-FFF2-40B4-BE49-F238E27FC236}">
                <a16:creationId xmlns:a16="http://schemas.microsoft.com/office/drawing/2014/main" id="{A9F75528-7EDB-03DB-06A1-3E6A59814402}"/>
              </a:ext>
            </a:extLst>
          </p:cNvPr>
          <p:cNvSpPr/>
          <p:nvPr/>
        </p:nvSpPr>
        <p:spPr>
          <a:xfrm>
            <a:off x="2686985" y="2325183"/>
            <a:ext cx="269556" cy="222641"/>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85" name="Ellipse 184">
            <a:extLst>
              <a:ext uri="{FF2B5EF4-FFF2-40B4-BE49-F238E27FC236}">
                <a16:creationId xmlns:a16="http://schemas.microsoft.com/office/drawing/2014/main" id="{15FC957C-801E-A29B-9268-B2CEDB1270BD}"/>
              </a:ext>
            </a:extLst>
          </p:cNvPr>
          <p:cNvSpPr/>
          <p:nvPr/>
        </p:nvSpPr>
        <p:spPr>
          <a:xfrm>
            <a:off x="3965932" y="895017"/>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6" name="Ellipse 185">
            <a:extLst>
              <a:ext uri="{FF2B5EF4-FFF2-40B4-BE49-F238E27FC236}">
                <a16:creationId xmlns:a16="http://schemas.microsoft.com/office/drawing/2014/main" id="{77BD7C6F-0FA3-161A-D885-6E2E5192E4E7}"/>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87" name="Ellipse 186">
            <a:extLst>
              <a:ext uri="{FF2B5EF4-FFF2-40B4-BE49-F238E27FC236}">
                <a16:creationId xmlns:a16="http://schemas.microsoft.com/office/drawing/2014/main" id="{0EB4518E-DA1E-2F69-D6E2-F65E331CF1C3}"/>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 name="Ellipse 1">
            <a:extLst>
              <a:ext uri="{FF2B5EF4-FFF2-40B4-BE49-F238E27FC236}">
                <a16:creationId xmlns:a16="http://schemas.microsoft.com/office/drawing/2014/main" id="{F6ED4A1F-001D-B069-005C-F4556D90D7E3}"/>
              </a:ext>
            </a:extLst>
          </p:cNvPr>
          <p:cNvSpPr/>
          <p:nvPr/>
        </p:nvSpPr>
        <p:spPr>
          <a:xfrm>
            <a:off x="4260207" y="895017"/>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 name="Ellipse 2">
            <a:extLst>
              <a:ext uri="{FF2B5EF4-FFF2-40B4-BE49-F238E27FC236}">
                <a16:creationId xmlns:a16="http://schemas.microsoft.com/office/drawing/2014/main" id="{C6F98DC4-E199-78A6-BE49-1E55567E0C36}"/>
              </a:ext>
            </a:extLst>
          </p:cNvPr>
          <p:cNvSpPr/>
          <p:nvPr/>
        </p:nvSpPr>
        <p:spPr>
          <a:xfrm>
            <a:off x="8710408" y="3314320"/>
            <a:ext cx="269556" cy="222641"/>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 name="Ellipse 3">
            <a:extLst>
              <a:ext uri="{FF2B5EF4-FFF2-40B4-BE49-F238E27FC236}">
                <a16:creationId xmlns:a16="http://schemas.microsoft.com/office/drawing/2014/main" id="{D5B80105-C1AF-0FC0-C739-88E0AF340905}"/>
              </a:ext>
            </a:extLst>
          </p:cNvPr>
          <p:cNvSpPr/>
          <p:nvPr/>
        </p:nvSpPr>
        <p:spPr>
          <a:xfrm>
            <a:off x="4396074" y="2793401"/>
            <a:ext cx="269556" cy="222641"/>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231769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2BB60-DF44-D89B-97B6-D5DC95891561}"/>
            </a:ext>
          </a:extLst>
        </p:cNvPr>
        <p:cNvGrpSpPr/>
        <p:nvPr/>
      </p:nvGrpSpPr>
      <p:grpSpPr>
        <a:xfrm>
          <a:off x="0" y="0"/>
          <a:ext cx="0" cy="0"/>
          <a:chOff x="0" y="0"/>
          <a:chExt cx="0" cy="0"/>
        </a:xfrm>
      </p:grpSpPr>
      <p:pic>
        <p:nvPicPr>
          <p:cNvPr id="13" name="Image 12" descr="Une image contenant texte, carte, atlas&#10;&#10;Le contenu généré par l’IA peut être incorrect.">
            <a:extLst>
              <a:ext uri="{FF2B5EF4-FFF2-40B4-BE49-F238E27FC236}">
                <a16:creationId xmlns:a16="http://schemas.microsoft.com/office/drawing/2014/main" id="{31490DB8-EA1B-3126-97F0-EAB9976D4B1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14" name="Connecteur droit 13">
            <a:extLst>
              <a:ext uri="{FF2B5EF4-FFF2-40B4-BE49-F238E27FC236}">
                <a16:creationId xmlns:a16="http://schemas.microsoft.com/office/drawing/2014/main" id="{F3818A03-5A17-8883-22CA-B35D75CE14D7}"/>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C629DCA6-8C14-822A-2387-7530BCDA26A5}"/>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D835C588-9FF6-A455-03F7-C865B0675749}"/>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A647E94C-8D5A-F8F0-ACD8-6B13B6C74E75}"/>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034DC61C-C1F3-E55F-96CA-D2E7B119F8F9}"/>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474341F1-E0C9-D6CF-D7B6-FF05D331E9F7}"/>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A46546C8-9BA2-4107-9E49-B82A568F806E}"/>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66F023BE-8E9F-2F47-71BE-50361D5431E2}"/>
              </a:ext>
            </a:extLst>
          </p:cNvPr>
          <p:cNvSpPr/>
          <p:nvPr/>
        </p:nvSpPr>
        <p:spPr>
          <a:xfrm rot="16008347">
            <a:off x="7279247" y="2909882"/>
            <a:ext cx="580570" cy="1364241"/>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227CCCCB-9CF3-A971-B332-AC09F1826DCF}"/>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2307CD34-E915-B40D-006E-AD73FB9B6FCB}"/>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FCCE00F6-AD2B-2722-2781-1085C1DDF9A1}"/>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1CB35CCE-8575-CE65-D1A0-00231F53D60B}"/>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3CC564D3-6641-88DE-F2C7-8007F1773FEA}"/>
              </a:ext>
            </a:extLst>
          </p:cNvPr>
          <p:cNvSpPr/>
          <p:nvPr/>
        </p:nvSpPr>
        <p:spPr>
          <a:xfrm>
            <a:off x="7395208" y="3413536"/>
            <a:ext cx="144016" cy="122312"/>
          </a:xfrm>
          <a:prstGeom prst="ellipse">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3AB139B3-C70C-43FA-7CEE-9AE2743C180B}"/>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5" name="Ellipse 54">
            <a:extLst>
              <a:ext uri="{FF2B5EF4-FFF2-40B4-BE49-F238E27FC236}">
                <a16:creationId xmlns:a16="http://schemas.microsoft.com/office/drawing/2014/main" id="{71EFC156-0336-219E-E6ED-644734A0D097}"/>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9" name="Ellipse 58">
            <a:extLst>
              <a:ext uri="{FF2B5EF4-FFF2-40B4-BE49-F238E27FC236}">
                <a16:creationId xmlns:a16="http://schemas.microsoft.com/office/drawing/2014/main" id="{DD9E30E4-8448-7FDD-D5A5-32CB95EC1EA4}"/>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4" name="Ellipse 63">
            <a:extLst>
              <a:ext uri="{FF2B5EF4-FFF2-40B4-BE49-F238E27FC236}">
                <a16:creationId xmlns:a16="http://schemas.microsoft.com/office/drawing/2014/main" id="{799471D7-4AF3-6C7A-B26A-8C9B08C0F682}"/>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65" name="Connecteur droit 64">
            <a:extLst>
              <a:ext uri="{FF2B5EF4-FFF2-40B4-BE49-F238E27FC236}">
                <a16:creationId xmlns:a16="http://schemas.microsoft.com/office/drawing/2014/main" id="{846ECE4D-3EDB-B47B-0D3A-C4BE0835BD02}"/>
              </a:ext>
            </a:extLst>
          </p:cNvPr>
          <p:cNvCxnSpPr>
            <a:cxnSpLocks/>
            <a:endCxn id="66" idx="7"/>
          </p:cNvCxnSpPr>
          <p:nvPr/>
        </p:nvCxnSpPr>
        <p:spPr>
          <a:xfrm flipH="1">
            <a:off x="6831216" y="3893114"/>
            <a:ext cx="517689" cy="32088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6" name="Ellipse 65">
            <a:extLst>
              <a:ext uri="{FF2B5EF4-FFF2-40B4-BE49-F238E27FC236}">
                <a16:creationId xmlns:a16="http://schemas.microsoft.com/office/drawing/2014/main" id="{B09081B2-5CB3-F45A-B4D8-C2564FAFE6F1}"/>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38AA3FDC-E798-BF81-0303-C8E3F4A5F4FA}"/>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68" name="Connecteur droit 67">
            <a:extLst>
              <a:ext uri="{FF2B5EF4-FFF2-40B4-BE49-F238E27FC236}">
                <a16:creationId xmlns:a16="http://schemas.microsoft.com/office/drawing/2014/main" id="{7BB76370-DBE3-9B15-5211-7806C34C015F}"/>
              </a:ext>
            </a:extLst>
          </p:cNvPr>
          <p:cNvCxnSpPr>
            <a:cxnSpLocks/>
          </p:cNvCxnSpPr>
          <p:nvPr/>
        </p:nvCxnSpPr>
        <p:spPr>
          <a:xfrm flipH="1" flipV="1">
            <a:off x="6368037" y="3786767"/>
            <a:ext cx="985882" cy="928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id="{9A0D4A0E-DA0B-A397-220C-269AA7617BA8}"/>
              </a:ext>
            </a:extLst>
          </p:cNvPr>
          <p:cNvCxnSpPr>
            <a:cxnSpLocks/>
            <a:endCxn id="55"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0" name="Ellipse 69">
            <a:extLst>
              <a:ext uri="{FF2B5EF4-FFF2-40B4-BE49-F238E27FC236}">
                <a16:creationId xmlns:a16="http://schemas.microsoft.com/office/drawing/2014/main" id="{428152C2-6389-7997-FCC1-70B3555049ED}"/>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73" name="Ellipse 72">
            <a:extLst>
              <a:ext uri="{FF2B5EF4-FFF2-40B4-BE49-F238E27FC236}">
                <a16:creationId xmlns:a16="http://schemas.microsoft.com/office/drawing/2014/main" id="{A968EAC9-4121-F925-2835-C1D01F8C0DDC}"/>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4" name="Ellipse 73">
            <a:extLst>
              <a:ext uri="{FF2B5EF4-FFF2-40B4-BE49-F238E27FC236}">
                <a16:creationId xmlns:a16="http://schemas.microsoft.com/office/drawing/2014/main" id="{43C54AE0-4A62-8936-4ADA-5477134986C8}"/>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5" name="Ellipse 74">
            <a:extLst>
              <a:ext uri="{FF2B5EF4-FFF2-40B4-BE49-F238E27FC236}">
                <a16:creationId xmlns:a16="http://schemas.microsoft.com/office/drawing/2014/main" id="{225F2F45-1447-80DF-1183-BA573C15203E}"/>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 name="Connecteur droit avec flèche 75">
            <a:extLst>
              <a:ext uri="{FF2B5EF4-FFF2-40B4-BE49-F238E27FC236}">
                <a16:creationId xmlns:a16="http://schemas.microsoft.com/office/drawing/2014/main" id="{307B5E77-7892-A04F-25E6-8E7EBF6FB6A9}"/>
              </a:ext>
            </a:extLst>
          </p:cNvPr>
          <p:cNvCxnSpPr>
            <a:cxnSpLocks/>
            <a:endCxn id="73"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58FCC343-6452-B258-74E5-26256077CCF0}"/>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6" name="Ellipse 85">
            <a:extLst>
              <a:ext uri="{FF2B5EF4-FFF2-40B4-BE49-F238E27FC236}">
                <a16:creationId xmlns:a16="http://schemas.microsoft.com/office/drawing/2014/main" id="{21FBBF45-1330-FE8A-1555-F86E100A8C2F}"/>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C9BFC0C1-6313-8EE9-2ED5-27A12EEDDA62}"/>
              </a:ext>
            </a:extLst>
          </p:cNvPr>
          <p:cNvSpPr/>
          <p:nvPr/>
        </p:nvSpPr>
        <p:spPr>
          <a:xfrm>
            <a:off x="7737533" y="3496581"/>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88" name="Connecteur droit 87">
            <a:extLst>
              <a:ext uri="{FF2B5EF4-FFF2-40B4-BE49-F238E27FC236}">
                <a16:creationId xmlns:a16="http://schemas.microsoft.com/office/drawing/2014/main" id="{C3F2B30C-60F4-B175-5BC8-BE75D919F1C3}"/>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82157DB1-BEF4-F8C1-5A65-96C4C5C64DBA}"/>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3C4A30F7-F472-7901-1C72-E69613355FC6}"/>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600538E1-AF2C-CD81-73D5-9AC7AEFEC4C4}"/>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5" name="Connecteur droit 114">
            <a:extLst>
              <a:ext uri="{FF2B5EF4-FFF2-40B4-BE49-F238E27FC236}">
                <a16:creationId xmlns:a16="http://schemas.microsoft.com/office/drawing/2014/main" id="{AE1D298F-A535-2EDE-99A8-AEAFFD095571}"/>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6" name="Ellipse 115">
            <a:extLst>
              <a:ext uri="{FF2B5EF4-FFF2-40B4-BE49-F238E27FC236}">
                <a16:creationId xmlns:a16="http://schemas.microsoft.com/office/drawing/2014/main" id="{1F577F27-44B0-D1B4-4EE9-34F96E84C3BF}"/>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Ellipse 116">
            <a:extLst>
              <a:ext uri="{FF2B5EF4-FFF2-40B4-BE49-F238E27FC236}">
                <a16:creationId xmlns:a16="http://schemas.microsoft.com/office/drawing/2014/main" id="{BC7DBEA2-69EE-7DF6-92F9-D1B1B3BF0DF4}"/>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18" name="Ellipse 117">
            <a:extLst>
              <a:ext uri="{FF2B5EF4-FFF2-40B4-BE49-F238E27FC236}">
                <a16:creationId xmlns:a16="http://schemas.microsoft.com/office/drawing/2014/main" id="{3221DF84-ED19-246A-032C-5B2801E9B849}"/>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19" name="Ellipse 118">
            <a:extLst>
              <a:ext uri="{FF2B5EF4-FFF2-40B4-BE49-F238E27FC236}">
                <a16:creationId xmlns:a16="http://schemas.microsoft.com/office/drawing/2014/main" id="{04CEE540-4D69-F7C4-B021-530571C6838B}"/>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0" name="Ellipse 119">
            <a:extLst>
              <a:ext uri="{FF2B5EF4-FFF2-40B4-BE49-F238E27FC236}">
                <a16:creationId xmlns:a16="http://schemas.microsoft.com/office/drawing/2014/main" id="{524083A4-EA4E-FE12-5497-E34DF86CA541}"/>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21" name="Ellipse 120">
            <a:extLst>
              <a:ext uri="{FF2B5EF4-FFF2-40B4-BE49-F238E27FC236}">
                <a16:creationId xmlns:a16="http://schemas.microsoft.com/office/drawing/2014/main" id="{C41E84B4-A9F5-B8DF-7689-9012562DC111}"/>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D09C4B08-D96F-0983-939E-EBFE9B3E3D17}"/>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3" name="Ellipse 122">
            <a:extLst>
              <a:ext uri="{FF2B5EF4-FFF2-40B4-BE49-F238E27FC236}">
                <a16:creationId xmlns:a16="http://schemas.microsoft.com/office/drawing/2014/main" id="{C99012FB-3348-2891-5F24-EA4073F77A33}"/>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24" name="Connecteur droit 123">
            <a:extLst>
              <a:ext uri="{FF2B5EF4-FFF2-40B4-BE49-F238E27FC236}">
                <a16:creationId xmlns:a16="http://schemas.microsoft.com/office/drawing/2014/main" id="{A88D03FB-76CE-E131-5E50-6489A64EB1BD}"/>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a:extLst>
              <a:ext uri="{FF2B5EF4-FFF2-40B4-BE49-F238E27FC236}">
                <a16:creationId xmlns:a16="http://schemas.microsoft.com/office/drawing/2014/main" id="{5B0BBB69-D6CC-A134-C1C2-54E030A125DC}"/>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01F85EEA-FC9A-C5BA-EF01-4485019333A1}"/>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7" name="Ellipse 126">
            <a:extLst>
              <a:ext uri="{FF2B5EF4-FFF2-40B4-BE49-F238E27FC236}">
                <a16:creationId xmlns:a16="http://schemas.microsoft.com/office/drawing/2014/main" id="{9F63920F-8DDD-A3EF-BE57-B2AE9F67D502}"/>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8" name="Ellipse 127">
            <a:extLst>
              <a:ext uri="{FF2B5EF4-FFF2-40B4-BE49-F238E27FC236}">
                <a16:creationId xmlns:a16="http://schemas.microsoft.com/office/drawing/2014/main" id="{097AACA2-E333-AA8B-F849-5ACB1B4F13A4}"/>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Ellipse 128">
            <a:extLst>
              <a:ext uri="{FF2B5EF4-FFF2-40B4-BE49-F238E27FC236}">
                <a16:creationId xmlns:a16="http://schemas.microsoft.com/office/drawing/2014/main" id="{E747D568-8E3F-27F8-03EC-E9C135E86C70}"/>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0" name="Connecteur droit 129">
            <a:extLst>
              <a:ext uri="{FF2B5EF4-FFF2-40B4-BE49-F238E27FC236}">
                <a16:creationId xmlns:a16="http://schemas.microsoft.com/office/drawing/2014/main" id="{E3EE4F49-3DE3-2275-AE6B-7DD1E4CF879E}"/>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 name="Connecteur droit 130">
            <a:extLst>
              <a:ext uri="{FF2B5EF4-FFF2-40B4-BE49-F238E27FC236}">
                <a16:creationId xmlns:a16="http://schemas.microsoft.com/office/drawing/2014/main" id="{5B949D4D-6444-6F07-1EE8-BAD3DA911052}"/>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 name="Connecteur droit avec flèche 131">
            <a:extLst>
              <a:ext uri="{FF2B5EF4-FFF2-40B4-BE49-F238E27FC236}">
                <a16:creationId xmlns:a16="http://schemas.microsoft.com/office/drawing/2014/main" id="{5C467CB9-DD36-E7A5-57A9-6AAB7F61DC71}"/>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3" name="Ellipse 132">
            <a:extLst>
              <a:ext uri="{FF2B5EF4-FFF2-40B4-BE49-F238E27FC236}">
                <a16:creationId xmlns:a16="http://schemas.microsoft.com/office/drawing/2014/main" id="{2653062A-071F-4DA5-DCC8-5C3DCE93E367}"/>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F8A1597E-0AD7-DEC0-F259-F96794E67060}"/>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35" name="Ellipse 134">
            <a:extLst>
              <a:ext uri="{FF2B5EF4-FFF2-40B4-BE49-F238E27FC236}">
                <a16:creationId xmlns:a16="http://schemas.microsoft.com/office/drawing/2014/main" id="{BE002ED7-8B62-463C-E801-F69ACA9B07C9}"/>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136" name="Connecteur droit avec flèche 135">
            <a:extLst>
              <a:ext uri="{FF2B5EF4-FFF2-40B4-BE49-F238E27FC236}">
                <a16:creationId xmlns:a16="http://schemas.microsoft.com/office/drawing/2014/main" id="{A44F926C-7CF5-ACFC-89A5-CF1E5DF6F4E2}"/>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E8BADE41-1A82-9C03-45EF-FA74C66B4F89}"/>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8" name="Connecteur droit 137">
            <a:extLst>
              <a:ext uri="{FF2B5EF4-FFF2-40B4-BE49-F238E27FC236}">
                <a16:creationId xmlns:a16="http://schemas.microsoft.com/office/drawing/2014/main" id="{5437AEFC-35D2-B28F-9E48-22C0E32F1050}"/>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E9902C5D-8A5E-F3FC-EFCF-099465E5F07A}"/>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55B9B668-B720-A027-B853-9A19A4532170}"/>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 name="Connecteur droit avec flèche 140">
            <a:extLst>
              <a:ext uri="{FF2B5EF4-FFF2-40B4-BE49-F238E27FC236}">
                <a16:creationId xmlns:a16="http://schemas.microsoft.com/office/drawing/2014/main" id="{843AE62A-25A8-A193-6CE7-9C1ACCD4C47F}"/>
              </a:ext>
            </a:extLst>
          </p:cNvPr>
          <p:cNvCxnSpPr>
            <a:cxnSpLocks/>
            <a:endCxn id="148"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Connecteur droit avec flèche 141">
            <a:extLst>
              <a:ext uri="{FF2B5EF4-FFF2-40B4-BE49-F238E27FC236}">
                <a16:creationId xmlns:a16="http://schemas.microsoft.com/office/drawing/2014/main" id="{906A37B4-5C9C-37A9-9C2E-B068C7FAB882}"/>
              </a:ext>
            </a:extLst>
          </p:cNvPr>
          <p:cNvCxnSpPr>
            <a:cxnSpLocks/>
            <a:endCxn id="147"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necteur droit avec flèche 142">
            <a:extLst>
              <a:ext uri="{FF2B5EF4-FFF2-40B4-BE49-F238E27FC236}">
                <a16:creationId xmlns:a16="http://schemas.microsoft.com/office/drawing/2014/main" id="{1F3A4BDB-BBBD-AA4C-4244-E82BD86B4E31}"/>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4" name="Ellipse 143">
            <a:extLst>
              <a:ext uri="{FF2B5EF4-FFF2-40B4-BE49-F238E27FC236}">
                <a16:creationId xmlns:a16="http://schemas.microsoft.com/office/drawing/2014/main" id="{434BACCF-8D22-B870-977B-9477CA47368B}"/>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5" name="Connecteur droit 144">
            <a:extLst>
              <a:ext uri="{FF2B5EF4-FFF2-40B4-BE49-F238E27FC236}">
                <a16:creationId xmlns:a16="http://schemas.microsoft.com/office/drawing/2014/main" id="{A7B98F26-3CB7-53C3-1415-56319F1AAA65}"/>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46" name="Ellipse 145">
            <a:extLst>
              <a:ext uri="{FF2B5EF4-FFF2-40B4-BE49-F238E27FC236}">
                <a16:creationId xmlns:a16="http://schemas.microsoft.com/office/drawing/2014/main" id="{B55C087B-14DF-C8D5-9159-EA941B73DD63}"/>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a:extLst>
              <a:ext uri="{FF2B5EF4-FFF2-40B4-BE49-F238E27FC236}">
                <a16:creationId xmlns:a16="http://schemas.microsoft.com/office/drawing/2014/main" id="{F20AFD78-2C4C-D85E-1D45-E5AAFD0A0062}"/>
              </a:ext>
            </a:extLst>
          </p:cNvPr>
          <p:cNvSpPr/>
          <p:nvPr/>
        </p:nvSpPr>
        <p:spPr>
          <a:xfrm>
            <a:off x="9501644" y="1176128"/>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48" name="Ellipse 147">
            <a:extLst>
              <a:ext uri="{FF2B5EF4-FFF2-40B4-BE49-F238E27FC236}">
                <a16:creationId xmlns:a16="http://schemas.microsoft.com/office/drawing/2014/main" id="{FFC48CE4-2CD0-F1D5-A7C9-09EB55A8E88B}"/>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49" name="Ellipse 148">
            <a:extLst>
              <a:ext uri="{FF2B5EF4-FFF2-40B4-BE49-F238E27FC236}">
                <a16:creationId xmlns:a16="http://schemas.microsoft.com/office/drawing/2014/main" id="{83D43D2E-B6FA-8D48-0F87-677328A46E35}"/>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50" name="Ellipse 149">
            <a:extLst>
              <a:ext uri="{FF2B5EF4-FFF2-40B4-BE49-F238E27FC236}">
                <a16:creationId xmlns:a16="http://schemas.microsoft.com/office/drawing/2014/main" id="{4129FDB4-9848-88D8-5DAF-E71D1BF79026}"/>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C858FF44-86FB-B2F0-319C-DF2B2646790F}"/>
              </a:ext>
            </a:extLst>
          </p:cNvPr>
          <p:cNvSpPr/>
          <p:nvPr/>
        </p:nvSpPr>
        <p:spPr>
          <a:xfrm>
            <a:off x="9542693" y="212020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52" name="Ellipse 151">
            <a:extLst>
              <a:ext uri="{FF2B5EF4-FFF2-40B4-BE49-F238E27FC236}">
                <a16:creationId xmlns:a16="http://schemas.microsoft.com/office/drawing/2014/main" id="{7860AB8C-F8D0-B545-8008-3BB5CFB1B88A}"/>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3" name="Ellipse 152">
            <a:extLst>
              <a:ext uri="{FF2B5EF4-FFF2-40B4-BE49-F238E27FC236}">
                <a16:creationId xmlns:a16="http://schemas.microsoft.com/office/drawing/2014/main" id="{826121D1-F790-AC3E-F5AC-9A6A2BA66F3E}"/>
              </a:ext>
            </a:extLst>
          </p:cNvPr>
          <p:cNvSpPr/>
          <p:nvPr/>
        </p:nvSpPr>
        <p:spPr>
          <a:xfrm rot="2346730">
            <a:off x="6686798" y="525856"/>
            <a:ext cx="739262" cy="1719386"/>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666FC349-3BA3-B3B5-5BF7-06466CA21063}"/>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55" name="Ellipse 154">
            <a:extLst>
              <a:ext uri="{FF2B5EF4-FFF2-40B4-BE49-F238E27FC236}">
                <a16:creationId xmlns:a16="http://schemas.microsoft.com/office/drawing/2014/main" id="{F1E86492-A962-E9FF-7A3D-934C8D28A7B7}"/>
              </a:ext>
            </a:extLst>
          </p:cNvPr>
          <p:cNvSpPr/>
          <p:nvPr/>
        </p:nvSpPr>
        <p:spPr>
          <a:xfrm>
            <a:off x="7264897" y="334367"/>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 name="Rectangle 1">
            <a:extLst>
              <a:ext uri="{FF2B5EF4-FFF2-40B4-BE49-F238E27FC236}">
                <a16:creationId xmlns:a16="http://schemas.microsoft.com/office/drawing/2014/main" id="{62D77E74-782B-918B-88B7-55D307C212BC}"/>
              </a:ext>
            </a:extLst>
          </p:cNvPr>
          <p:cNvSpPr/>
          <p:nvPr/>
        </p:nvSpPr>
        <p:spPr>
          <a:xfrm>
            <a:off x="28824" y="59790"/>
            <a:ext cx="5264907" cy="598625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800-1804 : L’empire du Bornou-Kanem autour du lac Tchad, principale puissance de la bande sahélienne</a:t>
            </a:r>
          </a:p>
          <a:p>
            <a:endParaRPr lang="fr-FR" sz="1600" dirty="0"/>
          </a:p>
          <a:p>
            <a:r>
              <a:rPr lang="fr-FR" sz="1600" dirty="0"/>
              <a:t>1) 1510-55 ; Des relations cordiales avec les Turcs…</a:t>
            </a:r>
          </a:p>
          <a:p>
            <a:endParaRPr lang="fr-FR" sz="1600" dirty="0"/>
          </a:p>
          <a:p>
            <a:r>
              <a:rPr lang="fr-FR" sz="1600" dirty="0"/>
              <a:t>*Durant cette période, les </a:t>
            </a:r>
            <a:r>
              <a:rPr lang="fr-FR" sz="1600" i="1" dirty="0"/>
              <a:t>mais</a:t>
            </a:r>
            <a:r>
              <a:rPr lang="fr-FR" sz="1600" dirty="0"/>
              <a:t> du Bornou</a:t>
            </a:r>
          </a:p>
          <a:p>
            <a:r>
              <a:rPr lang="fr-FR" sz="1600" dirty="0"/>
              <a:t>Etablissent des relations diplomatiques</a:t>
            </a:r>
          </a:p>
          <a:p>
            <a:r>
              <a:rPr lang="fr-FR" sz="1600" dirty="0"/>
              <a:t>Avec les puissances du nord de l’Afrique…</a:t>
            </a:r>
          </a:p>
          <a:p>
            <a:endParaRPr lang="fr-FR" sz="1600" dirty="0"/>
          </a:p>
          <a:p>
            <a:r>
              <a:rPr lang="fr-FR" sz="1600" dirty="0"/>
              <a:t>*1512 : Idriss envoie une mission chez les Espagnols</a:t>
            </a:r>
          </a:p>
          <a:p>
            <a:r>
              <a:rPr lang="fr-FR" sz="1500" dirty="0"/>
              <a:t>Qui viennent de s’emparer - provisoirement - de Tripoli (1510-51)</a:t>
            </a:r>
          </a:p>
          <a:p>
            <a:r>
              <a:rPr lang="fr-FR" sz="1600" dirty="0"/>
              <a:t>NB : Pour mettre fin aux raids des corsaires </a:t>
            </a:r>
            <a:r>
              <a:rPr lang="fr-FR" sz="1600" i="1" dirty="0"/>
              <a:t>barbaresques</a:t>
            </a:r>
          </a:p>
          <a:p>
            <a:endParaRPr lang="fr-FR" sz="1600" dirty="0"/>
          </a:p>
          <a:p>
            <a:r>
              <a:rPr lang="fr-FR" sz="1600" dirty="0"/>
              <a:t>*1517-74 : Du Caire à Alger, puis Tripoli et Tunis</a:t>
            </a:r>
          </a:p>
          <a:p>
            <a:r>
              <a:rPr lang="fr-FR" sz="1600" dirty="0"/>
              <a:t>Les Ottomans prennent le contrôle du Maghreb</a:t>
            </a:r>
          </a:p>
          <a:p>
            <a:r>
              <a:rPr lang="fr-FR" sz="1600" dirty="0"/>
              <a:t>NB : Sauf le Maroc ; </a:t>
            </a:r>
            <a:r>
              <a:rPr lang="fr-FR" sz="1600" u="sng" dirty="0"/>
              <a:t>A revoir</a:t>
            </a:r>
            <a:r>
              <a:rPr lang="fr-FR" sz="1600" dirty="0"/>
              <a:t>… ; Et enfin…</a:t>
            </a:r>
          </a:p>
          <a:p>
            <a:r>
              <a:rPr lang="fr-FR" sz="1600" dirty="0"/>
              <a:t>*1549 : Les Ottomans s’emparent du Fezzan…</a:t>
            </a:r>
          </a:p>
          <a:p>
            <a:endParaRPr lang="fr-FR" sz="1600" dirty="0"/>
          </a:p>
          <a:p>
            <a:r>
              <a:rPr lang="fr-FR" sz="1600" dirty="0"/>
              <a:t>*1555 : Le </a:t>
            </a:r>
            <a:r>
              <a:rPr lang="fr-FR" sz="1600" i="1" dirty="0"/>
              <a:t>mai</a:t>
            </a:r>
            <a:r>
              <a:rPr lang="fr-FR" sz="1600" dirty="0"/>
              <a:t> de Bornou </a:t>
            </a:r>
            <a:r>
              <a:rPr lang="fr-FR" sz="1600" dirty="0" err="1"/>
              <a:t>Dunama</a:t>
            </a:r>
            <a:endParaRPr lang="fr-FR" sz="1600" dirty="0"/>
          </a:p>
          <a:p>
            <a:r>
              <a:rPr lang="fr-FR" sz="1600" dirty="0"/>
              <a:t>Envoie une ambassade à Constantinople</a:t>
            </a:r>
          </a:p>
          <a:p>
            <a:r>
              <a:rPr lang="fr-FR" sz="1600" dirty="0"/>
              <a:t>Ambassade qui signe un traité d’</a:t>
            </a:r>
            <a:r>
              <a:rPr lang="fr-FR" sz="1600" i="1" dirty="0"/>
              <a:t>amitié et de commerce</a:t>
            </a:r>
          </a:p>
          <a:p>
            <a:r>
              <a:rPr lang="fr-FR" sz="1600" dirty="0"/>
              <a:t>Avec le sultan </a:t>
            </a:r>
            <a:r>
              <a:rPr lang="fr-FR" sz="1600" u="sng" dirty="0"/>
              <a:t>Soliman</a:t>
            </a:r>
          </a:p>
          <a:p>
            <a:endParaRPr lang="fr-FR" sz="1600" dirty="0"/>
          </a:p>
          <a:p>
            <a:r>
              <a:rPr lang="fr-FR" sz="1600" dirty="0"/>
              <a:t>*Mais malgré ce traité, quelques </a:t>
            </a:r>
            <a:r>
              <a:rPr lang="fr-FR" sz="1600" i="1" dirty="0"/>
              <a:t>accrocs</a:t>
            </a:r>
            <a:r>
              <a:rPr lang="fr-FR" sz="1600" dirty="0"/>
              <a:t>...</a:t>
            </a:r>
          </a:p>
        </p:txBody>
      </p:sp>
    </p:spTree>
    <p:extLst>
      <p:ext uri="{BB962C8B-B14F-4D97-AF65-F5344CB8AC3E}">
        <p14:creationId xmlns:p14="http://schemas.microsoft.com/office/powerpoint/2010/main" val="176756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F7FC2-2B29-CD47-6A20-39269B83E30E}"/>
            </a:ext>
          </a:extLst>
        </p:cNvPr>
        <p:cNvGrpSpPr/>
        <p:nvPr/>
      </p:nvGrpSpPr>
      <p:grpSpPr>
        <a:xfrm>
          <a:off x="0" y="0"/>
          <a:ext cx="0" cy="0"/>
          <a:chOff x="0" y="0"/>
          <a:chExt cx="0" cy="0"/>
        </a:xfrm>
      </p:grpSpPr>
      <p:sp>
        <p:nvSpPr>
          <p:cNvPr id="154" name="Rectangle 153">
            <a:extLst>
              <a:ext uri="{FF2B5EF4-FFF2-40B4-BE49-F238E27FC236}">
                <a16:creationId xmlns:a16="http://schemas.microsoft.com/office/drawing/2014/main" id="{9E2FCCB1-EAD5-A310-A9A2-342F336ED321}"/>
              </a:ext>
            </a:extLst>
          </p:cNvPr>
          <p:cNvSpPr/>
          <p:nvPr/>
        </p:nvSpPr>
        <p:spPr>
          <a:xfrm>
            <a:off x="35291" y="56138"/>
            <a:ext cx="5041741" cy="449353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800-1804 : L’empire du Bornou-Kanem autour du lac Tchad, principale puissance de la bande sahélienne</a:t>
            </a:r>
          </a:p>
          <a:p>
            <a:endParaRPr lang="fr-FR" sz="1600" dirty="0"/>
          </a:p>
          <a:p>
            <a:r>
              <a:rPr lang="fr-FR" sz="1600" dirty="0"/>
              <a:t>2) 1571-77 : La situation change…</a:t>
            </a:r>
          </a:p>
          <a:p>
            <a:endParaRPr lang="fr-FR" sz="1600" dirty="0"/>
          </a:p>
          <a:p>
            <a:r>
              <a:rPr lang="fr-FR" sz="1600" dirty="0"/>
              <a:t>*1571 : Sous </a:t>
            </a:r>
            <a:r>
              <a:rPr lang="fr-FR" sz="1600" u="sng" dirty="0"/>
              <a:t>Sélim II</a:t>
            </a:r>
            <a:r>
              <a:rPr lang="fr-FR" sz="1600" dirty="0"/>
              <a:t> (1566), les Ottomans augmentent</a:t>
            </a:r>
          </a:p>
          <a:p>
            <a:r>
              <a:rPr lang="fr-FR" sz="1600" dirty="0"/>
              <a:t>Le tribut annuel du Fezzan et les taxes sur les pèlerins Venant du pays haoussa et du Bornou</a:t>
            </a:r>
          </a:p>
          <a:p>
            <a:r>
              <a:rPr lang="fr-FR" sz="1600" dirty="0"/>
              <a:t>*De plus, attaques des Touaregs contre les oasis</a:t>
            </a:r>
          </a:p>
          <a:p>
            <a:endParaRPr lang="fr-FR" sz="1600" dirty="0"/>
          </a:p>
          <a:p>
            <a:r>
              <a:rPr lang="fr-FR" sz="1500" dirty="0"/>
              <a:t>*1574 : Soucieux d’assurer la sécurité de la route</a:t>
            </a:r>
          </a:p>
          <a:p>
            <a:r>
              <a:rPr lang="fr-FR" sz="1500" dirty="0"/>
              <a:t>Le </a:t>
            </a:r>
            <a:r>
              <a:rPr lang="fr-FR" sz="1500" i="1" dirty="0"/>
              <a:t>mai</a:t>
            </a:r>
            <a:r>
              <a:rPr lang="fr-FR" sz="1500" dirty="0"/>
              <a:t> </a:t>
            </a:r>
            <a:r>
              <a:rPr lang="fr-FR" sz="1500" dirty="0" err="1"/>
              <a:t>Alawoma</a:t>
            </a:r>
            <a:r>
              <a:rPr lang="fr-FR" sz="1500" dirty="0"/>
              <a:t> (1564) envoie une mission à Istanbul ; Et…</a:t>
            </a:r>
          </a:p>
          <a:p>
            <a:endParaRPr lang="fr-FR" sz="1600" dirty="0"/>
          </a:p>
          <a:p>
            <a:r>
              <a:rPr lang="fr-FR" sz="1600" dirty="0"/>
              <a:t>*1577 : Il obtient de </a:t>
            </a:r>
            <a:r>
              <a:rPr lang="fr-FR" sz="1600" u="sng" dirty="0"/>
              <a:t>Murad III</a:t>
            </a:r>
            <a:r>
              <a:rPr lang="fr-FR" sz="1600" dirty="0"/>
              <a:t> (1574)…</a:t>
            </a:r>
          </a:p>
          <a:p>
            <a:r>
              <a:rPr lang="fr-FR" sz="1600" dirty="0"/>
              <a:t>- Une meilleure administration du Fezzan</a:t>
            </a:r>
          </a:p>
          <a:p>
            <a:r>
              <a:rPr lang="fr-FR" sz="1600" dirty="0"/>
              <a:t>- Le contrôle, au sud de Fezzan, de la forteresse de Guran</a:t>
            </a:r>
          </a:p>
          <a:p>
            <a:r>
              <a:rPr lang="fr-FR" sz="1600" dirty="0"/>
              <a:t>- Et une coopération contre les attaques des Touaregs</a:t>
            </a:r>
          </a:p>
          <a:p>
            <a:r>
              <a:rPr lang="fr-FR" sz="1600" dirty="0"/>
              <a:t>NB : Ainsi que des armes à feu et des instructeurs turcs</a:t>
            </a:r>
          </a:p>
        </p:txBody>
      </p:sp>
      <p:pic>
        <p:nvPicPr>
          <p:cNvPr id="3" name="Image 2" descr="Une image contenant texte, carte, atlas&#10;&#10;Le contenu généré par l’IA peut être incorrect.">
            <a:extLst>
              <a:ext uri="{FF2B5EF4-FFF2-40B4-BE49-F238E27FC236}">
                <a16:creationId xmlns:a16="http://schemas.microsoft.com/office/drawing/2014/main" id="{218F45AE-6C09-C673-EC59-E73DF2CB2D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4" name="Connecteur droit 3">
            <a:extLst>
              <a:ext uri="{FF2B5EF4-FFF2-40B4-BE49-F238E27FC236}">
                <a16:creationId xmlns:a16="http://schemas.microsoft.com/office/drawing/2014/main" id="{B7EA0A8A-5B7B-028F-1793-32111BFCAE40}"/>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7DE5AD93-5196-2326-93B2-44F164082BBD}"/>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A991F72C-7C88-394B-86F9-09CEDD274F1C}"/>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B8E2CC28-2E1B-D5E9-A6ED-90609116D5C1}"/>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4A55C032-B833-AD1F-4C9E-60D1335C3CA9}"/>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FFF5309F-D2F7-DA05-425E-A7ADE74A589C}"/>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BF0E91C2-3087-0D32-9D12-DC32DF821989}"/>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6B29B6CA-F296-556B-0FB1-AB71745DA5F5}"/>
              </a:ext>
            </a:extLst>
          </p:cNvPr>
          <p:cNvSpPr/>
          <p:nvPr/>
        </p:nvSpPr>
        <p:spPr>
          <a:xfrm rot="16008347">
            <a:off x="7279247" y="2909882"/>
            <a:ext cx="580570" cy="1364241"/>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E253D811-31D0-C0C7-BB81-336404C035C9}"/>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8C99171B-1E9D-B5CC-3BB5-7A4C7BB3F208}"/>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C7130EA-3EF7-64D0-5F2E-95584874C288}"/>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2A07CB7-E2BF-6E34-F485-4F6A2A2F4228}"/>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2C0C2659-9D45-C420-EC81-9007D9C46F61}"/>
              </a:ext>
            </a:extLst>
          </p:cNvPr>
          <p:cNvSpPr/>
          <p:nvPr/>
        </p:nvSpPr>
        <p:spPr>
          <a:xfrm>
            <a:off x="7395208" y="3413536"/>
            <a:ext cx="144016" cy="122312"/>
          </a:xfrm>
          <a:prstGeom prst="ellipse">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276037E3-66F4-8FE8-2F06-558B033182BE}"/>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id="{BC48D301-A14C-84E7-E849-BD204BEE678F}"/>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Ellipse 21">
            <a:extLst>
              <a:ext uri="{FF2B5EF4-FFF2-40B4-BE49-F238E27FC236}">
                <a16:creationId xmlns:a16="http://schemas.microsoft.com/office/drawing/2014/main" id="{9CCA0F3A-7989-2E1A-39F9-FB55A80AF35B}"/>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Ellipse 22">
            <a:extLst>
              <a:ext uri="{FF2B5EF4-FFF2-40B4-BE49-F238E27FC236}">
                <a16:creationId xmlns:a16="http://schemas.microsoft.com/office/drawing/2014/main" id="{037A4C45-F156-C3F0-6ECC-54BB87D2F6B1}"/>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7" name="Connecteur droit 26">
            <a:extLst>
              <a:ext uri="{FF2B5EF4-FFF2-40B4-BE49-F238E27FC236}">
                <a16:creationId xmlns:a16="http://schemas.microsoft.com/office/drawing/2014/main" id="{7FFD2107-D467-736B-3C4E-A686C4C9AC9C}"/>
              </a:ext>
            </a:extLst>
          </p:cNvPr>
          <p:cNvCxnSpPr>
            <a:cxnSpLocks/>
            <a:endCxn id="29" idx="7"/>
          </p:cNvCxnSpPr>
          <p:nvPr/>
        </p:nvCxnSpPr>
        <p:spPr>
          <a:xfrm flipH="1">
            <a:off x="6831216" y="3893114"/>
            <a:ext cx="517689" cy="32088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88A5EB67-BBE8-00E7-FB66-2F17C652049F}"/>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39FD9F6F-9B68-AD8D-1D7C-999097D5D0DC}"/>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36" name="Connecteur droit 35">
            <a:extLst>
              <a:ext uri="{FF2B5EF4-FFF2-40B4-BE49-F238E27FC236}">
                <a16:creationId xmlns:a16="http://schemas.microsoft.com/office/drawing/2014/main" id="{E27ECC1F-D971-9BA5-BFC8-B87357132FB8}"/>
              </a:ext>
            </a:extLst>
          </p:cNvPr>
          <p:cNvCxnSpPr>
            <a:cxnSpLocks/>
          </p:cNvCxnSpPr>
          <p:nvPr/>
        </p:nvCxnSpPr>
        <p:spPr>
          <a:xfrm flipH="1" flipV="1">
            <a:off x="6368037" y="3786767"/>
            <a:ext cx="985882" cy="928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A51D3BBB-44EB-3295-6494-76C03FCA76AE}"/>
              </a:ext>
            </a:extLst>
          </p:cNvPr>
          <p:cNvCxnSpPr>
            <a:cxnSpLocks/>
            <a:endCxn id="21"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Ellipse 41">
            <a:extLst>
              <a:ext uri="{FF2B5EF4-FFF2-40B4-BE49-F238E27FC236}">
                <a16:creationId xmlns:a16="http://schemas.microsoft.com/office/drawing/2014/main" id="{69FAC622-4F84-CF8D-C0F4-AB286A364503}"/>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48" name="Ellipse 47">
            <a:extLst>
              <a:ext uri="{FF2B5EF4-FFF2-40B4-BE49-F238E27FC236}">
                <a16:creationId xmlns:a16="http://schemas.microsoft.com/office/drawing/2014/main" id="{875CCD95-44BD-4772-9F12-8438A48A7D55}"/>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Ellipse 48">
            <a:extLst>
              <a:ext uri="{FF2B5EF4-FFF2-40B4-BE49-F238E27FC236}">
                <a16:creationId xmlns:a16="http://schemas.microsoft.com/office/drawing/2014/main" id="{360BE52D-7D8A-6935-EA4E-B1334977704C}"/>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Ellipse 49">
            <a:extLst>
              <a:ext uri="{FF2B5EF4-FFF2-40B4-BE49-F238E27FC236}">
                <a16:creationId xmlns:a16="http://schemas.microsoft.com/office/drawing/2014/main" id="{7574B463-2F1A-2000-2EB5-62E949BD200D}"/>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avec flèche 50">
            <a:extLst>
              <a:ext uri="{FF2B5EF4-FFF2-40B4-BE49-F238E27FC236}">
                <a16:creationId xmlns:a16="http://schemas.microsoft.com/office/drawing/2014/main" id="{B0765E16-C3E6-FAF0-3765-DF3CB88F5DAE}"/>
              </a:ext>
            </a:extLst>
          </p:cNvPr>
          <p:cNvCxnSpPr>
            <a:cxnSpLocks/>
            <a:endCxn id="48"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47668DFB-0FF3-65AD-6160-171F59E07DCE}"/>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0E69B60B-DBFC-F8BB-D934-8C59CAAAA236}"/>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98CF0856-A01B-D2A1-3049-DD86BE2C30CC}"/>
              </a:ext>
            </a:extLst>
          </p:cNvPr>
          <p:cNvSpPr/>
          <p:nvPr/>
        </p:nvSpPr>
        <p:spPr>
          <a:xfrm>
            <a:off x="7737533" y="3496581"/>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55" name="Connecteur droit 54">
            <a:extLst>
              <a:ext uri="{FF2B5EF4-FFF2-40B4-BE49-F238E27FC236}">
                <a16:creationId xmlns:a16="http://schemas.microsoft.com/office/drawing/2014/main" id="{879E56A4-5410-8CF2-DF81-FE30446B2908}"/>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57B5A952-6022-6710-2C6A-D22D3E67E2A1}"/>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667C42D-CC2D-3FC2-FF85-3224D34A331C}"/>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8" name="Ellipse 57">
            <a:extLst>
              <a:ext uri="{FF2B5EF4-FFF2-40B4-BE49-F238E27FC236}">
                <a16:creationId xmlns:a16="http://schemas.microsoft.com/office/drawing/2014/main" id="{0CEF5669-2366-A85D-0DDB-233F406009D9}"/>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9" name="Connecteur droit 58">
            <a:extLst>
              <a:ext uri="{FF2B5EF4-FFF2-40B4-BE49-F238E27FC236}">
                <a16:creationId xmlns:a16="http://schemas.microsoft.com/office/drawing/2014/main" id="{9A656BB6-811B-739B-222C-FAEBBA1CAB8F}"/>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0" name="Ellipse 59">
            <a:extLst>
              <a:ext uri="{FF2B5EF4-FFF2-40B4-BE49-F238E27FC236}">
                <a16:creationId xmlns:a16="http://schemas.microsoft.com/office/drawing/2014/main" id="{9DD681FF-95F8-5684-A91F-2F07FE106DCB}"/>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3D0DAD6A-6FC0-1DFD-29F2-E1BF851BAC4A}"/>
              </a:ext>
            </a:extLst>
          </p:cNvPr>
          <p:cNvSpPr/>
          <p:nvPr/>
        </p:nvSpPr>
        <p:spPr>
          <a:xfrm>
            <a:off x="9340457" y="389311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2" name="Ellipse 61">
            <a:extLst>
              <a:ext uri="{FF2B5EF4-FFF2-40B4-BE49-F238E27FC236}">
                <a16:creationId xmlns:a16="http://schemas.microsoft.com/office/drawing/2014/main" id="{F8150F10-0E03-0B15-A416-45993A72A6A6}"/>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3" name="Ellipse 62">
            <a:extLst>
              <a:ext uri="{FF2B5EF4-FFF2-40B4-BE49-F238E27FC236}">
                <a16:creationId xmlns:a16="http://schemas.microsoft.com/office/drawing/2014/main" id="{1A182029-D03E-21FE-017F-637C6C60A082}"/>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1BE2796F-D03A-9DAC-7B81-B6892178F03D}"/>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5" name="Ellipse 64">
            <a:extLst>
              <a:ext uri="{FF2B5EF4-FFF2-40B4-BE49-F238E27FC236}">
                <a16:creationId xmlns:a16="http://schemas.microsoft.com/office/drawing/2014/main" id="{284F96AD-BB45-7F3C-C83F-37DA754CD608}"/>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51416845-D38B-8B6F-8BF5-9E095086491E}"/>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67" name="Ellipse 66">
            <a:extLst>
              <a:ext uri="{FF2B5EF4-FFF2-40B4-BE49-F238E27FC236}">
                <a16:creationId xmlns:a16="http://schemas.microsoft.com/office/drawing/2014/main" id="{F5245516-800F-B7F1-65F2-A4E24C992649}"/>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68" name="Connecteur droit 67">
            <a:extLst>
              <a:ext uri="{FF2B5EF4-FFF2-40B4-BE49-F238E27FC236}">
                <a16:creationId xmlns:a16="http://schemas.microsoft.com/office/drawing/2014/main" id="{16EDF287-BC65-9B21-C88E-962D27C2F1B7}"/>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id="{E8743C6D-9A1C-CC85-6909-05A4EB74F92D}"/>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0" name="Ellipse 69">
            <a:extLst>
              <a:ext uri="{FF2B5EF4-FFF2-40B4-BE49-F238E27FC236}">
                <a16:creationId xmlns:a16="http://schemas.microsoft.com/office/drawing/2014/main" id="{3B1C7DE1-0BCA-38AC-6B97-BB14B7642CC6}"/>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3" name="Ellipse 72">
            <a:extLst>
              <a:ext uri="{FF2B5EF4-FFF2-40B4-BE49-F238E27FC236}">
                <a16:creationId xmlns:a16="http://schemas.microsoft.com/office/drawing/2014/main" id="{FE23DA1E-0B17-A156-21D7-CF06E62DB9B5}"/>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74" name="Ellipse 73">
            <a:extLst>
              <a:ext uri="{FF2B5EF4-FFF2-40B4-BE49-F238E27FC236}">
                <a16:creationId xmlns:a16="http://schemas.microsoft.com/office/drawing/2014/main" id="{2CB6BCD6-3AE1-11FF-1648-75D7E9C03EF0}"/>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4ED2534D-92A8-232F-87FB-DFD7D4D4DEEF}"/>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 name="Connecteur droit 75">
            <a:extLst>
              <a:ext uri="{FF2B5EF4-FFF2-40B4-BE49-F238E27FC236}">
                <a16:creationId xmlns:a16="http://schemas.microsoft.com/office/drawing/2014/main" id="{1F23638C-F18A-6F03-D6C6-F0163E643A21}"/>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DBAEDB0E-4FB8-8E50-C312-CBBF88A25F34}"/>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Connecteur droit avec flèche 89">
            <a:extLst>
              <a:ext uri="{FF2B5EF4-FFF2-40B4-BE49-F238E27FC236}">
                <a16:creationId xmlns:a16="http://schemas.microsoft.com/office/drawing/2014/main" id="{5E11982B-840C-429D-209D-9F0B1C754C02}"/>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1" name="Ellipse 90">
            <a:extLst>
              <a:ext uri="{FF2B5EF4-FFF2-40B4-BE49-F238E27FC236}">
                <a16:creationId xmlns:a16="http://schemas.microsoft.com/office/drawing/2014/main" id="{2545E806-029E-E007-E352-0431B71ACDB6}"/>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0BA6B69D-584C-529E-8E10-28EC36097ABF}"/>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93" name="Ellipse 92">
            <a:extLst>
              <a:ext uri="{FF2B5EF4-FFF2-40B4-BE49-F238E27FC236}">
                <a16:creationId xmlns:a16="http://schemas.microsoft.com/office/drawing/2014/main" id="{DCE2DAB5-976A-FBA8-DE9B-792F7D17B1C1}"/>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94" name="Connecteur droit avec flèche 93">
            <a:extLst>
              <a:ext uri="{FF2B5EF4-FFF2-40B4-BE49-F238E27FC236}">
                <a16:creationId xmlns:a16="http://schemas.microsoft.com/office/drawing/2014/main" id="{FB71AD29-A7A5-811E-6BE1-2CF0274D642B}"/>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5" name="Ellipse 94">
            <a:extLst>
              <a:ext uri="{FF2B5EF4-FFF2-40B4-BE49-F238E27FC236}">
                <a16:creationId xmlns:a16="http://schemas.microsoft.com/office/drawing/2014/main" id="{3B0CBB61-840A-4C10-DB75-788F1721241C}"/>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6" name="Connecteur droit 95">
            <a:extLst>
              <a:ext uri="{FF2B5EF4-FFF2-40B4-BE49-F238E27FC236}">
                <a16:creationId xmlns:a16="http://schemas.microsoft.com/office/drawing/2014/main" id="{77E91E14-04B2-D9D6-A989-DB5D035FF4A7}"/>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7A4F86AA-B07B-1BC5-CE85-1D97308B5B26}"/>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41C49029-2887-68EB-E704-D331DC151F4C}"/>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1" name="Connecteur droit avec flèche 120">
            <a:extLst>
              <a:ext uri="{FF2B5EF4-FFF2-40B4-BE49-F238E27FC236}">
                <a16:creationId xmlns:a16="http://schemas.microsoft.com/office/drawing/2014/main" id="{093E9809-753A-20A5-B152-115AC7823665}"/>
              </a:ext>
            </a:extLst>
          </p:cNvPr>
          <p:cNvCxnSpPr>
            <a:cxnSpLocks/>
            <a:endCxn id="128"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onnecteur droit avec flèche 121">
            <a:extLst>
              <a:ext uri="{FF2B5EF4-FFF2-40B4-BE49-F238E27FC236}">
                <a16:creationId xmlns:a16="http://schemas.microsoft.com/office/drawing/2014/main" id="{F64010B6-0230-CDB2-30E6-CCDBDB00976B}"/>
              </a:ext>
            </a:extLst>
          </p:cNvPr>
          <p:cNvCxnSpPr>
            <a:cxnSpLocks/>
            <a:endCxn id="127"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onnecteur droit avec flèche 122">
            <a:extLst>
              <a:ext uri="{FF2B5EF4-FFF2-40B4-BE49-F238E27FC236}">
                <a16:creationId xmlns:a16="http://schemas.microsoft.com/office/drawing/2014/main" id="{E5CC0AB3-BD94-4D65-F81D-A65E2824E10F}"/>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4" name="Ellipse 123">
            <a:extLst>
              <a:ext uri="{FF2B5EF4-FFF2-40B4-BE49-F238E27FC236}">
                <a16:creationId xmlns:a16="http://schemas.microsoft.com/office/drawing/2014/main" id="{97A18298-B6E5-C5E4-B26F-712BEE3D7749}"/>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5" name="Connecteur droit 124">
            <a:extLst>
              <a:ext uri="{FF2B5EF4-FFF2-40B4-BE49-F238E27FC236}">
                <a16:creationId xmlns:a16="http://schemas.microsoft.com/office/drawing/2014/main" id="{FACA909B-37A4-B216-ECBC-4FF195C161F0}"/>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059A4EDF-9821-72A2-8F5B-FDD7D0C696CF}"/>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Ellipse 126">
            <a:extLst>
              <a:ext uri="{FF2B5EF4-FFF2-40B4-BE49-F238E27FC236}">
                <a16:creationId xmlns:a16="http://schemas.microsoft.com/office/drawing/2014/main" id="{345F05F4-A95A-0F75-B10D-29E75CD6085D}"/>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8" name="Ellipse 127">
            <a:extLst>
              <a:ext uri="{FF2B5EF4-FFF2-40B4-BE49-F238E27FC236}">
                <a16:creationId xmlns:a16="http://schemas.microsoft.com/office/drawing/2014/main" id="{EA6554F9-BD68-3F3C-B434-24A3D5379D72}"/>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9" name="Ellipse 128">
            <a:extLst>
              <a:ext uri="{FF2B5EF4-FFF2-40B4-BE49-F238E27FC236}">
                <a16:creationId xmlns:a16="http://schemas.microsoft.com/office/drawing/2014/main" id="{23A1741C-AFE0-9743-CA4D-65D271F45023}"/>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30" name="Ellipse 129">
            <a:extLst>
              <a:ext uri="{FF2B5EF4-FFF2-40B4-BE49-F238E27FC236}">
                <a16:creationId xmlns:a16="http://schemas.microsoft.com/office/drawing/2014/main" id="{21636FB9-527B-531F-252E-F830074C7A57}"/>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1" name="Ellipse 130">
            <a:extLst>
              <a:ext uri="{FF2B5EF4-FFF2-40B4-BE49-F238E27FC236}">
                <a16:creationId xmlns:a16="http://schemas.microsoft.com/office/drawing/2014/main" id="{AB33BC5B-7026-E686-1661-214FD18FDB5C}"/>
              </a:ext>
            </a:extLst>
          </p:cNvPr>
          <p:cNvSpPr/>
          <p:nvPr/>
        </p:nvSpPr>
        <p:spPr>
          <a:xfrm>
            <a:off x="9542693" y="212020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32" name="Ellipse 131">
            <a:extLst>
              <a:ext uri="{FF2B5EF4-FFF2-40B4-BE49-F238E27FC236}">
                <a16:creationId xmlns:a16="http://schemas.microsoft.com/office/drawing/2014/main" id="{FE115499-BC02-C37D-ED6B-2FA36E106D67}"/>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3" name="Ellipse 132">
            <a:extLst>
              <a:ext uri="{FF2B5EF4-FFF2-40B4-BE49-F238E27FC236}">
                <a16:creationId xmlns:a16="http://schemas.microsoft.com/office/drawing/2014/main" id="{789A211B-2C39-4AD4-86EC-5E558F0AB317}"/>
              </a:ext>
            </a:extLst>
          </p:cNvPr>
          <p:cNvSpPr/>
          <p:nvPr/>
        </p:nvSpPr>
        <p:spPr>
          <a:xfrm rot="2346730">
            <a:off x="6686798" y="525856"/>
            <a:ext cx="739262" cy="1719386"/>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4" name="Connecteur droit avec flèche 133">
            <a:extLst>
              <a:ext uri="{FF2B5EF4-FFF2-40B4-BE49-F238E27FC236}">
                <a16:creationId xmlns:a16="http://schemas.microsoft.com/office/drawing/2014/main" id="{4467395E-5C8B-DBEF-CEAE-C1DFF2C017AF}"/>
              </a:ext>
            </a:extLst>
          </p:cNvPr>
          <p:cNvCxnSpPr>
            <a:cxnSpLocks/>
            <a:endCxn id="131"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Ellipse 154">
            <a:extLst>
              <a:ext uri="{FF2B5EF4-FFF2-40B4-BE49-F238E27FC236}">
                <a16:creationId xmlns:a16="http://schemas.microsoft.com/office/drawing/2014/main" id="{45B60B23-1D4F-852C-47B3-0FA3F0222C37}"/>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56" name="Ellipse 155">
            <a:extLst>
              <a:ext uri="{FF2B5EF4-FFF2-40B4-BE49-F238E27FC236}">
                <a16:creationId xmlns:a16="http://schemas.microsoft.com/office/drawing/2014/main" id="{E7925C62-4172-0402-87C1-4347B02D9D6F}"/>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 name="Ellipse 1">
            <a:extLst>
              <a:ext uri="{FF2B5EF4-FFF2-40B4-BE49-F238E27FC236}">
                <a16:creationId xmlns:a16="http://schemas.microsoft.com/office/drawing/2014/main" id="{7AC7E1DC-4019-369F-E53A-E61D205D5CED}"/>
              </a:ext>
            </a:extLst>
          </p:cNvPr>
          <p:cNvSpPr/>
          <p:nvPr/>
        </p:nvSpPr>
        <p:spPr>
          <a:xfrm>
            <a:off x="4278837" y="2069982"/>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7" name="Connecteur droit avec flèche 6">
            <a:extLst>
              <a:ext uri="{FF2B5EF4-FFF2-40B4-BE49-F238E27FC236}">
                <a16:creationId xmlns:a16="http://schemas.microsoft.com/office/drawing/2014/main" id="{432DE393-1659-2ED1-BB43-28915923C3DE}"/>
              </a:ext>
            </a:extLst>
          </p:cNvPr>
          <p:cNvCxnSpPr>
            <a:cxnSpLocks/>
          </p:cNvCxnSpPr>
          <p:nvPr/>
        </p:nvCxnSpPr>
        <p:spPr>
          <a:xfrm>
            <a:off x="8686356" y="2181708"/>
            <a:ext cx="164254" cy="11420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22892E98-C89A-B96A-3228-A630F4105B1B}"/>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560B5D46-F413-769D-7A15-68E0BC472774}"/>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24" name="Connecteur droit avec flèche 23">
            <a:extLst>
              <a:ext uri="{FF2B5EF4-FFF2-40B4-BE49-F238E27FC236}">
                <a16:creationId xmlns:a16="http://schemas.microsoft.com/office/drawing/2014/main" id="{EA815397-B180-367F-201A-DD16C3A0DA21}"/>
              </a:ext>
            </a:extLst>
          </p:cNvPr>
          <p:cNvCxnSpPr>
            <a:cxnSpLocks/>
            <a:stCxn id="18" idx="2"/>
            <a:endCxn id="129" idx="6"/>
          </p:cNvCxnSpPr>
          <p:nvPr/>
        </p:nvCxnSpPr>
        <p:spPr>
          <a:xfrm flipH="1" flipV="1">
            <a:off x="7880792" y="1887485"/>
            <a:ext cx="670786" cy="1829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769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A53A5-0BCD-AE98-EF8C-8A4D8E856083}"/>
            </a:ext>
          </a:extLst>
        </p:cNvPr>
        <p:cNvGrpSpPr/>
        <p:nvPr/>
      </p:nvGrpSpPr>
      <p:grpSpPr>
        <a:xfrm>
          <a:off x="0" y="0"/>
          <a:ext cx="0" cy="0"/>
          <a:chOff x="0" y="0"/>
          <a:chExt cx="0" cy="0"/>
        </a:xfrm>
      </p:grpSpPr>
      <p:sp>
        <p:nvSpPr>
          <p:cNvPr id="154" name="Rectangle 153">
            <a:extLst>
              <a:ext uri="{FF2B5EF4-FFF2-40B4-BE49-F238E27FC236}">
                <a16:creationId xmlns:a16="http://schemas.microsoft.com/office/drawing/2014/main" id="{4126D831-266A-6091-6C5F-140DF985D97E}"/>
              </a:ext>
            </a:extLst>
          </p:cNvPr>
          <p:cNvSpPr/>
          <p:nvPr/>
        </p:nvSpPr>
        <p:spPr>
          <a:xfrm>
            <a:off x="35292" y="56138"/>
            <a:ext cx="4972200" cy="647869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800-1804 : L’empire du Bornou-Kanem autour du lac Tchad, principale puissance de la bande sahélienne</a:t>
            </a:r>
          </a:p>
          <a:p>
            <a:endParaRPr lang="fr-FR" sz="1600" dirty="0"/>
          </a:p>
          <a:p>
            <a:r>
              <a:rPr lang="fr-FR" sz="1600" dirty="0"/>
              <a:t>3) 1578-91 : L’arrivée du Maroc et la fin du Songhaï…</a:t>
            </a:r>
          </a:p>
          <a:p>
            <a:endParaRPr lang="fr-FR" sz="1600" dirty="0"/>
          </a:p>
          <a:p>
            <a:r>
              <a:rPr lang="fr-FR" sz="1600" dirty="0"/>
              <a:t>*1578 : Au Maroc…</a:t>
            </a:r>
          </a:p>
          <a:p>
            <a:r>
              <a:rPr lang="fr-FR" sz="1600" dirty="0"/>
              <a:t>A la bataille de Ksar El </a:t>
            </a:r>
            <a:r>
              <a:rPr lang="fr-FR" sz="1600" dirty="0" err="1"/>
              <a:t>Khébir</a:t>
            </a:r>
            <a:r>
              <a:rPr lang="fr-FR" sz="1600" dirty="0"/>
              <a:t>, </a:t>
            </a:r>
            <a:r>
              <a:rPr lang="fr-FR" sz="1600" i="1" dirty="0"/>
              <a:t>Bataille des Trois Rois</a:t>
            </a:r>
          </a:p>
          <a:p>
            <a:r>
              <a:rPr lang="fr-FR" sz="1600" dirty="0"/>
              <a:t>Victoire du Maroc des Saadiens</a:t>
            </a:r>
          </a:p>
          <a:p>
            <a:r>
              <a:rPr lang="fr-FR" sz="1600" dirty="0"/>
              <a:t>Contre </a:t>
            </a:r>
            <a:r>
              <a:rPr lang="fr-FR" sz="1600" u="sng" dirty="0"/>
              <a:t>Sébastien 1</a:t>
            </a:r>
            <a:r>
              <a:rPr lang="fr-FR" sz="1600" u="sng" baseline="30000" dirty="0"/>
              <a:t>er</a:t>
            </a:r>
            <a:r>
              <a:rPr lang="fr-FR" sz="1600" dirty="0"/>
              <a:t>, le roi du Portugal ; </a:t>
            </a:r>
            <a:r>
              <a:rPr lang="fr-FR" sz="1600" u="sng" dirty="0"/>
              <a:t>A revoir</a:t>
            </a:r>
            <a:r>
              <a:rPr lang="fr-FR" sz="1600" dirty="0"/>
              <a:t>…</a:t>
            </a:r>
          </a:p>
          <a:p>
            <a:endParaRPr lang="fr-FR" sz="1600" dirty="0"/>
          </a:p>
          <a:p>
            <a:r>
              <a:rPr lang="fr-FR" sz="1600" dirty="0"/>
              <a:t>*Victoire de l’Islam : Le Bornou envoie une délégation</a:t>
            </a:r>
          </a:p>
          <a:p>
            <a:r>
              <a:rPr lang="fr-FR" sz="1600" dirty="0"/>
              <a:t>Pour féliciter le sultan </a:t>
            </a:r>
            <a:r>
              <a:rPr lang="fr-FR" sz="1600" dirty="0" err="1"/>
              <a:t>saadien</a:t>
            </a:r>
            <a:r>
              <a:rPr lang="fr-FR" sz="1600" dirty="0"/>
              <a:t> </a:t>
            </a:r>
            <a:r>
              <a:rPr lang="fr-FR" sz="1600" u="sng" dirty="0"/>
              <a:t>Al-Mansour</a:t>
            </a:r>
          </a:p>
          <a:p>
            <a:endParaRPr lang="fr-FR" sz="1600" dirty="0"/>
          </a:p>
          <a:p>
            <a:r>
              <a:rPr lang="fr-FR" sz="1600" dirty="0"/>
              <a:t>*Mais inquiet des projets Maroc-Ottomans de conquêtes communes des oasis, voire du Soudan, </a:t>
            </a:r>
            <a:r>
              <a:rPr lang="fr-FR" sz="1600" dirty="0" err="1"/>
              <a:t>Alawoma</a:t>
            </a:r>
            <a:r>
              <a:rPr lang="fr-FR" sz="1600" dirty="0"/>
              <a:t> propose</a:t>
            </a:r>
          </a:p>
          <a:p>
            <a:r>
              <a:rPr lang="fr-FR" sz="1600" dirty="0"/>
              <a:t>Au Maroc des expéditions communes dans les oasis</a:t>
            </a:r>
          </a:p>
          <a:p>
            <a:r>
              <a:rPr lang="fr-FR" sz="1500" dirty="0"/>
              <a:t>*En échange, </a:t>
            </a:r>
            <a:r>
              <a:rPr lang="fr-FR" sz="1500" dirty="0" err="1"/>
              <a:t>Alawoma</a:t>
            </a:r>
            <a:r>
              <a:rPr lang="fr-FR" sz="1500" dirty="0"/>
              <a:t> reconnait Al-Mansour comme calife</a:t>
            </a:r>
          </a:p>
          <a:p>
            <a:endParaRPr lang="fr-FR" sz="1600" dirty="0"/>
          </a:p>
          <a:p>
            <a:r>
              <a:rPr lang="fr-FR" sz="1600" dirty="0"/>
              <a:t>*Ainsi, le Maroc renforce sa position au </a:t>
            </a:r>
            <a:r>
              <a:rPr lang="fr-FR" sz="1600" i="1" dirty="0"/>
              <a:t>Soudan</a:t>
            </a:r>
            <a:r>
              <a:rPr lang="fr-FR" sz="1600" dirty="0"/>
              <a:t> </a:t>
            </a:r>
          </a:p>
          <a:p>
            <a:r>
              <a:rPr lang="fr-FR" sz="1600" dirty="0"/>
              <a:t>Au détriment du Songhaï encore puissant</a:t>
            </a:r>
          </a:p>
          <a:p>
            <a:endParaRPr lang="fr-FR" sz="1600" dirty="0"/>
          </a:p>
          <a:p>
            <a:r>
              <a:rPr lang="fr-FR" sz="1600" dirty="0"/>
              <a:t>*1591 : Les Marocains attaquent et vainquent</a:t>
            </a:r>
          </a:p>
          <a:p>
            <a:r>
              <a:rPr lang="fr-FR" sz="1600" dirty="0"/>
              <a:t>Le Songhaï qui disparaît ; </a:t>
            </a:r>
            <a:r>
              <a:rPr lang="fr-FR" sz="1600" u="sng" dirty="0"/>
              <a:t>A revoir</a:t>
            </a:r>
            <a:r>
              <a:rPr lang="fr-FR" sz="1600" dirty="0"/>
              <a:t>…</a:t>
            </a:r>
          </a:p>
          <a:p>
            <a:endParaRPr lang="fr-FR" sz="1600" dirty="0"/>
          </a:p>
          <a:p>
            <a:r>
              <a:rPr lang="fr-FR" sz="1600" dirty="0"/>
              <a:t>*Et maintenant, retour au Bornou-Kanem</a:t>
            </a:r>
          </a:p>
          <a:p>
            <a:r>
              <a:rPr lang="fr-FR" sz="1600" dirty="0"/>
              <a:t>Aux siècles suivants…</a:t>
            </a:r>
            <a:endParaRPr lang="fr-FR" sz="1600" dirty="0">
              <a:solidFill>
                <a:srgbClr val="FF0000"/>
              </a:solidFill>
            </a:endParaRPr>
          </a:p>
        </p:txBody>
      </p:sp>
      <p:pic>
        <p:nvPicPr>
          <p:cNvPr id="3" name="Image 2" descr="Une image contenant texte, carte, atlas&#10;&#10;Le contenu généré par l’IA peut être incorrect.">
            <a:extLst>
              <a:ext uri="{FF2B5EF4-FFF2-40B4-BE49-F238E27FC236}">
                <a16:creationId xmlns:a16="http://schemas.microsoft.com/office/drawing/2014/main" id="{89EE8ABB-D988-2D1A-1FAF-46C86A2F85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4" name="Connecteur droit 3">
            <a:extLst>
              <a:ext uri="{FF2B5EF4-FFF2-40B4-BE49-F238E27FC236}">
                <a16:creationId xmlns:a16="http://schemas.microsoft.com/office/drawing/2014/main" id="{786B73C2-D475-CE1D-67A2-8D507326932D}"/>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C6A3B7AC-958A-4F25-549B-27F2BBB6F671}"/>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4D308D3A-CDC9-83C5-91B3-D4F7DCC4E713}"/>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1B2105E0-1468-6E47-CA0A-3362A689CCEA}"/>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FADE50D8-6EB2-64EF-96A9-C74EA159838D}"/>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D106DC29-5F48-465C-2169-0EC61DD2930A}"/>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CA6564BA-01F7-A593-70E3-0E2FC114B860}"/>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B111C789-1D6D-A631-0619-C44D2978BE7C}"/>
              </a:ext>
            </a:extLst>
          </p:cNvPr>
          <p:cNvSpPr/>
          <p:nvPr/>
        </p:nvSpPr>
        <p:spPr>
          <a:xfrm rot="16008347">
            <a:off x="7279247" y="2909882"/>
            <a:ext cx="580570" cy="1364241"/>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37485B9D-B831-5D25-93FD-22AEF8D1B19D}"/>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4F9AE4E7-787A-11B6-6B51-AD6522861D4C}"/>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2BEE3A83-1BF2-2CCC-8616-1CE351DAE61F}"/>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051BBDC2-AD96-99A9-3AAB-CFB140D986D9}"/>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6E1B309C-D9AF-CC30-ADF4-36E34E6ABE6C}"/>
              </a:ext>
            </a:extLst>
          </p:cNvPr>
          <p:cNvSpPr/>
          <p:nvPr/>
        </p:nvSpPr>
        <p:spPr>
          <a:xfrm>
            <a:off x="7395208" y="3413536"/>
            <a:ext cx="144016" cy="122312"/>
          </a:xfrm>
          <a:prstGeom prst="ellipse">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9C716772-E9C0-D24F-A92B-19E0AABD9EA4}"/>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id="{414DFA8B-7F4C-89B7-EB7D-8FF7E0098A8D}"/>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Ellipse 21">
            <a:extLst>
              <a:ext uri="{FF2B5EF4-FFF2-40B4-BE49-F238E27FC236}">
                <a16:creationId xmlns:a16="http://schemas.microsoft.com/office/drawing/2014/main" id="{8DF632EA-8B72-AF3B-5C97-99B2A1C9F4E5}"/>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Ellipse 22">
            <a:extLst>
              <a:ext uri="{FF2B5EF4-FFF2-40B4-BE49-F238E27FC236}">
                <a16:creationId xmlns:a16="http://schemas.microsoft.com/office/drawing/2014/main" id="{2AA111E4-DB87-DB14-CA41-2736FEBB975E}"/>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7" name="Connecteur droit 26">
            <a:extLst>
              <a:ext uri="{FF2B5EF4-FFF2-40B4-BE49-F238E27FC236}">
                <a16:creationId xmlns:a16="http://schemas.microsoft.com/office/drawing/2014/main" id="{2CD50C24-87A1-7F5C-0663-68A832C4612D}"/>
              </a:ext>
            </a:extLst>
          </p:cNvPr>
          <p:cNvCxnSpPr>
            <a:cxnSpLocks/>
            <a:endCxn id="29" idx="7"/>
          </p:cNvCxnSpPr>
          <p:nvPr/>
        </p:nvCxnSpPr>
        <p:spPr>
          <a:xfrm flipH="1">
            <a:off x="6831216" y="3893114"/>
            <a:ext cx="517689" cy="32088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406714F6-F7EA-C0F7-D1C5-74168CED3ADF}"/>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BA2C7FE3-6FCD-238D-763C-F94381660E8E}"/>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36" name="Connecteur droit 35">
            <a:extLst>
              <a:ext uri="{FF2B5EF4-FFF2-40B4-BE49-F238E27FC236}">
                <a16:creationId xmlns:a16="http://schemas.microsoft.com/office/drawing/2014/main" id="{5EB92331-FA14-B9E2-8547-9EFAD2C399B2}"/>
              </a:ext>
            </a:extLst>
          </p:cNvPr>
          <p:cNvCxnSpPr>
            <a:cxnSpLocks/>
          </p:cNvCxnSpPr>
          <p:nvPr/>
        </p:nvCxnSpPr>
        <p:spPr>
          <a:xfrm flipH="1" flipV="1">
            <a:off x="6368037" y="3786767"/>
            <a:ext cx="985882" cy="9286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34FF8475-0294-45F4-E1B2-0977389B2E2C}"/>
              </a:ext>
            </a:extLst>
          </p:cNvPr>
          <p:cNvCxnSpPr>
            <a:cxnSpLocks/>
            <a:endCxn id="21"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Ellipse 41">
            <a:extLst>
              <a:ext uri="{FF2B5EF4-FFF2-40B4-BE49-F238E27FC236}">
                <a16:creationId xmlns:a16="http://schemas.microsoft.com/office/drawing/2014/main" id="{9D239F79-5A93-E2A2-C824-F1013CE357ED}"/>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48" name="Ellipse 47">
            <a:extLst>
              <a:ext uri="{FF2B5EF4-FFF2-40B4-BE49-F238E27FC236}">
                <a16:creationId xmlns:a16="http://schemas.microsoft.com/office/drawing/2014/main" id="{2B2E20AD-28E6-5C3B-EB12-20D2DD0BDE30}"/>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Ellipse 48">
            <a:extLst>
              <a:ext uri="{FF2B5EF4-FFF2-40B4-BE49-F238E27FC236}">
                <a16:creationId xmlns:a16="http://schemas.microsoft.com/office/drawing/2014/main" id="{EB66C3EB-C23D-B8ED-BB39-F16229A158F9}"/>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Ellipse 49">
            <a:extLst>
              <a:ext uri="{FF2B5EF4-FFF2-40B4-BE49-F238E27FC236}">
                <a16:creationId xmlns:a16="http://schemas.microsoft.com/office/drawing/2014/main" id="{304550FF-1863-F6F3-2EC5-1BA22BFB6D5C}"/>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avec flèche 50">
            <a:extLst>
              <a:ext uri="{FF2B5EF4-FFF2-40B4-BE49-F238E27FC236}">
                <a16:creationId xmlns:a16="http://schemas.microsoft.com/office/drawing/2014/main" id="{80124406-1B39-9289-CC21-0576917B966C}"/>
              </a:ext>
            </a:extLst>
          </p:cNvPr>
          <p:cNvCxnSpPr>
            <a:cxnSpLocks/>
            <a:endCxn id="48"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CE3F3A8B-E6EF-2356-318A-71D8D909DDD0}"/>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B4DB2298-4B8C-F314-C14E-97F4531BC807}"/>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B66D450D-04E3-DE35-83CE-E9103FAF6584}"/>
              </a:ext>
            </a:extLst>
          </p:cNvPr>
          <p:cNvSpPr/>
          <p:nvPr/>
        </p:nvSpPr>
        <p:spPr>
          <a:xfrm>
            <a:off x="7737533" y="3496581"/>
            <a:ext cx="269556" cy="222641"/>
          </a:xfrm>
          <a:prstGeom prst="ellipse">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55" name="Connecteur droit 54">
            <a:extLst>
              <a:ext uri="{FF2B5EF4-FFF2-40B4-BE49-F238E27FC236}">
                <a16:creationId xmlns:a16="http://schemas.microsoft.com/office/drawing/2014/main" id="{AE8560FE-A099-6CA6-D1BC-75DF0F3FA2EB}"/>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74BA1F60-67AE-F54E-DD74-C3E6E4F810A5}"/>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4D07E439-FC6F-EB8B-10D6-17601F650352}"/>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8" name="Ellipse 57">
            <a:extLst>
              <a:ext uri="{FF2B5EF4-FFF2-40B4-BE49-F238E27FC236}">
                <a16:creationId xmlns:a16="http://schemas.microsoft.com/office/drawing/2014/main" id="{B48F6A79-C143-22E4-B80A-7BA464AA7868}"/>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9" name="Connecteur droit 58">
            <a:extLst>
              <a:ext uri="{FF2B5EF4-FFF2-40B4-BE49-F238E27FC236}">
                <a16:creationId xmlns:a16="http://schemas.microsoft.com/office/drawing/2014/main" id="{7C1ECB5D-D8E3-41FC-2382-0BC5BD20B044}"/>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0" name="Ellipse 59">
            <a:extLst>
              <a:ext uri="{FF2B5EF4-FFF2-40B4-BE49-F238E27FC236}">
                <a16:creationId xmlns:a16="http://schemas.microsoft.com/office/drawing/2014/main" id="{1FA30888-3789-CD46-3179-AB0D186F8A4B}"/>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FE1823EF-2DEC-89A6-FAA9-6828FA6796E4}"/>
              </a:ext>
            </a:extLst>
          </p:cNvPr>
          <p:cNvSpPr/>
          <p:nvPr/>
        </p:nvSpPr>
        <p:spPr>
          <a:xfrm>
            <a:off x="9340457" y="389311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2" name="Ellipse 61">
            <a:extLst>
              <a:ext uri="{FF2B5EF4-FFF2-40B4-BE49-F238E27FC236}">
                <a16:creationId xmlns:a16="http://schemas.microsoft.com/office/drawing/2014/main" id="{3FDF2645-AD3C-97EF-AA30-8A785A75B757}"/>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3" name="Ellipse 62">
            <a:extLst>
              <a:ext uri="{FF2B5EF4-FFF2-40B4-BE49-F238E27FC236}">
                <a16:creationId xmlns:a16="http://schemas.microsoft.com/office/drawing/2014/main" id="{AC14C57F-7F9B-BA16-4D7E-D737D8F8F2A1}"/>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01EF4CE8-2FD2-86C3-475B-B4762E02783B}"/>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5" name="Ellipse 64">
            <a:extLst>
              <a:ext uri="{FF2B5EF4-FFF2-40B4-BE49-F238E27FC236}">
                <a16:creationId xmlns:a16="http://schemas.microsoft.com/office/drawing/2014/main" id="{CAE34B34-3A2D-A75A-84CB-3D784D9C56A8}"/>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D6575AE2-5FDB-006A-BE58-22D8417296FC}"/>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67" name="Ellipse 66">
            <a:extLst>
              <a:ext uri="{FF2B5EF4-FFF2-40B4-BE49-F238E27FC236}">
                <a16:creationId xmlns:a16="http://schemas.microsoft.com/office/drawing/2014/main" id="{996D516B-93F9-8A59-2A7E-6719B0AD2656}"/>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68" name="Connecteur droit 67">
            <a:extLst>
              <a:ext uri="{FF2B5EF4-FFF2-40B4-BE49-F238E27FC236}">
                <a16:creationId xmlns:a16="http://schemas.microsoft.com/office/drawing/2014/main" id="{4FBFD2DA-9849-0295-7E38-8647536B7D17}"/>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9" name="Connecteur droit avec flèche 68">
            <a:extLst>
              <a:ext uri="{FF2B5EF4-FFF2-40B4-BE49-F238E27FC236}">
                <a16:creationId xmlns:a16="http://schemas.microsoft.com/office/drawing/2014/main" id="{E93E6B86-1DCF-B70B-CBC3-772DE26F5A4B}"/>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0" name="Ellipse 69">
            <a:extLst>
              <a:ext uri="{FF2B5EF4-FFF2-40B4-BE49-F238E27FC236}">
                <a16:creationId xmlns:a16="http://schemas.microsoft.com/office/drawing/2014/main" id="{BD210656-837C-62D8-E6BE-C1F7727ADA4C}"/>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3" name="Ellipse 72">
            <a:extLst>
              <a:ext uri="{FF2B5EF4-FFF2-40B4-BE49-F238E27FC236}">
                <a16:creationId xmlns:a16="http://schemas.microsoft.com/office/drawing/2014/main" id="{B12742B2-A1CC-0148-4FB7-F0DC3676BC33}"/>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74" name="Ellipse 73">
            <a:extLst>
              <a:ext uri="{FF2B5EF4-FFF2-40B4-BE49-F238E27FC236}">
                <a16:creationId xmlns:a16="http://schemas.microsoft.com/office/drawing/2014/main" id="{8A38CAAA-32CF-6638-A1A3-7CC4DE058698}"/>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8062CA5C-A4F6-B561-D80B-BE9FEB3F6DF8}"/>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 name="Connecteur droit 75">
            <a:extLst>
              <a:ext uri="{FF2B5EF4-FFF2-40B4-BE49-F238E27FC236}">
                <a16:creationId xmlns:a16="http://schemas.microsoft.com/office/drawing/2014/main" id="{9D00B2C9-AFD6-4B1C-156C-FC7A88B076C7}"/>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02DE8023-7D9B-CD36-CB3F-8A9AE5D91AB9}"/>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Connecteur droit avec flèche 89">
            <a:extLst>
              <a:ext uri="{FF2B5EF4-FFF2-40B4-BE49-F238E27FC236}">
                <a16:creationId xmlns:a16="http://schemas.microsoft.com/office/drawing/2014/main" id="{4312AFE9-4855-6363-C0BF-3CCDB36139C1}"/>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1" name="Ellipse 90">
            <a:extLst>
              <a:ext uri="{FF2B5EF4-FFF2-40B4-BE49-F238E27FC236}">
                <a16:creationId xmlns:a16="http://schemas.microsoft.com/office/drawing/2014/main" id="{DE55917C-230C-A4E1-C211-98A8F16263B2}"/>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219BA192-C077-44F3-4394-1D8CB4B8FAF1}"/>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94" name="Connecteur droit avec flèche 93">
            <a:extLst>
              <a:ext uri="{FF2B5EF4-FFF2-40B4-BE49-F238E27FC236}">
                <a16:creationId xmlns:a16="http://schemas.microsoft.com/office/drawing/2014/main" id="{EA934A38-0EBD-E3FA-F99F-170904BD3710}"/>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5" name="Ellipse 94">
            <a:extLst>
              <a:ext uri="{FF2B5EF4-FFF2-40B4-BE49-F238E27FC236}">
                <a16:creationId xmlns:a16="http://schemas.microsoft.com/office/drawing/2014/main" id="{37464A52-54AC-4FB3-BF86-6F91B824A512}"/>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6" name="Connecteur droit 95">
            <a:extLst>
              <a:ext uri="{FF2B5EF4-FFF2-40B4-BE49-F238E27FC236}">
                <a16:creationId xmlns:a16="http://schemas.microsoft.com/office/drawing/2014/main" id="{89C58F15-AA21-6D31-590F-F7848A358654}"/>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74A6510A-A8F3-F954-2210-3C09D81FDA69}"/>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99735EF5-0664-4F0F-C300-F056B67C886D}"/>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2" name="Connecteur droit avec flèche 121">
            <a:extLst>
              <a:ext uri="{FF2B5EF4-FFF2-40B4-BE49-F238E27FC236}">
                <a16:creationId xmlns:a16="http://schemas.microsoft.com/office/drawing/2014/main" id="{37940553-6812-A575-68F9-21C8562B79F6}"/>
              </a:ext>
            </a:extLst>
          </p:cNvPr>
          <p:cNvCxnSpPr>
            <a:cxnSpLocks/>
            <a:endCxn id="127"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Connecteur droit avec flèche 122">
            <a:extLst>
              <a:ext uri="{FF2B5EF4-FFF2-40B4-BE49-F238E27FC236}">
                <a16:creationId xmlns:a16="http://schemas.microsoft.com/office/drawing/2014/main" id="{2412BAAC-32A3-5082-5364-AAD01DE2DD8A}"/>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4" name="Ellipse 123">
            <a:extLst>
              <a:ext uri="{FF2B5EF4-FFF2-40B4-BE49-F238E27FC236}">
                <a16:creationId xmlns:a16="http://schemas.microsoft.com/office/drawing/2014/main" id="{329DC315-FBF1-2C04-659A-63CD0FE1C9C4}"/>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5" name="Connecteur droit 124">
            <a:extLst>
              <a:ext uri="{FF2B5EF4-FFF2-40B4-BE49-F238E27FC236}">
                <a16:creationId xmlns:a16="http://schemas.microsoft.com/office/drawing/2014/main" id="{FCE63D05-DE26-73C8-92E6-2A1DC210DFE5}"/>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8C25F937-0AF1-DB8E-DC5A-E9407C8B8B70}"/>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Ellipse 126">
            <a:extLst>
              <a:ext uri="{FF2B5EF4-FFF2-40B4-BE49-F238E27FC236}">
                <a16:creationId xmlns:a16="http://schemas.microsoft.com/office/drawing/2014/main" id="{314A5B7C-4EE2-773D-7D88-0B57D4F91CDE}"/>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8" name="Ellipse 127">
            <a:extLst>
              <a:ext uri="{FF2B5EF4-FFF2-40B4-BE49-F238E27FC236}">
                <a16:creationId xmlns:a16="http://schemas.microsoft.com/office/drawing/2014/main" id="{EFBA0178-444C-4FC4-5055-14F4B17DBC97}"/>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9" name="Ellipse 128">
            <a:extLst>
              <a:ext uri="{FF2B5EF4-FFF2-40B4-BE49-F238E27FC236}">
                <a16:creationId xmlns:a16="http://schemas.microsoft.com/office/drawing/2014/main" id="{97A36218-6085-E20A-3A2A-9DFC42BD40A0}"/>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30" name="Ellipse 129">
            <a:extLst>
              <a:ext uri="{FF2B5EF4-FFF2-40B4-BE49-F238E27FC236}">
                <a16:creationId xmlns:a16="http://schemas.microsoft.com/office/drawing/2014/main" id="{F46B3FD7-9547-041D-23F3-47F1650E4250}"/>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1" name="Ellipse 130">
            <a:extLst>
              <a:ext uri="{FF2B5EF4-FFF2-40B4-BE49-F238E27FC236}">
                <a16:creationId xmlns:a16="http://schemas.microsoft.com/office/drawing/2014/main" id="{455F23C2-1E4A-42A6-AD5B-2F2AF9061358}"/>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32" name="Ellipse 131">
            <a:extLst>
              <a:ext uri="{FF2B5EF4-FFF2-40B4-BE49-F238E27FC236}">
                <a16:creationId xmlns:a16="http://schemas.microsoft.com/office/drawing/2014/main" id="{E4938560-6BA5-832B-55B5-6E9AF00F0493}"/>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3" name="Ellipse 132">
            <a:extLst>
              <a:ext uri="{FF2B5EF4-FFF2-40B4-BE49-F238E27FC236}">
                <a16:creationId xmlns:a16="http://schemas.microsoft.com/office/drawing/2014/main" id="{D0425DFB-5230-DC66-EB8A-1191E285029E}"/>
              </a:ext>
            </a:extLst>
          </p:cNvPr>
          <p:cNvSpPr/>
          <p:nvPr/>
        </p:nvSpPr>
        <p:spPr>
          <a:xfrm rot="2346730">
            <a:off x="6686798" y="525856"/>
            <a:ext cx="739262" cy="1719386"/>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4" name="Connecteur droit avec flèche 133">
            <a:extLst>
              <a:ext uri="{FF2B5EF4-FFF2-40B4-BE49-F238E27FC236}">
                <a16:creationId xmlns:a16="http://schemas.microsoft.com/office/drawing/2014/main" id="{9D8D1738-36B1-6298-9769-730E33069C95}"/>
              </a:ext>
            </a:extLst>
          </p:cNvPr>
          <p:cNvCxnSpPr>
            <a:cxnSpLocks/>
            <a:endCxn id="131"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Ellipse 1">
            <a:extLst>
              <a:ext uri="{FF2B5EF4-FFF2-40B4-BE49-F238E27FC236}">
                <a16:creationId xmlns:a16="http://schemas.microsoft.com/office/drawing/2014/main" id="{60873456-3B6B-10EE-CB5A-976CD9935D1E}"/>
              </a:ext>
            </a:extLst>
          </p:cNvPr>
          <p:cNvSpPr/>
          <p:nvPr/>
        </p:nvSpPr>
        <p:spPr>
          <a:xfrm>
            <a:off x="6941662" y="882372"/>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7" name="Connecteur droit avec flèche 6">
            <a:extLst>
              <a:ext uri="{FF2B5EF4-FFF2-40B4-BE49-F238E27FC236}">
                <a16:creationId xmlns:a16="http://schemas.microsoft.com/office/drawing/2014/main" id="{573DC28A-8C9F-C402-012D-8AC777802515}"/>
              </a:ext>
            </a:extLst>
          </p:cNvPr>
          <p:cNvCxnSpPr>
            <a:cxnSpLocks/>
            <a:endCxn id="2" idx="1"/>
          </p:cNvCxnSpPr>
          <p:nvPr/>
        </p:nvCxnSpPr>
        <p:spPr>
          <a:xfrm>
            <a:off x="6912764" y="565912"/>
            <a:ext cx="68374" cy="34906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4A10E0DC-4FC7-8445-FB3D-51DA279FF23A}"/>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6" name="Ellipse 25">
            <a:extLst>
              <a:ext uri="{FF2B5EF4-FFF2-40B4-BE49-F238E27FC236}">
                <a16:creationId xmlns:a16="http://schemas.microsoft.com/office/drawing/2014/main" id="{EA81D859-50BB-8F0E-AE5A-4DE1F0C9F890}"/>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cxnSp>
        <p:nvCxnSpPr>
          <p:cNvPr id="28" name="Connecteur droit avec flèche 27">
            <a:extLst>
              <a:ext uri="{FF2B5EF4-FFF2-40B4-BE49-F238E27FC236}">
                <a16:creationId xmlns:a16="http://schemas.microsoft.com/office/drawing/2014/main" id="{71258B0C-EA82-B73E-1B73-1612ABCC73C4}"/>
              </a:ext>
            </a:extLst>
          </p:cNvPr>
          <p:cNvCxnSpPr>
            <a:cxnSpLocks/>
          </p:cNvCxnSpPr>
          <p:nvPr/>
        </p:nvCxnSpPr>
        <p:spPr>
          <a:xfrm>
            <a:off x="6963811" y="1279886"/>
            <a:ext cx="464957" cy="1984274"/>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B82728F8-65DE-C040-272D-3C383CBC0026}"/>
              </a:ext>
            </a:extLst>
          </p:cNvPr>
          <p:cNvSpPr/>
          <p:nvPr/>
        </p:nvSpPr>
        <p:spPr>
          <a:xfrm>
            <a:off x="6829033" y="1279886"/>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8" name="Connecteur droit avec flèche 7">
            <a:extLst>
              <a:ext uri="{FF2B5EF4-FFF2-40B4-BE49-F238E27FC236}">
                <a16:creationId xmlns:a16="http://schemas.microsoft.com/office/drawing/2014/main" id="{41945C88-111E-9206-C525-9C66B6CC1A4D}"/>
              </a:ext>
            </a:extLst>
          </p:cNvPr>
          <p:cNvCxnSpPr>
            <a:cxnSpLocks/>
          </p:cNvCxnSpPr>
          <p:nvPr/>
        </p:nvCxnSpPr>
        <p:spPr>
          <a:xfrm>
            <a:off x="8686356" y="2181708"/>
            <a:ext cx="164254" cy="11420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9927E742-12C5-405F-3141-4EC54A3424E9}"/>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15F8A5C3-2A27-29A9-0DB7-413EE1A6009F}"/>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30" name="Connecteur droit avec flèche 29">
            <a:extLst>
              <a:ext uri="{FF2B5EF4-FFF2-40B4-BE49-F238E27FC236}">
                <a16:creationId xmlns:a16="http://schemas.microsoft.com/office/drawing/2014/main" id="{24A79F01-07B2-7F33-5640-23C019E0D4D7}"/>
              </a:ext>
            </a:extLst>
          </p:cNvPr>
          <p:cNvCxnSpPr>
            <a:cxnSpLocks/>
          </p:cNvCxnSpPr>
          <p:nvPr/>
        </p:nvCxnSpPr>
        <p:spPr>
          <a:xfrm flipH="1" flipV="1">
            <a:off x="7880792" y="1887485"/>
            <a:ext cx="670786" cy="1829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543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5143" y="106473"/>
            <a:ext cx="3631917" cy="6001643"/>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*1591</a:t>
            </a:r>
          </a:p>
          <a:p>
            <a:r>
              <a:rPr lang="fr-FR" sz="1600" dirty="0"/>
              <a:t>Après la chute de l’empire du Songhaï</a:t>
            </a:r>
          </a:p>
          <a:p>
            <a:r>
              <a:rPr lang="fr-FR" sz="1600" dirty="0"/>
              <a:t>La savane occidentale se réorganise</a:t>
            </a:r>
          </a:p>
          <a:p>
            <a:r>
              <a:rPr lang="fr-FR" sz="1600" dirty="0"/>
              <a:t>En de multiples royaumes</a:t>
            </a:r>
          </a:p>
          <a:p>
            <a:endParaRPr lang="fr-FR" sz="1600" dirty="0"/>
          </a:p>
          <a:p>
            <a:r>
              <a:rPr lang="fr-FR" sz="1600" i="1" dirty="0"/>
              <a:t>Dans le climat d’incertitude et d’insécurité qui résulta de la chute de l’empire du Songhaï,</a:t>
            </a:r>
          </a:p>
          <a:p>
            <a:endParaRPr lang="fr-FR" sz="1600" i="1" dirty="0"/>
          </a:p>
          <a:p>
            <a:r>
              <a:rPr lang="fr-FR" sz="1600" i="1" dirty="0"/>
              <a:t>le pouvoir politique allait être capté désormais par tous ceux qui avaient</a:t>
            </a:r>
          </a:p>
          <a:p>
            <a:r>
              <a:rPr lang="fr-FR" sz="1600" i="1" dirty="0"/>
              <a:t>les moyens d’assurer la défense</a:t>
            </a:r>
          </a:p>
          <a:p>
            <a:r>
              <a:rPr lang="fr-FR" sz="1600" i="1" dirty="0"/>
              <a:t>et la protection de leurs peuples.</a:t>
            </a:r>
          </a:p>
          <a:p>
            <a:endParaRPr lang="fr-FR" sz="1600" dirty="0"/>
          </a:p>
          <a:p>
            <a:r>
              <a:rPr lang="fr-FR" sz="1600" i="1" dirty="0"/>
              <a:t>Aux imposantes constructions étatiques du passé allait succéder</a:t>
            </a:r>
          </a:p>
          <a:p>
            <a:r>
              <a:rPr lang="fr-FR" sz="1600" i="1" dirty="0"/>
              <a:t>une mosaïque de principautés et de royaumes limités à une ethnie, un clan, une ville ou même une série de gros villages.</a:t>
            </a:r>
          </a:p>
          <a:p>
            <a:r>
              <a:rPr lang="fr-FR" sz="1600" dirty="0"/>
              <a:t>Histoire générale de l’Afrique, tome V, UNESCO, p. 224</a:t>
            </a:r>
          </a:p>
          <a:p>
            <a:endParaRPr lang="fr-FR" sz="1600" dirty="0"/>
          </a:p>
          <a:p>
            <a:r>
              <a:rPr lang="fr-FR" sz="1600" dirty="0"/>
              <a:t>*D’ouest en est, inventaire…</a:t>
            </a:r>
          </a:p>
        </p:txBody>
      </p:sp>
      <p:pic>
        <p:nvPicPr>
          <p:cNvPr id="9" name="Picture 3" descr="C:\Users\Christophe\Pictures\My Scans\2016-04 (avr.)\scan0010.jpg">
            <a:extLst>
              <a:ext uri="{FF2B5EF4-FFF2-40B4-BE49-F238E27FC236}">
                <a16:creationId xmlns:a16="http://schemas.microsoft.com/office/drawing/2014/main" id="{308EAC70-7367-7362-FE63-01AC46D4905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1F29E458-6C7E-F5BF-86E7-2E1221BE5F8E}"/>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7A9BF590-C73F-4CAF-1E3A-12110C2BB740}"/>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id="{5423775D-2A20-BA73-4598-B665CFA780EF}"/>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Ellipse 21">
            <a:extLst>
              <a:ext uri="{FF2B5EF4-FFF2-40B4-BE49-F238E27FC236}">
                <a16:creationId xmlns:a16="http://schemas.microsoft.com/office/drawing/2014/main" id="{B3C346A0-3878-50E1-393D-2BC695652BD5}"/>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Ellipse 3">
            <a:extLst>
              <a:ext uri="{FF2B5EF4-FFF2-40B4-BE49-F238E27FC236}">
                <a16:creationId xmlns:a16="http://schemas.microsoft.com/office/drawing/2014/main" id="{5436633F-98FD-48CB-6035-5B2FAA9B8A4E}"/>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llipse 5">
            <a:extLst>
              <a:ext uri="{FF2B5EF4-FFF2-40B4-BE49-F238E27FC236}">
                <a16:creationId xmlns:a16="http://schemas.microsoft.com/office/drawing/2014/main" id="{46FBC388-C9F9-6654-3711-CE74A389F5BA}"/>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llipse 6">
            <a:extLst>
              <a:ext uri="{FF2B5EF4-FFF2-40B4-BE49-F238E27FC236}">
                <a16:creationId xmlns:a16="http://schemas.microsoft.com/office/drawing/2014/main" id="{D64A68AB-3B18-3473-C040-3EE06DE1DC80}"/>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59C284C0-2135-24CB-362B-D363543AC010}"/>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5B7B59A8-D916-40E5-E9F2-EF3B7B348AAC}"/>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Ellipse 17">
            <a:extLst>
              <a:ext uri="{FF2B5EF4-FFF2-40B4-BE49-F238E27FC236}">
                <a16:creationId xmlns:a16="http://schemas.microsoft.com/office/drawing/2014/main" id="{235C647D-BBED-0058-EF99-25C83B30525D}"/>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B172242F-A228-A49F-B138-98A948081DF9}"/>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Ellipse 10">
            <a:extLst>
              <a:ext uri="{FF2B5EF4-FFF2-40B4-BE49-F238E27FC236}">
                <a16:creationId xmlns:a16="http://schemas.microsoft.com/office/drawing/2014/main" id="{4DBB3B4C-3ACE-59A3-4569-381C647705F0}"/>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Ellipse 11">
            <a:extLst>
              <a:ext uri="{FF2B5EF4-FFF2-40B4-BE49-F238E27FC236}">
                <a16:creationId xmlns:a16="http://schemas.microsoft.com/office/drawing/2014/main" id="{6E9B3828-D616-CD48-18F7-2C084AB2CCFF}"/>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6BFEC8B2-6918-B847-9851-ED9476220C3D}"/>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Ellipse 1">
            <a:extLst>
              <a:ext uri="{FF2B5EF4-FFF2-40B4-BE49-F238E27FC236}">
                <a16:creationId xmlns:a16="http://schemas.microsoft.com/office/drawing/2014/main" id="{AD8E216C-750F-647C-8DC3-DD529BEECEAD}"/>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6065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18E7E-46C8-539B-EBBE-B80EA45FD71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52FB24D-56FE-C962-BD45-3DEF158B8FC6}"/>
              </a:ext>
            </a:extLst>
          </p:cNvPr>
          <p:cNvSpPr/>
          <p:nvPr/>
        </p:nvSpPr>
        <p:spPr>
          <a:xfrm>
            <a:off x="77841" y="116632"/>
            <a:ext cx="4887214" cy="501675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800-1804 : L’empire du Bornou-Kanem autour du lac Tchad, principale puissance de la bande sahélienne</a:t>
            </a:r>
          </a:p>
          <a:p>
            <a:endParaRPr lang="fr-FR" sz="1600" dirty="0"/>
          </a:p>
          <a:p>
            <a:r>
              <a:rPr lang="fr-FR" sz="1600" dirty="0"/>
              <a:t>*Au XVIIe siècle, l’âge d’or du Bornou…</a:t>
            </a:r>
          </a:p>
          <a:p>
            <a:r>
              <a:rPr lang="fr-FR" sz="1600" dirty="0"/>
              <a:t>NB : 1591 : Disparition du Songhaï</a:t>
            </a:r>
          </a:p>
          <a:p>
            <a:endParaRPr lang="fr-FR" sz="1600" dirty="0"/>
          </a:p>
          <a:p>
            <a:r>
              <a:rPr lang="fr-FR" sz="1600" dirty="0"/>
              <a:t>*1639-77 : Sous le règne d’</a:t>
            </a:r>
            <a:r>
              <a:rPr lang="fr-FR" sz="1600" dirty="0" err="1"/>
              <a:t>Alib</a:t>
            </a:r>
            <a:r>
              <a:rPr lang="fr-FR" sz="1600" dirty="0"/>
              <a:t> Umar</a:t>
            </a:r>
          </a:p>
          <a:p>
            <a:r>
              <a:rPr lang="fr-FR" sz="1600" dirty="0"/>
              <a:t>Le califat du Bornou est devenu</a:t>
            </a:r>
          </a:p>
          <a:p>
            <a:r>
              <a:rPr lang="fr-FR" sz="1600" dirty="0"/>
              <a:t>La 1</a:t>
            </a:r>
            <a:r>
              <a:rPr lang="fr-FR" sz="1600" baseline="30000" dirty="0"/>
              <a:t>ère</a:t>
            </a:r>
            <a:r>
              <a:rPr lang="fr-FR" sz="1600" dirty="0"/>
              <a:t> puissance du </a:t>
            </a:r>
            <a:r>
              <a:rPr lang="fr-FR" sz="1600" i="1" dirty="0"/>
              <a:t>Bilal </a:t>
            </a:r>
            <a:r>
              <a:rPr lang="fr-FR" sz="1600" i="1" dirty="0" err="1"/>
              <a:t>Al-Soudan</a:t>
            </a:r>
            <a:r>
              <a:rPr lang="fr-FR" sz="1600" dirty="0"/>
              <a:t> ; A la fois…</a:t>
            </a:r>
          </a:p>
          <a:p>
            <a:endParaRPr lang="fr-FR" sz="1600" dirty="0"/>
          </a:p>
          <a:p>
            <a:r>
              <a:rPr lang="fr-FR" sz="1600" dirty="0"/>
              <a:t>a) Un centre politique…</a:t>
            </a:r>
          </a:p>
          <a:p>
            <a:r>
              <a:rPr lang="fr-FR" sz="1600" dirty="0"/>
              <a:t>Les autres Etats voisins se plaçant sous la protection</a:t>
            </a:r>
          </a:p>
          <a:p>
            <a:r>
              <a:rPr lang="fr-FR" sz="1600" dirty="0"/>
              <a:t>De son calife, pour bénéficier de sa </a:t>
            </a:r>
            <a:r>
              <a:rPr lang="fr-FR" sz="1600" i="1" dirty="0"/>
              <a:t>baraka</a:t>
            </a:r>
            <a:r>
              <a:rPr lang="fr-FR" sz="1600" dirty="0"/>
              <a:t>, bénédiction</a:t>
            </a:r>
          </a:p>
          <a:p>
            <a:endParaRPr lang="fr-FR" sz="1600" dirty="0"/>
          </a:p>
          <a:p>
            <a:r>
              <a:rPr lang="fr-FR" sz="1600" dirty="0"/>
              <a:t>b) Un centre intellectuel et religieux</a:t>
            </a:r>
          </a:p>
          <a:p>
            <a:endParaRPr lang="fr-FR" sz="1600" dirty="0"/>
          </a:p>
          <a:p>
            <a:r>
              <a:rPr lang="fr-FR" sz="1600" dirty="0"/>
              <a:t>c) Et malgré la concurrence des cités haoussas (Agadès)</a:t>
            </a:r>
          </a:p>
          <a:p>
            <a:r>
              <a:rPr lang="fr-FR" sz="1600" dirty="0"/>
              <a:t>Un centre commercial de redistribution</a:t>
            </a:r>
          </a:p>
          <a:p>
            <a:r>
              <a:rPr lang="fr-FR" sz="1600" dirty="0"/>
              <a:t>Des produits importés, venant</a:t>
            </a:r>
          </a:p>
          <a:p>
            <a:r>
              <a:rPr lang="fr-FR" sz="1600" dirty="0"/>
              <a:t>D’Afrique du Nord, d’Europe et de l’Empire ottoman…</a:t>
            </a:r>
          </a:p>
        </p:txBody>
      </p:sp>
      <p:pic>
        <p:nvPicPr>
          <p:cNvPr id="9" name="Image 8" descr="Une image contenant texte, carte, atlas&#10;&#10;Le contenu généré par l’IA peut être incorrect.">
            <a:extLst>
              <a:ext uri="{FF2B5EF4-FFF2-40B4-BE49-F238E27FC236}">
                <a16:creationId xmlns:a16="http://schemas.microsoft.com/office/drawing/2014/main" id="{CB72974D-A6AA-24A0-F58A-53E1FF80B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11" name="Connecteur droit 10">
            <a:extLst>
              <a:ext uri="{FF2B5EF4-FFF2-40B4-BE49-F238E27FC236}">
                <a16:creationId xmlns:a16="http://schemas.microsoft.com/office/drawing/2014/main" id="{59B49D78-C44A-9714-76B3-0D09C99E580A}"/>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2138F79E-BF57-3BB7-A94B-6740D63A953E}"/>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F396720-49A1-1EAA-5008-1D5FD160B96D}"/>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A4E288B1-C152-FD11-5A99-2D5700514DEC}"/>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D039BC95-91C3-CC96-F8DB-CD94C67254C4}"/>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25230ACB-E8B7-702C-B828-3F14EBDE2451}"/>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795D8EBB-EED3-4BBB-AD25-25282CDFD233}"/>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306E1650-8331-E279-04FB-9FD699E519BF}"/>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18" name="Connecteur droit avec flèche 17">
            <a:extLst>
              <a:ext uri="{FF2B5EF4-FFF2-40B4-BE49-F238E27FC236}">
                <a16:creationId xmlns:a16="http://schemas.microsoft.com/office/drawing/2014/main" id="{56846B1A-6290-EE2E-0BFD-82C094AB6A91}"/>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43E92DC6-B0DE-A0A6-05B1-687EA8D79E18}"/>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a:extLst>
              <a:ext uri="{FF2B5EF4-FFF2-40B4-BE49-F238E27FC236}">
                <a16:creationId xmlns:a16="http://schemas.microsoft.com/office/drawing/2014/main" id="{E59B6ABA-49C9-19C5-9922-B09012D8F387}"/>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B4726135-624C-0DD3-9B1B-52CCF0C59DD8}"/>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C32B9AAE-7DE4-7CFA-2858-02EFBCD3D1D1}"/>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613AF762-8028-4240-D0A5-05E32B2C412A}"/>
              </a:ext>
            </a:extLst>
          </p:cNvPr>
          <p:cNvCxnSpPr>
            <a:cxnSpLocks/>
            <a:endCxn id="39"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3399A498-EB8F-E025-780F-11184F5AF45B}"/>
              </a:ext>
            </a:extLst>
          </p:cNvPr>
          <p:cNvCxnSpPr>
            <a:cxnSpLocks/>
            <a:endCxn id="38"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310C450C-380F-FA5D-4632-1EABC735346E}"/>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87CA6B4A-50E1-6602-B6B3-8506C6CA6632}"/>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a:extLst>
              <a:ext uri="{FF2B5EF4-FFF2-40B4-BE49-F238E27FC236}">
                <a16:creationId xmlns:a16="http://schemas.microsoft.com/office/drawing/2014/main" id="{0FB4FCA2-2C16-FE97-B914-FDC6709847BD}"/>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428D18DC-0D7F-3C41-FE3D-9A1ECFA10317}"/>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B5456B4B-467C-0680-1579-7C13F27DA387}"/>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9" name="Ellipse 38">
            <a:extLst>
              <a:ext uri="{FF2B5EF4-FFF2-40B4-BE49-F238E27FC236}">
                <a16:creationId xmlns:a16="http://schemas.microsoft.com/office/drawing/2014/main" id="{68888F08-72CF-2C5A-A1C4-C10152D9D331}"/>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1" name="Ellipse 40">
            <a:extLst>
              <a:ext uri="{FF2B5EF4-FFF2-40B4-BE49-F238E27FC236}">
                <a16:creationId xmlns:a16="http://schemas.microsoft.com/office/drawing/2014/main" id="{F2477FCB-6C61-D596-AEDE-A2FDAE8AA1DB}"/>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3" name="Ellipse 42">
            <a:extLst>
              <a:ext uri="{FF2B5EF4-FFF2-40B4-BE49-F238E27FC236}">
                <a16:creationId xmlns:a16="http://schemas.microsoft.com/office/drawing/2014/main" id="{EBECA4A9-101A-9080-DE9C-29C3DCB46687}"/>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4" name="Ellipse 43">
            <a:extLst>
              <a:ext uri="{FF2B5EF4-FFF2-40B4-BE49-F238E27FC236}">
                <a16:creationId xmlns:a16="http://schemas.microsoft.com/office/drawing/2014/main" id="{6C912CA0-7BD4-161E-1E1A-8C36EC265A32}"/>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5" name="Ellipse 44">
            <a:extLst>
              <a:ext uri="{FF2B5EF4-FFF2-40B4-BE49-F238E27FC236}">
                <a16:creationId xmlns:a16="http://schemas.microsoft.com/office/drawing/2014/main" id="{0B784749-3D76-3F85-2EF1-15D11A69B339}"/>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6" name="Ellipse 45">
            <a:extLst>
              <a:ext uri="{FF2B5EF4-FFF2-40B4-BE49-F238E27FC236}">
                <a16:creationId xmlns:a16="http://schemas.microsoft.com/office/drawing/2014/main" id="{445FCA3F-9400-FDCF-CE7B-289B457E5035}"/>
              </a:ext>
            </a:extLst>
          </p:cNvPr>
          <p:cNvSpPr/>
          <p:nvPr/>
        </p:nvSpPr>
        <p:spPr>
          <a:xfrm rot="1635267">
            <a:off x="6175766" y="818256"/>
            <a:ext cx="2017805" cy="2902061"/>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avec flèche 46">
            <a:extLst>
              <a:ext uri="{FF2B5EF4-FFF2-40B4-BE49-F238E27FC236}">
                <a16:creationId xmlns:a16="http://schemas.microsoft.com/office/drawing/2014/main" id="{738D4806-83BA-6F77-B594-6091B8647888}"/>
              </a:ext>
            </a:extLst>
          </p:cNvPr>
          <p:cNvCxnSpPr>
            <a:cxnSpLocks/>
            <a:endCxn id="44"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Ellipse 72">
            <a:extLst>
              <a:ext uri="{FF2B5EF4-FFF2-40B4-BE49-F238E27FC236}">
                <a16:creationId xmlns:a16="http://schemas.microsoft.com/office/drawing/2014/main" id="{FCC78041-10C4-B71C-056B-D2E5ED5C73AC}"/>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78" name="Ellipse 77">
            <a:extLst>
              <a:ext uri="{FF2B5EF4-FFF2-40B4-BE49-F238E27FC236}">
                <a16:creationId xmlns:a16="http://schemas.microsoft.com/office/drawing/2014/main" id="{B4DAA779-92F2-A350-5DE4-F169F66EB4BA}"/>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79" name="Ellipse 78">
            <a:extLst>
              <a:ext uri="{FF2B5EF4-FFF2-40B4-BE49-F238E27FC236}">
                <a16:creationId xmlns:a16="http://schemas.microsoft.com/office/drawing/2014/main" id="{3C59D3E1-C251-3C62-1D12-E00B0F6738B6}"/>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197" name="Connecteur droit 196">
            <a:extLst>
              <a:ext uri="{FF2B5EF4-FFF2-40B4-BE49-F238E27FC236}">
                <a16:creationId xmlns:a16="http://schemas.microsoft.com/office/drawing/2014/main" id="{49169009-DDCD-BBD2-5D70-1F04B68B7F88}"/>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Connecteur droit 197">
            <a:extLst>
              <a:ext uri="{FF2B5EF4-FFF2-40B4-BE49-F238E27FC236}">
                <a16:creationId xmlns:a16="http://schemas.microsoft.com/office/drawing/2014/main" id="{86692038-2E00-C5EF-102D-8E404EC153D5}"/>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99" name="Ellipse 198">
            <a:extLst>
              <a:ext uri="{FF2B5EF4-FFF2-40B4-BE49-F238E27FC236}">
                <a16:creationId xmlns:a16="http://schemas.microsoft.com/office/drawing/2014/main" id="{1B4D9CB8-E982-4028-C480-494CDBC7701F}"/>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0" name="Connecteur droit 199">
            <a:extLst>
              <a:ext uri="{FF2B5EF4-FFF2-40B4-BE49-F238E27FC236}">
                <a16:creationId xmlns:a16="http://schemas.microsoft.com/office/drawing/2014/main" id="{73CE5557-FF4A-76AC-2008-D3DA4AB29DDC}"/>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01" name="Ellipse 200">
            <a:extLst>
              <a:ext uri="{FF2B5EF4-FFF2-40B4-BE49-F238E27FC236}">
                <a16:creationId xmlns:a16="http://schemas.microsoft.com/office/drawing/2014/main" id="{909EA92B-51FD-0376-E262-5D82A8AD9D39}"/>
              </a:ext>
            </a:extLst>
          </p:cNvPr>
          <p:cNvSpPr/>
          <p:nvPr/>
        </p:nvSpPr>
        <p:spPr>
          <a:xfrm rot="12993896">
            <a:off x="7102254" y="3438793"/>
            <a:ext cx="373656" cy="706806"/>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2" name="Connecteur droit 201">
            <a:extLst>
              <a:ext uri="{FF2B5EF4-FFF2-40B4-BE49-F238E27FC236}">
                <a16:creationId xmlns:a16="http://schemas.microsoft.com/office/drawing/2014/main" id="{312FC589-E39A-FA63-737F-3023CD5FA81D}"/>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3" name="Connecteur droit 202">
            <a:extLst>
              <a:ext uri="{FF2B5EF4-FFF2-40B4-BE49-F238E27FC236}">
                <a16:creationId xmlns:a16="http://schemas.microsoft.com/office/drawing/2014/main" id="{6840D986-2899-BAD3-E0F6-FF826E44033D}"/>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4" name="Connecteur droit 203">
            <a:extLst>
              <a:ext uri="{FF2B5EF4-FFF2-40B4-BE49-F238E27FC236}">
                <a16:creationId xmlns:a16="http://schemas.microsoft.com/office/drawing/2014/main" id="{68B4AE20-5158-57AB-E815-30D6830CCD45}"/>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5" name="Connecteur droit 204">
            <a:extLst>
              <a:ext uri="{FF2B5EF4-FFF2-40B4-BE49-F238E27FC236}">
                <a16:creationId xmlns:a16="http://schemas.microsoft.com/office/drawing/2014/main" id="{53BB425E-1EC0-9468-B808-93F81EDF906C}"/>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06" name="Ellipse 205">
            <a:extLst>
              <a:ext uri="{FF2B5EF4-FFF2-40B4-BE49-F238E27FC236}">
                <a16:creationId xmlns:a16="http://schemas.microsoft.com/office/drawing/2014/main" id="{19E2CCE4-4651-3A89-CDEA-41548EA05D97}"/>
              </a:ext>
            </a:extLst>
          </p:cNvPr>
          <p:cNvSpPr/>
          <p:nvPr/>
        </p:nvSpPr>
        <p:spPr>
          <a:xfrm>
            <a:off x="7395208" y="3413536"/>
            <a:ext cx="144016" cy="122312"/>
          </a:xfrm>
          <a:prstGeom prst="ellipse">
            <a:avLst/>
          </a:prstGeom>
          <a:solidFill>
            <a:srgbClr val="B8E0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7" name="Ellipse 206">
            <a:extLst>
              <a:ext uri="{FF2B5EF4-FFF2-40B4-BE49-F238E27FC236}">
                <a16:creationId xmlns:a16="http://schemas.microsoft.com/office/drawing/2014/main" id="{207B6663-B358-C32C-BEE5-F7893AA18FFA}"/>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8" name="Ellipse 207">
            <a:extLst>
              <a:ext uri="{FF2B5EF4-FFF2-40B4-BE49-F238E27FC236}">
                <a16:creationId xmlns:a16="http://schemas.microsoft.com/office/drawing/2014/main" id="{7C401DCC-A1D2-31FA-610E-A22032001021}"/>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9" name="Ellipse 208">
            <a:extLst>
              <a:ext uri="{FF2B5EF4-FFF2-40B4-BE49-F238E27FC236}">
                <a16:creationId xmlns:a16="http://schemas.microsoft.com/office/drawing/2014/main" id="{5BA3FEBB-B507-748F-28C4-8FD09BCEFC95}"/>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0" name="Ellipse 209">
            <a:extLst>
              <a:ext uri="{FF2B5EF4-FFF2-40B4-BE49-F238E27FC236}">
                <a16:creationId xmlns:a16="http://schemas.microsoft.com/office/drawing/2014/main" id="{982E5DC3-3EAD-5201-8629-ECF21E0FE1D4}"/>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11" name="Connecteur droit 210">
            <a:extLst>
              <a:ext uri="{FF2B5EF4-FFF2-40B4-BE49-F238E27FC236}">
                <a16:creationId xmlns:a16="http://schemas.microsoft.com/office/drawing/2014/main" id="{D7AE4FE6-5E82-23BB-0ABC-CB3A1B01ED16}"/>
              </a:ext>
            </a:extLst>
          </p:cNvPr>
          <p:cNvCxnSpPr>
            <a:cxnSpLocks/>
            <a:endCxn id="212" idx="7"/>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12" name="Ellipse 211">
            <a:extLst>
              <a:ext uri="{FF2B5EF4-FFF2-40B4-BE49-F238E27FC236}">
                <a16:creationId xmlns:a16="http://schemas.microsoft.com/office/drawing/2014/main" id="{32269A93-03DD-48C5-762D-668CFB365A84}"/>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Ellipse 212">
            <a:extLst>
              <a:ext uri="{FF2B5EF4-FFF2-40B4-BE49-F238E27FC236}">
                <a16:creationId xmlns:a16="http://schemas.microsoft.com/office/drawing/2014/main" id="{E926BC20-BB19-F477-5813-EA1AEE84C9CE}"/>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214" name="Connecteur droit 213">
            <a:extLst>
              <a:ext uri="{FF2B5EF4-FFF2-40B4-BE49-F238E27FC236}">
                <a16:creationId xmlns:a16="http://schemas.microsoft.com/office/drawing/2014/main" id="{8BBE378D-E88A-0D65-9EEF-97FED67ACB91}"/>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5" name="Connecteur droit avec flèche 214">
            <a:extLst>
              <a:ext uri="{FF2B5EF4-FFF2-40B4-BE49-F238E27FC236}">
                <a16:creationId xmlns:a16="http://schemas.microsoft.com/office/drawing/2014/main" id="{7BC00E9B-0B37-012F-4880-77C1101CA758}"/>
              </a:ext>
            </a:extLst>
          </p:cNvPr>
          <p:cNvCxnSpPr>
            <a:cxnSpLocks/>
            <a:endCxn id="208"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6" name="Ellipse 215">
            <a:extLst>
              <a:ext uri="{FF2B5EF4-FFF2-40B4-BE49-F238E27FC236}">
                <a16:creationId xmlns:a16="http://schemas.microsoft.com/office/drawing/2014/main" id="{DCDED8A8-8EED-12E6-EF21-80B562324157}"/>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17" name="Ellipse 216">
            <a:extLst>
              <a:ext uri="{FF2B5EF4-FFF2-40B4-BE49-F238E27FC236}">
                <a16:creationId xmlns:a16="http://schemas.microsoft.com/office/drawing/2014/main" id="{3E3C2E84-812D-0A15-75BD-D552A7BB8469}"/>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8" name="Ellipse 217">
            <a:extLst>
              <a:ext uri="{FF2B5EF4-FFF2-40B4-BE49-F238E27FC236}">
                <a16:creationId xmlns:a16="http://schemas.microsoft.com/office/drawing/2014/main" id="{8E8771A1-3494-FF2E-FEDC-52F814D3A2A7}"/>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9" name="Ellipse 218">
            <a:extLst>
              <a:ext uri="{FF2B5EF4-FFF2-40B4-BE49-F238E27FC236}">
                <a16:creationId xmlns:a16="http://schemas.microsoft.com/office/drawing/2014/main" id="{1CA61FC0-F442-5D4D-6469-55FCC181DBE2}"/>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0" name="Connecteur droit avec flèche 219">
            <a:extLst>
              <a:ext uri="{FF2B5EF4-FFF2-40B4-BE49-F238E27FC236}">
                <a16:creationId xmlns:a16="http://schemas.microsoft.com/office/drawing/2014/main" id="{8FA19E0D-7247-95F9-29CE-24B0D7E7C0B5}"/>
              </a:ext>
            </a:extLst>
          </p:cNvPr>
          <p:cNvCxnSpPr>
            <a:cxnSpLocks/>
            <a:endCxn id="217"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1" name="Ellipse 220">
            <a:extLst>
              <a:ext uri="{FF2B5EF4-FFF2-40B4-BE49-F238E27FC236}">
                <a16:creationId xmlns:a16="http://schemas.microsoft.com/office/drawing/2014/main" id="{58A126E8-948E-0DF7-7840-E2C93CCC17E6}"/>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3" name="Ellipse 222">
            <a:extLst>
              <a:ext uri="{FF2B5EF4-FFF2-40B4-BE49-F238E27FC236}">
                <a16:creationId xmlns:a16="http://schemas.microsoft.com/office/drawing/2014/main" id="{0C98626F-8556-6180-FF7E-01D2F8C7D85B}"/>
              </a:ext>
            </a:extLst>
          </p:cNvPr>
          <p:cNvSpPr/>
          <p:nvPr/>
        </p:nvSpPr>
        <p:spPr>
          <a:xfrm>
            <a:off x="7176648" y="377121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224" name="Connecteur droit 223">
            <a:extLst>
              <a:ext uri="{FF2B5EF4-FFF2-40B4-BE49-F238E27FC236}">
                <a16:creationId xmlns:a16="http://schemas.microsoft.com/office/drawing/2014/main" id="{B52C6821-685F-5597-A481-FF05C93DC131}"/>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5" name="Connecteur droit 224">
            <a:extLst>
              <a:ext uri="{FF2B5EF4-FFF2-40B4-BE49-F238E27FC236}">
                <a16:creationId xmlns:a16="http://schemas.microsoft.com/office/drawing/2014/main" id="{0FB6F0A9-87CD-0AC4-1A16-14DBF1DA0569}"/>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6" name="Connecteur droit 225">
            <a:extLst>
              <a:ext uri="{FF2B5EF4-FFF2-40B4-BE49-F238E27FC236}">
                <a16:creationId xmlns:a16="http://schemas.microsoft.com/office/drawing/2014/main" id="{D5ECF9B4-ABEA-4F96-9C33-C523736316BB}"/>
              </a:ext>
            </a:extLst>
          </p:cNvPr>
          <p:cNvCxnSpPr>
            <a:cxnSpLocks/>
            <a:endCxn id="233" idx="4"/>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27" name="Ellipse 226">
            <a:extLst>
              <a:ext uri="{FF2B5EF4-FFF2-40B4-BE49-F238E27FC236}">
                <a16:creationId xmlns:a16="http://schemas.microsoft.com/office/drawing/2014/main" id="{4E92A499-9552-6695-CC7B-4DCEB61D9813}"/>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8" name="Connecteur droit 227">
            <a:extLst>
              <a:ext uri="{FF2B5EF4-FFF2-40B4-BE49-F238E27FC236}">
                <a16:creationId xmlns:a16="http://schemas.microsoft.com/office/drawing/2014/main" id="{83D504AC-FCDC-1D0D-5D06-A1367D5BB46C}"/>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29" name="Ellipse 228">
            <a:extLst>
              <a:ext uri="{FF2B5EF4-FFF2-40B4-BE49-F238E27FC236}">
                <a16:creationId xmlns:a16="http://schemas.microsoft.com/office/drawing/2014/main" id="{91CE7E2C-B29D-10F4-B863-38BA57843B3A}"/>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2" name="Ellipse 231">
            <a:extLst>
              <a:ext uri="{FF2B5EF4-FFF2-40B4-BE49-F238E27FC236}">
                <a16:creationId xmlns:a16="http://schemas.microsoft.com/office/drawing/2014/main" id="{478E8209-16AC-CFDC-1FBF-CF5AF11680A1}"/>
              </a:ext>
            </a:extLst>
          </p:cNvPr>
          <p:cNvSpPr/>
          <p:nvPr/>
        </p:nvSpPr>
        <p:spPr>
          <a:xfrm>
            <a:off x="9340457" y="389311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3" name="Ellipse 232">
            <a:extLst>
              <a:ext uri="{FF2B5EF4-FFF2-40B4-BE49-F238E27FC236}">
                <a16:creationId xmlns:a16="http://schemas.microsoft.com/office/drawing/2014/main" id="{491297AE-7469-ADB5-D3FC-30C0D5C7358C}"/>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34" name="Ellipse 233">
            <a:extLst>
              <a:ext uri="{FF2B5EF4-FFF2-40B4-BE49-F238E27FC236}">
                <a16:creationId xmlns:a16="http://schemas.microsoft.com/office/drawing/2014/main" id="{4FB49107-9AAB-C808-E344-1087935A7C3A}"/>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35" name="Ellipse 234">
            <a:extLst>
              <a:ext uri="{FF2B5EF4-FFF2-40B4-BE49-F238E27FC236}">
                <a16:creationId xmlns:a16="http://schemas.microsoft.com/office/drawing/2014/main" id="{70C3855D-A1D1-40F0-7B19-16141546710A}"/>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6" name="Ellipse 235">
            <a:extLst>
              <a:ext uri="{FF2B5EF4-FFF2-40B4-BE49-F238E27FC236}">
                <a16:creationId xmlns:a16="http://schemas.microsoft.com/office/drawing/2014/main" id="{50F005A2-4896-979B-E3FF-D652EDD7230E}"/>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7" name="Ellipse 236">
            <a:extLst>
              <a:ext uri="{FF2B5EF4-FFF2-40B4-BE49-F238E27FC236}">
                <a16:creationId xmlns:a16="http://schemas.microsoft.com/office/drawing/2014/main" id="{F28BDCEF-A124-D5B7-BA19-49CA6ADB2C47}"/>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41" name="Ellipse 240">
            <a:extLst>
              <a:ext uri="{FF2B5EF4-FFF2-40B4-BE49-F238E27FC236}">
                <a16:creationId xmlns:a16="http://schemas.microsoft.com/office/drawing/2014/main" id="{D0A0BFF1-D304-866E-7CAD-24A64418EDFC}"/>
              </a:ext>
            </a:extLst>
          </p:cNvPr>
          <p:cNvSpPr/>
          <p:nvPr/>
        </p:nvSpPr>
        <p:spPr>
          <a:xfrm>
            <a:off x="7273951" y="416553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2" name="Ellipse 241">
            <a:extLst>
              <a:ext uri="{FF2B5EF4-FFF2-40B4-BE49-F238E27FC236}">
                <a16:creationId xmlns:a16="http://schemas.microsoft.com/office/drawing/2014/main" id="{A5E33AB7-EED6-72FE-3F94-1C100BB5DEB3}"/>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Ellipse 242">
            <a:extLst>
              <a:ext uri="{FF2B5EF4-FFF2-40B4-BE49-F238E27FC236}">
                <a16:creationId xmlns:a16="http://schemas.microsoft.com/office/drawing/2014/main" id="{387B334B-60B6-0F1D-FBDF-DFA7A9B43C4A}"/>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44" name="Ellipse 243">
            <a:extLst>
              <a:ext uri="{FF2B5EF4-FFF2-40B4-BE49-F238E27FC236}">
                <a16:creationId xmlns:a16="http://schemas.microsoft.com/office/drawing/2014/main" id="{6864C556-0F8D-4866-C048-BC5EC6CA4295}"/>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5" name="Connecteur droit 244">
            <a:extLst>
              <a:ext uri="{FF2B5EF4-FFF2-40B4-BE49-F238E27FC236}">
                <a16:creationId xmlns:a16="http://schemas.microsoft.com/office/drawing/2014/main" id="{D0505900-01C3-42B5-5102-27B0F7D97567}"/>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46" name="Ellipse 245">
            <a:extLst>
              <a:ext uri="{FF2B5EF4-FFF2-40B4-BE49-F238E27FC236}">
                <a16:creationId xmlns:a16="http://schemas.microsoft.com/office/drawing/2014/main" id="{225DD0B1-ED6F-F0AC-9C35-7A81F9BBB08F}"/>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7" name="Connecteur droit 246">
            <a:extLst>
              <a:ext uri="{FF2B5EF4-FFF2-40B4-BE49-F238E27FC236}">
                <a16:creationId xmlns:a16="http://schemas.microsoft.com/office/drawing/2014/main" id="{F3F4C4E0-3A5F-B983-29A7-3A2BB3506DB9}"/>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8" name="Connecteur droit avec flèche 247">
            <a:extLst>
              <a:ext uri="{FF2B5EF4-FFF2-40B4-BE49-F238E27FC236}">
                <a16:creationId xmlns:a16="http://schemas.microsoft.com/office/drawing/2014/main" id="{BD6F449F-6FDD-4307-C76B-4EEE7E33E4FA}"/>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9" name="Ellipse 248">
            <a:extLst>
              <a:ext uri="{FF2B5EF4-FFF2-40B4-BE49-F238E27FC236}">
                <a16:creationId xmlns:a16="http://schemas.microsoft.com/office/drawing/2014/main" id="{BAA7DBED-5311-54C3-E62B-82F56BB9E966}"/>
              </a:ext>
            </a:extLst>
          </p:cNvPr>
          <p:cNvSpPr/>
          <p:nvPr/>
        </p:nvSpPr>
        <p:spPr>
          <a:xfrm>
            <a:off x="9740135" y="3809980"/>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0" name="Ellipse 249">
            <a:extLst>
              <a:ext uri="{FF2B5EF4-FFF2-40B4-BE49-F238E27FC236}">
                <a16:creationId xmlns:a16="http://schemas.microsoft.com/office/drawing/2014/main" id="{027431C3-D42B-E1A7-E249-D85B4CCDE770}"/>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 name="Ellipse 1">
            <a:extLst>
              <a:ext uri="{FF2B5EF4-FFF2-40B4-BE49-F238E27FC236}">
                <a16:creationId xmlns:a16="http://schemas.microsoft.com/office/drawing/2014/main" id="{9EABE15C-4E87-E3C7-605A-8065CD1163BA}"/>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avec flèche 2">
            <a:extLst>
              <a:ext uri="{FF2B5EF4-FFF2-40B4-BE49-F238E27FC236}">
                <a16:creationId xmlns:a16="http://schemas.microsoft.com/office/drawing/2014/main" id="{F5FFB2F4-0C4B-5100-0030-8CCAF52EAAC6}"/>
              </a:ext>
            </a:extLst>
          </p:cNvPr>
          <p:cNvCxnSpPr>
            <a:cxnSpLocks/>
          </p:cNvCxnSpPr>
          <p:nvPr/>
        </p:nvCxnSpPr>
        <p:spPr>
          <a:xfrm>
            <a:off x="8686356" y="2181708"/>
            <a:ext cx="164254" cy="11420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B5308909-60A4-7583-05D9-CD04276A488A}"/>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5FCD928E-B302-D008-50F4-89CF8EB9B365}"/>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14" name="Connecteur droit avec flèche 13">
            <a:extLst>
              <a:ext uri="{FF2B5EF4-FFF2-40B4-BE49-F238E27FC236}">
                <a16:creationId xmlns:a16="http://schemas.microsoft.com/office/drawing/2014/main" id="{2B88CCC5-8B66-66B4-54DE-98090FC7B042}"/>
              </a:ext>
            </a:extLst>
          </p:cNvPr>
          <p:cNvCxnSpPr>
            <a:cxnSpLocks/>
          </p:cNvCxnSpPr>
          <p:nvPr/>
        </p:nvCxnSpPr>
        <p:spPr>
          <a:xfrm flipH="1" flipV="1">
            <a:off x="7880792" y="1887485"/>
            <a:ext cx="670786" cy="1829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050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0FA59-845E-9D99-30FC-1B2014E239B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98E60C8-36A7-6491-96C2-EF443A2CAFA2}"/>
              </a:ext>
            </a:extLst>
          </p:cNvPr>
          <p:cNvSpPr/>
          <p:nvPr/>
        </p:nvSpPr>
        <p:spPr>
          <a:xfrm>
            <a:off x="77841" y="116632"/>
            <a:ext cx="5001040" cy="598625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800-1804 : L’empire du Bornou-Kanem autour du lac Tchad, principale puissance de la bande sahélienne</a:t>
            </a:r>
          </a:p>
          <a:p>
            <a:endParaRPr lang="fr-FR" sz="1700" dirty="0"/>
          </a:p>
          <a:p>
            <a:r>
              <a:rPr lang="fr-FR" sz="1700" dirty="0"/>
              <a:t>*Au XVIIIe siècle, de nombreuses crises…</a:t>
            </a:r>
          </a:p>
          <a:p>
            <a:endParaRPr lang="fr-FR" sz="1700" dirty="0"/>
          </a:p>
          <a:p>
            <a:r>
              <a:rPr lang="fr-FR" sz="1700" dirty="0"/>
              <a:t>*1742-92 : Sous le règne d’</a:t>
            </a:r>
            <a:r>
              <a:rPr lang="fr-FR" sz="1700" dirty="0" err="1"/>
              <a:t>Alib</a:t>
            </a:r>
            <a:r>
              <a:rPr lang="fr-FR" sz="1700" dirty="0"/>
              <a:t> </a:t>
            </a:r>
            <a:r>
              <a:rPr lang="fr-FR" sz="1700" dirty="0" err="1"/>
              <a:t>Dunama</a:t>
            </a:r>
            <a:endParaRPr lang="fr-FR" sz="1700" dirty="0"/>
          </a:p>
          <a:p>
            <a:r>
              <a:rPr lang="fr-FR" sz="1700" dirty="0"/>
              <a:t>De nouvelles attaques extérieures…</a:t>
            </a:r>
          </a:p>
          <a:p>
            <a:endParaRPr lang="fr-FR" sz="1700" dirty="0"/>
          </a:p>
          <a:p>
            <a:r>
              <a:rPr lang="fr-FR" sz="1700" dirty="0"/>
              <a:t>a) A l’est, expansion du Ouaddaï ; </a:t>
            </a:r>
            <a:r>
              <a:rPr lang="fr-FR" sz="1700" u="sng" dirty="0"/>
              <a:t>A revoir</a:t>
            </a:r>
            <a:r>
              <a:rPr lang="fr-FR" sz="1700" dirty="0"/>
              <a:t>…</a:t>
            </a:r>
          </a:p>
          <a:p>
            <a:endParaRPr lang="fr-FR" sz="1700" dirty="0"/>
          </a:p>
          <a:p>
            <a:r>
              <a:rPr lang="fr-FR" sz="1700" dirty="0"/>
              <a:t>b) Au nord, nouveaux raids des Touaregs</a:t>
            </a:r>
          </a:p>
          <a:p>
            <a:r>
              <a:rPr lang="fr-FR" sz="1700" dirty="0"/>
              <a:t>Venus du désert ; Et enfin…</a:t>
            </a:r>
          </a:p>
          <a:p>
            <a:endParaRPr lang="fr-FR" sz="1700" dirty="0"/>
          </a:p>
          <a:p>
            <a:r>
              <a:rPr lang="fr-FR" sz="1700" dirty="0"/>
              <a:t>c) (1400-)1700 : A l’ouest, nouvel afflux massif de Peuls</a:t>
            </a:r>
          </a:p>
          <a:p>
            <a:endParaRPr lang="fr-FR" sz="1700" dirty="0"/>
          </a:p>
          <a:p>
            <a:r>
              <a:rPr lang="fr-FR" sz="1600" dirty="0"/>
              <a:t>NB : Les </a:t>
            </a:r>
            <a:r>
              <a:rPr lang="fr-FR" sz="1600" dirty="0" err="1"/>
              <a:t>Sefuwa</a:t>
            </a:r>
            <a:r>
              <a:rPr lang="fr-FR" sz="1600" dirty="0"/>
              <a:t> règneront jusqu’en 1846</a:t>
            </a:r>
          </a:p>
          <a:p>
            <a:r>
              <a:rPr lang="fr-FR" sz="1600" dirty="0"/>
              <a:t>Le Bornou-Kanem se maintiendra jusqu’à l’arrivée des Français en 1900…</a:t>
            </a:r>
          </a:p>
          <a:p>
            <a:endParaRPr lang="fr-FR" sz="1600" dirty="0"/>
          </a:p>
          <a:p>
            <a:r>
              <a:rPr lang="fr-FR" sz="1600" dirty="0"/>
              <a:t>*Continuons notre inventaire…</a:t>
            </a:r>
          </a:p>
          <a:p>
            <a:r>
              <a:rPr lang="fr-FR" sz="1600" dirty="0"/>
              <a:t>A l’est du Bornou-Kanem</a:t>
            </a:r>
          </a:p>
          <a:p>
            <a:r>
              <a:rPr lang="fr-FR" sz="1600" dirty="0"/>
              <a:t>Sur une route des pèlerins de la Mecque</a:t>
            </a:r>
          </a:p>
          <a:p>
            <a:r>
              <a:rPr lang="fr-FR" sz="1600" dirty="0"/>
              <a:t>D’autres royaumes se sont développés…</a:t>
            </a:r>
          </a:p>
        </p:txBody>
      </p:sp>
      <p:pic>
        <p:nvPicPr>
          <p:cNvPr id="211" name="Image 210" descr="Une image contenant texte, carte, atlas&#10;&#10;Le contenu généré par l’IA peut être incorrect.">
            <a:extLst>
              <a:ext uri="{FF2B5EF4-FFF2-40B4-BE49-F238E27FC236}">
                <a16:creationId xmlns:a16="http://schemas.microsoft.com/office/drawing/2014/main" id="{B0989218-00A8-F0AC-AA8E-0F918B446B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212" name="Connecteur droit 211">
            <a:extLst>
              <a:ext uri="{FF2B5EF4-FFF2-40B4-BE49-F238E27FC236}">
                <a16:creationId xmlns:a16="http://schemas.microsoft.com/office/drawing/2014/main" id="{DD009361-8C63-0BB7-3D65-DABDA26CEF3E}"/>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3" name="Connecteur droit 212">
            <a:extLst>
              <a:ext uri="{FF2B5EF4-FFF2-40B4-BE49-F238E27FC236}">
                <a16:creationId xmlns:a16="http://schemas.microsoft.com/office/drawing/2014/main" id="{9C7EB340-D70D-706F-3F5D-7A323EBA6374}"/>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4" name="Connecteur droit 213">
            <a:extLst>
              <a:ext uri="{FF2B5EF4-FFF2-40B4-BE49-F238E27FC236}">
                <a16:creationId xmlns:a16="http://schemas.microsoft.com/office/drawing/2014/main" id="{20E8506E-849D-8615-E15A-E7F545C50CDE}"/>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5" name="Connecteur droit 214">
            <a:extLst>
              <a:ext uri="{FF2B5EF4-FFF2-40B4-BE49-F238E27FC236}">
                <a16:creationId xmlns:a16="http://schemas.microsoft.com/office/drawing/2014/main" id="{46B33736-4043-EEA1-BEA7-C159F3057A5A}"/>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6" name="Connecteur droit 215">
            <a:extLst>
              <a:ext uri="{FF2B5EF4-FFF2-40B4-BE49-F238E27FC236}">
                <a16:creationId xmlns:a16="http://schemas.microsoft.com/office/drawing/2014/main" id="{0275CFDD-A95B-77ED-4A30-0493EDD98FCE}"/>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7" name="Connecteur droit avec flèche 216">
            <a:extLst>
              <a:ext uri="{FF2B5EF4-FFF2-40B4-BE49-F238E27FC236}">
                <a16:creationId xmlns:a16="http://schemas.microsoft.com/office/drawing/2014/main" id="{B15D5DE4-C7D3-C370-20CB-FFC89C6B0B9A}"/>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8" name="Ellipse 217">
            <a:extLst>
              <a:ext uri="{FF2B5EF4-FFF2-40B4-BE49-F238E27FC236}">
                <a16:creationId xmlns:a16="http://schemas.microsoft.com/office/drawing/2014/main" id="{E1D114B2-1F38-C28A-7C79-E25F825B53EE}"/>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9" name="Ellipse 218">
            <a:extLst>
              <a:ext uri="{FF2B5EF4-FFF2-40B4-BE49-F238E27FC236}">
                <a16:creationId xmlns:a16="http://schemas.microsoft.com/office/drawing/2014/main" id="{4241A172-92B6-E3D1-2DD1-808CFAC1031E}"/>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220" name="Connecteur droit avec flèche 219">
            <a:extLst>
              <a:ext uri="{FF2B5EF4-FFF2-40B4-BE49-F238E27FC236}">
                <a16:creationId xmlns:a16="http://schemas.microsoft.com/office/drawing/2014/main" id="{BCDCBB14-3B4C-8B9B-AD65-78EB2FBD9C51}"/>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1" name="Ellipse 220">
            <a:extLst>
              <a:ext uri="{FF2B5EF4-FFF2-40B4-BE49-F238E27FC236}">
                <a16:creationId xmlns:a16="http://schemas.microsoft.com/office/drawing/2014/main" id="{4B254D60-7D58-C448-B5CC-E86336C22E4B}"/>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2" name="Connecteur droit 221">
            <a:extLst>
              <a:ext uri="{FF2B5EF4-FFF2-40B4-BE49-F238E27FC236}">
                <a16:creationId xmlns:a16="http://schemas.microsoft.com/office/drawing/2014/main" id="{5E306B1A-8137-8457-C331-22C78A6FA73A}"/>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3" name="Connecteur droit 222">
            <a:extLst>
              <a:ext uri="{FF2B5EF4-FFF2-40B4-BE49-F238E27FC236}">
                <a16:creationId xmlns:a16="http://schemas.microsoft.com/office/drawing/2014/main" id="{FAE19B96-3C48-F615-B2DB-688CDD26A103}"/>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4" name="Connecteur droit 223">
            <a:extLst>
              <a:ext uri="{FF2B5EF4-FFF2-40B4-BE49-F238E27FC236}">
                <a16:creationId xmlns:a16="http://schemas.microsoft.com/office/drawing/2014/main" id="{6AA488A3-C43D-6E8B-9140-D94017BBA1D1}"/>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5" name="Connecteur droit avec flèche 224">
            <a:extLst>
              <a:ext uri="{FF2B5EF4-FFF2-40B4-BE49-F238E27FC236}">
                <a16:creationId xmlns:a16="http://schemas.microsoft.com/office/drawing/2014/main" id="{CE5A2B52-611C-D34C-27B1-A8D702ADEB4F}"/>
              </a:ext>
            </a:extLst>
          </p:cNvPr>
          <p:cNvCxnSpPr>
            <a:cxnSpLocks/>
            <a:endCxn id="232"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Connecteur droit avec flèche 225">
            <a:extLst>
              <a:ext uri="{FF2B5EF4-FFF2-40B4-BE49-F238E27FC236}">
                <a16:creationId xmlns:a16="http://schemas.microsoft.com/office/drawing/2014/main" id="{BBF617A5-D060-D1B5-7471-041C285831C6}"/>
              </a:ext>
            </a:extLst>
          </p:cNvPr>
          <p:cNvCxnSpPr>
            <a:cxnSpLocks/>
            <a:endCxn id="231"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Connecteur droit avec flèche 226">
            <a:extLst>
              <a:ext uri="{FF2B5EF4-FFF2-40B4-BE49-F238E27FC236}">
                <a16:creationId xmlns:a16="http://schemas.microsoft.com/office/drawing/2014/main" id="{56B97179-881C-5C1D-04B1-ACBA54B752B0}"/>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8" name="Ellipse 227">
            <a:extLst>
              <a:ext uri="{FF2B5EF4-FFF2-40B4-BE49-F238E27FC236}">
                <a16:creationId xmlns:a16="http://schemas.microsoft.com/office/drawing/2014/main" id="{D314FD6F-1F52-11DD-13D5-88B9118EB152}"/>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9" name="Connecteur droit 228">
            <a:extLst>
              <a:ext uri="{FF2B5EF4-FFF2-40B4-BE49-F238E27FC236}">
                <a16:creationId xmlns:a16="http://schemas.microsoft.com/office/drawing/2014/main" id="{0A7FC722-46EE-3A4C-6450-A0E561A408FE}"/>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30" name="Ellipse 229">
            <a:extLst>
              <a:ext uri="{FF2B5EF4-FFF2-40B4-BE49-F238E27FC236}">
                <a16:creationId xmlns:a16="http://schemas.microsoft.com/office/drawing/2014/main" id="{E6887868-2D81-8B05-6340-1E6D51A31C5D}"/>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Ellipse 230">
            <a:extLst>
              <a:ext uri="{FF2B5EF4-FFF2-40B4-BE49-F238E27FC236}">
                <a16:creationId xmlns:a16="http://schemas.microsoft.com/office/drawing/2014/main" id="{9EC2E710-67AA-B025-187C-55296FD7A065}"/>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32" name="Ellipse 231">
            <a:extLst>
              <a:ext uri="{FF2B5EF4-FFF2-40B4-BE49-F238E27FC236}">
                <a16:creationId xmlns:a16="http://schemas.microsoft.com/office/drawing/2014/main" id="{3E84E4E2-D31C-E7DF-59DD-B3A66B52A505}"/>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33" name="Ellipse 232">
            <a:extLst>
              <a:ext uri="{FF2B5EF4-FFF2-40B4-BE49-F238E27FC236}">
                <a16:creationId xmlns:a16="http://schemas.microsoft.com/office/drawing/2014/main" id="{BD1ACEFB-9B54-6E78-EB72-45A03FA1CC93}"/>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34" name="Ellipse 233">
            <a:extLst>
              <a:ext uri="{FF2B5EF4-FFF2-40B4-BE49-F238E27FC236}">
                <a16:creationId xmlns:a16="http://schemas.microsoft.com/office/drawing/2014/main" id="{E34D58AD-1AB9-779A-EF62-95B5448D5E99}"/>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35" name="Ellipse 234">
            <a:extLst>
              <a:ext uri="{FF2B5EF4-FFF2-40B4-BE49-F238E27FC236}">
                <a16:creationId xmlns:a16="http://schemas.microsoft.com/office/drawing/2014/main" id="{FB2E4E4B-8B56-657A-66CB-D640751EFFE2}"/>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236" name="Ellipse 235">
            <a:extLst>
              <a:ext uri="{FF2B5EF4-FFF2-40B4-BE49-F238E27FC236}">
                <a16:creationId xmlns:a16="http://schemas.microsoft.com/office/drawing/2014/main" id="{B1595265-A2C1-E368-5363-AC6BFCAA9E91}"/>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37" name="Ellipse 236">
            <a:extLst>
              <a:ext uri="{FF2B5EF4-FFF2-40B4-BE49-F238E27FC236}">
                <a16:creationId xmlns:a16="http://schemas.microsoft.com/office/drawing/2014/main" id="{EBD1C659-9F7D-97A8-444C-3419524160C6}"/>
              </a:ext>
            </a:extLst>
          </p:cNvPr>
          <p:cNvSpPr/>
          <p:nvPr/>
        </p:nvSpPr>
        <p:spPr>
          <a:xfrm rot="1635267">
            <a:off x="6175766" y="818256"/>
            <a:ext cx="2017805" cy="2902061"/>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8" name="Connecteur droit avec flèche 237">
            <a:extLst>
              <a:ext uri="{FF2B5EF4-FFF2-40B4-BE49-F238E27FC236}">
                <a16:creationId xmlns:a16="http://schemas.microsoft.com/office/drawing/2014/main" id="{B157A279-90EF-6583-D4A4-6F9CA7A8C510}"/>
              </a:ext>
            </a:extLst>
          </p:cNvPr>
          <p:cNvCxnSpPr>
            <a:cxnSpLocks/>
            <a:endCxn id="235"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9" name="Ellipse 238">
            <a:extLst>
              <a:ext uri="{FF2B5EF4-FFF2-40B4-BE49-F238E27FC236}">
                <a16:creationId xmlns:a16="http://schemas.microsoft.com/office/drawing/2014/main" id="{3BF0F5C9-6D2F-60AF-4A60-592E510BEE70}"/>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0" name="Ellipse 239">
            <a:extLst>
              <a:ext uri="{FF2B5EF4-FFF2-40B4-BE49-F238E27FC236}">
                <a16:creationId xmlns:a16="http://schemas.microsoft.com/office/drawing/2014/main" id="{BB201D25-0010-D1C3-0D9D-A6DECA5A4110}"/>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41" name="Ellipse 240">
            <a:extLst>
              <a:ext uri="{FF2B5EF4-FFF2-40B4-BE49-F238E27FC236}">
                <a16:creationId xmlns:a16="http://schemas.microsoft.com/office/drawing/2014/main" id="{653EC5C7-938B-3D6F-0E97-11D896440F12}"/>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243" name="Connecteur droit 242">
            <a:extLst>
              <a:ext uri="{FF2B5EF4-FFF2-40B4-BE49-F238E27FC236}">
                <a16:creationId xmlns:a16="http://schemas.microsoft.com/office/drawing/2014/main" id="{F3F0551C-C54A-5A7C-1FF9-84523D76C12A}"/>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4" name="Connecteur droit 243">
            <a:extLst>
              <a:ext uri="{FF2B5EF4-FFF2-40B4-BE49-F238E27FC236}">
                <a16:creationId xmlns:a16="http://schemas.microsoft.com/office/drawing/2014/main" id="{EDABC09F-3278-4F57-1AFE-294E37143591}"/>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45" name="Ellipse 244">
            <a:extLst>
              <a:ext uri="{FF2B5EF4-FFF2-40B4-BE49-F238E27FC236}">
                <a16:creationId xmlns:a16="http://schemas.microsoft.com/office/drawing/2014/main" id="{9486C715-6F4B-8A5A-F72D-A3A7D5A87BB5}"/>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6" name="Connecteur droit 245">
            <a:extLst>
              <a:ext uri="{FF2B5EF4-FFF2-40B4-BE49-F238E27FC236}">
                <a16:creationId xmlns:a16="http://schemas.microsoft.com/office/drawing/2014/main" id="{74B9E6A5-DBFC-C78C-28A7-A982FA056315}"/>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47" name="Ellipse 246">
            <a:extLst>
              <a:ext uri="{FF2B5EF4-FFF2-40B4-BE49-F238E27FC236}">
                <a16:creationId xmlns:a16="http://schemas.microsoft.com/office/drawing/2014/main" id="{C64DB764-4C69-2805-6B3A-E48DAD0C971D}"/>
              </a:ext>
            </a:extLst>
          </p:cNvPr>
          <p:cNvSpPr/>
          <p:nvPr/>
        </p:nvSpPr>
        <p:spPr>
          <a:xfrm rot="12993896">
            <a:off x="7102254" y="3438793"/>
            <a:ext cx="373656" cy="706806"/>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8" name="Connecteur droit 247">
            <a:extLst>
              <a:ext uri="{FF2B5EF4-FFF2-40B4-BE49-F238E27FC236}">
                <a16:creationId xmlns:a16="http://schemas.microsoft.com/office/drawing/2014/main" id="{3F5BAFFD-CFB3-F8D3-7F4D-E522B5C7A011}"/>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9" name="Connecteur droit 248">
            <a:extLst>
              <a:ext uri="{FF2B5EF4-FFF2-40B4-BE49-F238E27FC236}">
                <a16:creationId xmlns:a16="http://schemas.microsoft.com/office/drawing/2014/main" id="{16D07727-6E74-982E-5960-A38F5ED5ED03}"/>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0" name="Connecteur droit 249">
            <a:extLst>
              <a:ext uri="{FF2B5EF4-FFF2-40B4-BE49-F238E27FC236}">
                <a16:creationId xmlns:a16="http://schemas.microsoft.com/office/drawing/2014/main" id="{453377AE-463B-6A01-7550-52854C245748}"/>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1" name="Connecteur droit 250">
            <a:extLst>
              <a:ext uri="{FF2B5EF4-FFF2-40B4-BE49-F238E27FC236}">
                <a16:creationId xmlns:a16="http://schemas.microsoft.com/office/drawing/2014/main" id="{C0F815F0-CE08-51C8-0F3B-6D88382D5460}"/>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52" name="Ellipse 251">
            <a:extLst>
              <a:ext uri="{FF2B5EF4-FFF2-40B4-BE49-F238E27FC236}">
                <a16:creationId xmlns:a16="http://schemas.microsoft.com/office/drawing/2014/main" id="{493415FD-D5D0-3408-087E-61C381A61C80}"/>
              </a:ext>
            </a:extLst>
          </p:cNvPr>
          <p:cNvSpPr/>
          <p:nvPr/>
        </p:nvSpPr>
        <p:spPr>
          <a:xfrm>
            <a:off x="7395208" y="3413536"/>
            <a:ext cx="144016" cy="122312"/>
          </a:xfrm>
          <a:prstGeom prst="ellipse">
            <a:avLst/>
          </a:prstGeom>
          <a:solidFill>
            <a:srgbClr val="B8E0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3" name="Ellipse 252">
            <a:extLst>
              <a:ext uri="{FF2B5EF4-FFF2-40B4-BE49-F238E27FC236}">
                <a16:creationId xmlns:a16="http://schemas.microsoft.com/office/drawing/2014/main" id="{6AF0E757-A5BE-BB68-2499-6F54CD03D6D5}"/>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4" name="Ellipse 253">
            <a:extLst>
              <a:ext uri="{FF2B5EF4-FFF2-40B4-BE49-F238E27FC236}">
                <a16:creationId xmlns:a16="http://schemas.microsoft.com/office/drawing/2014/main" id="{47EDD843-48FE-CEB8-13E6-D4E54079CD28}"/>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5" name="Ellipse 254">
            <a:extLst>
              <a:ext uri="{FF2B5EF4-FFF2-40B4-BE49-F238E27FC236}">
                <a16:creationId xmlns:a16="http://schemas.microsoft.com/office/drawing/2014/main" id="{3786F092-F00D-CB52-68AD-770F7CC456C8}"/>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6" name="Ellipse 255">
            <a:extLst>
              <a:ext uri="{FF2B5EF4-FFF2-40B4-BE49-F238E27FC236}">
                <a16:creationId xmlns:a16="http://schemas.microsoft.com/office/drawing/2014/main" id="{896A21DB-F833-54A2-F241-1E612C4B7625}"/>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57" name="Connecteur droit 256">
            <a:extLst>
              <a:ext uri="{FF2B5EF4-FFF2-40B4-BE49-F238E27FC236}">
                <a16:creationId xmlns:a16="http://schemas.microsoft.com/office/drawing/2014/main" id="{72B1C1F6-F9F5-937A-0668-2144BB1CB42E}"/>
              </a:ext>
            </a:extLst>
          </p:cNvPr>
          <p:cNvCxnSpPr>
            <a:cxnSpLocks/>
            <a:endCxn id="258" idx="7"/>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58" name="Ellipse 257">
            <a:extLst>
              <a:ext uri="{FF2B5EF4-FFF2-40B4-BE49-F238E27FC236}">
                <a16:creationId xmlns:a16="http://schemas.microsoft.com/office/drawing/2014/main" id="{0DE01982-2A50-C88C-B772-C01FB79818B9}"/>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9" name="Ellipse 258">
            <a:extLst>
              <a:ext uri="{FF2B5EF4-FFF2-40B4-BE49-F238E27FC236}">
                <a16:creationId xmlns:a16="http://schemas.microsoft.com/office/drawing/2014/main" id="{4E3EA2E2-0BA1-CBE2-8384-EF9779011F95}"/>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260" name="Connecteur droit 259">
            <a:extLst>
              <a:ext uri="{FF2B5EF4-FFF2-40B4-BE49-F238E27FC236}">
                <a16:creationId xmlns:a16="http://schemas.microsoft.com/office/drawing/2014/main" id="{0395E467-B092-F187-0FB4-62901DBD2B5E}"/>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1" name="Connecteur droit avec flèche 260">
            <a:extLst>
              <a:ext uri="{FF2B5EF4-FFF2-40B4-BE49-F238E27FC236}">
                <a16:creationId xmlns:a16="http://schemas.microsoft.com/office/drawing/2014/main" id="{748596CC-DCD8-148F-10D9-BBA107D3666F}"/>
              </a:ext>
            </a:extLst>
          </p:cNvPr>
          <p:cNvCxnSpPr>
            <a:cxnSpLocks/>
            <a:endCxn id="254"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2" name="Ellipse 261">
            <a:extLst>
              <a:ext uri="{FF2B5EF4-FFF2-40B4-BE49-F238E27FC236}">
                <a16:creationId xmlns:a16="http://schemas.microsoft.com/office/drawing/2014/main" id="{91EC3145-4EA0-7EF2-4A00-B1536518C4DF}"/>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63" name="Ellipse 262">
            <a:extLst>
              <a:ext uri="{FF2B5EF4-FFF2-40B4-BE49-F238E27FC236}">
                <a16:creationId xmlns:a16="http://schemas.microsoft.com/office/drawing/2014/main" id="{1D338F62-6594-4353-240B-BDF6F53AEEC8}"/>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4" name="Ellipse 263">
            <a:extLst>
              <a:ext uri="{FF2B5EF4-FFF2-40B4-BE49-F238E27FC236}">
                <a16:creationId xmlns:a16="http://schemas.microsoft.com/office/drawing/2014/main" id="{E0B6B2ED-34E8-ADBF-E60B-A52798E93ACB}"/>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5" name="Ellipse 264">
            <a:extLst>
              <a:ext uri="{FF2B5EF4-FFF2-40B4-BE49-F238E27FC236}">
                <a16:creationId xmlns:a16="http://schemas.microsoft.com/office/drawing/2014/main" id="{0FA2C504-6E2B-71B0-02FF-2840DEAD1DBF}"/>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6" name="Connecteur droit avec flèche 265">
            <a:extLst>
              <a:ext uri="{FF2B5EF4-FFF2-40B4-BE49-F238E27FC236}">
                <a16:creationId xmlns:a16="http://schemas.microsoft.com/office/drawing/2014/main" id="{E0BC1ADC-5F28-4EBB-3A25-168ED0E42840}"/>
              </a:ext>
            </a:extLst>
          </p:cNvPr>
          <p:cNvCxnSpPr>
            <a:cxnSpLocks/>
            <a:endCxn id="263"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7" name="Ellipse 266">
            <a:extLst>
              <a:ext uri="{FF2B5EF4-FFF2-40B4-BE49-F238E27FC236}">
                <a16:creationId xmlns:a16="http://schemas.microsoft.com/office/drawing/2014/main" id="{1551A2EC-2918-D948-C383-E485D287D02F}"/>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8" name="Ellipse 267">
            <a:extLst>
              <a:ext uri="{FF2B5EF4-FFF2-40B4-BE49-F238E27FC236}">
                <a16:creationId xmlns:a16="http://schemas.microsoft.com/office/drawing/2014/main" id="{4A41440E-00D3-3EBD-14A2-B5AB5E2BBDB6}"/>
              </a:ext>
            </a:extLst>
          </p:cNvPr>
          <p:cNvSpPr/>
          <p:nvPr/>
        </p:nvSpPr>
        <p:spPr>
          <a:xfrm>
            <a:off x="7176648" y="377121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269" name="Connecteur droit 268">
            <a:extLst>
              <a:ext uri="{FF2B5EF4-FFF2-40B4-BE49-F238E27FC236}">
                <a16:creationId xmlns:a16="http://schemas.microsoft.com/office/drawing/2014/main" id="{129D4A18-8066-5E60-0CAE-6378C4D02C6B}"/>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0" name="Connecteur droit 269">
            <a:extLst>
              <a:ext uri="{FF2B5EF4-FFF2-40B4-BE49-F238E27FC236}">
                <a16:creationId xmlns:a16="http://schemas.microsoft.com/office/drawing/2014/main" id="{51319C39-F839-E9BA-6A0E-144B7587B392}"/>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1" name="Connecteur droit 270">
            <a:extLst>
              <a:ext uri="{FF2B5EF4-FFF2-40B4-BE49-F238E27FC236}">
                <a16:creationId xmlns:a16="http://schemas.microsoft.com/office/drawing/2014/main" id="{9D437265-5FF6-0676-7E5E-3074DAB538BB}"/>
              </a:ext>
            </a:extLst>
          </p:cNvPr>
          <p:cNvCxnSpPr>
            <a:cxnSpLocks/>
            <a:endCxn id="276" idx="4"/>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72" name="Ellipse 271">
            <a:extLst>
              <a:ext uri="{FF2B5EF4-FFF2-40B4-BE49-F238E27FC236}">
                <a16:creationId xmlns:a16="http://schemas.microsoft.com/office/drawing/2014/main" id="{579DD39B-D19C-553B-3A4D-E7EC28B4C0F7}"/>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3" name="Connecteur droit 272">
            <a:extLst>
              <a:ext uri="{FF2B5EF4-FFF2-40B4-BE49-F238E27FC236}">
                <a16:creationId xmlns:a16="http://schemas.microsoft.com/office/drawing/2014/main" id="{3C661262-A3EA-68CA-7F4E-97A85A203BC8}"/>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74" name="Ellipse 273">
            <a:extLst>
              <a:ext uri="{FF2B5EF4-FFF2-40B4-BE49-F238E27FC236}">
                <a16:creationId xmlns:a16="http://schemas.microsoft.com/office/drawing/2014/main" id="{AE954588-281D-621C-95BB-882041F7D0E5}"/>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5" name="Ellipse 274">
            <a:extLst>
              <a:ext uri="{FF2B5EF4-FFF2-40B4-BE49-F238E27FC236}">
                <a16:creationId xmlns:a16="http://schemas.microsoft.com/office/drawing/2014/main" id="{B50D9BF0-DF65-FCDD-21F7-7934FD98F1B5}"/>
              </a:ext>
            </a:extLst>
          </p:cNvPr>
          <p:cNvSpPr/>
          <p:nvPr/>
        </p:nvSpPr>
        <p:spPr>
          <a:xfrm>
            <a:off x="9340457" y="389311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76" name="Ellipse 275">
            <a:extLst>
              <a:ext uri="{FF2B5EF4-FFF2-40B4-BE49-F238E27FC236}">
                <a16:creationId xmlns:a16="http://schemas.microsoft.com/office/drawing/2014/main" id="{51C4700D-2F26-0C61-0222-019562DD6BE3}"/>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77" name="Ellipse 276">
            <a:extLst>
              <a:ext uri="{FF2B5EF4-FFF2-40B4-BE49-F238E27FC236}">
                <a16:creationId xmlns:a16="http://schemas.microsoft.com/office/drawing/2014/main" id="{0510011C-556B-9F6C-7FEE-6F989D9BAFDD}"/>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78" name="Ellipse 277">
            <a:extLst>
              <a:ext uri="{FF2B5EF4-FFF2-40B4-BE49-F238E27FC236}">
                <a16:creationId xmlns:a16="http://schemas.microsoft.com/office/drawing/2014/main" id="{1862D744-740E-1F30-FC7C-054434FE87FF}"/>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9" name="Ellipse 278">
            <a:extLst>
              <a:ext uri="{FF2B5EF4-FFF2-40B4-BE49-F238E27FC236}">
                <a16:creationId xmlns:a16="http://schemas.microsoft.com/office/drawing/2014/main" id="{6CDD5972-3CB4-4AB9-E86B-9A4AC3C551BF}"/>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80" name="Ellipse 279">
            <a:extLst>
              <a:ext uri="{FF2B5EF4-FFF2-40B4-BE49-F238E27FC236}">
                <a16:creationId xmlns:a16="http://schemas.microsoft.com/office/drawing/2014/main" id="{F40D9906-BB67-401F-70FB-7EE646066C28}"/>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81" name="Ellipse 280">
            <a:extLst>
              <a:ext uri="{FF2B5EF4-FFF2-40B4-BE49-F238E27FC236}">
                <a16:creationId xmlns:a16="http://schemas.microsoft.com/office/drawing/2014/main" id="{D699423A-5780-4B13-B234-7E4F0F95B0E4}"/>
              </a:ext>
            </a:extLst>
          </p:cNvPr>
          <p:cNvSpPr/>
          <p:nvPr/>
        </p:nvSpPr>
        <p:spPr>
          <a:xfrm>
            <a:off x="7273951" y="416553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82" name="Ellipse 281">
            <a:extLst>
              <a:ext uri="{FF2B5EF4-FFF2-40B4-BE49-F238E27FC236}">
                <a16:creationId xmlns:a16="http://schemas.microsoft.com/office/drawing/2014/main" id="{E3103B4B-4A4A-7CEA-88AA-CB9890290D81}"/>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3" name="Ellipse 282">
            <a:extLst>
              <a:ext uri="{FF2B5EF4-FFF2-40B4-BE49-F238E27FC236}">
                <a16:creationId xmlns:a16="http://schemas.microsoft.com/office/drawing/2014/main" id="{921E5030-A5C5-0DD6-C6C4-849397217274}"/>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84" name="Ellipse 283">
            <a:extLst>
              <a:ext uri="{FF2B5EF4-FFF2-40B4-BE49-F238E27FC236}">
                <a16:creationId xmlns:a16="http://schemas.microsoft.com/office/drawing/2014/main" id="{BCD80FCC-699E-6360-8527-2690069B74EE}"/>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5" name="Connecteur droit 284">
            <a:extLst>
              <a:ext uri="{FF2B5EF4-FFF2-40B4-BE49-F238E27FC236}">
                <a16:creationId xmlns:a16="http://schemas.microsoft.com/office/drawing/2014/main" id="{1DD98F8F-E644-6A70-5F86-1406BBB977BC}"/>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86" name="Ellipse 285">
            <a:extLst>
              <a:ext uri="{FF2B5EF4-FFF2-40B4-BE49-F238E27FC236}">
                <a16:creationId xmlns:a16="http://schemas.microsoft.com/office/drawing/2014/main" id="{80C40C0C-38C2-D681-07B1-A5CB3BCC6D9C}"/>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7" name="Connecteur droit 286">
            <a:extLst>
              <a:ext uri="{FF2B5EF4-FFF2-40B4-BE49-F238E27FC236}">
                <a16:creationId xmlns:a16="http://schemas.microsoft.com/office/drawing/2014/main" id="{5C2E2B65-F96A-47BF-B018-55ABC019A225}"/>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8" name="Connecteur droit avec flèche 287">
            <a:extLst>
              <a:ext uri="{FF2B5EF4-FFF2-40B4-BE49-F238E27FC236}">
                <a16:creationId xmlns:a16="http://schemas.microsoft.com/office/drawing/2014/main" id="{670D7464-2ADD-D9C1-24D9-3A6B409C2669}"/>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9" name="Ellipse 288">
            <a:extLst>
              <a:ext uri="{FF2B5EF4-FFF2-40B4-BE49-F238E27FC236}">
                <a16:creationId xmlns:a16="http://schemas.microsoft.com/office/drawing/2014/main" id="{BF861ABB-1540-D545-44B8-B6EA872975B5}"/>
              </a:ext>
            </a:extLst>
          </p:cNvPr>
          <p:cNvSpPr/>
          <p:nvPr/>
        </p:nvSpPr>
        <p:spPr>
          <a:xfrm>
            <a:off x="9740135" y="3809980"/>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90" name="Ellipse 289">
            <a:extLst>
              <a:ext uri="{FF2B5EF4-FFF2-40B4-BE49-F238E27FC236}">
                <a16:creationId xmlns:a16="http://schemas.microsoft.com/office/drawing/2014/main" id="{DF07FFCA-D542-69B2-55C7-7F026F3DB465}"/>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291" name="Connecteur droit avec flèche 290">
            <a:extLst>
              <a:ext uri="{FF2B5EF4-FFF2-40B4-BE49-F238E27FC236}">
                <a16:creationId xmlns:a16="http://schemas.microsoft.com/office/drawing/2014/main" id="{FDE2FE59-69A5-9CD5-431E-D4A347E49161}"/>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7" name="Ellipse 296">
            <a:extLst>
              <a:ext uri="{FF2B5EF4-FFF2-40B4-BE49-F238E27FC236}">
                <a16:creationId xmlns:a16="http://schemas.microsoft.com/office/drawing/2014/main" id="{5BDFF0AB-7BE0-EC77-1BCA-88F129613D49}"/>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299" name="Connecteur droit avec flèche 298">
            <a:extLst>
              <a:ext uri="{FF2B5EF4-FFF2-40B4-BE49-F238E27FC236}">
                <a16:creationId xmlns:a16="http://schemas.microsoft.com/office/drawing/2014/main" id="{9989B5CF-473E-D9D4-E12B-D0B8C86C86E4}"/>
              </a:ext>
            </a:extLst>
          </p:cNvPr>
          <p:cNvCxnSpPr>
            <a:cxnSpLocks/>
          </p:cNvCxnSpPr>
          <p:nvPr/>
        </p:nvCxnSpPr>
        <p:spPr>
          <a:xfrm>
            <a:off x="9023593" y="3397049"/>
            <a:ext cx="316864" cy="3221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4" name="Connecteur droit 303">
            <a:extLst>
              <a:ext uri="{FF2B5EF4-FFF2-40B4-BE49-F238E27FC236}">
                <a16:creationId xmlns:a16="http://schemas.microsoft.com/office/drawing/2014/main" id="{301DBA4D-91A3-63DA-FD7A-777C427C1AAC}"/>
              </a:ext>
            </a:extLst>
          </p:cNvPr>
          <p:cNvCxnSpPr>
            <a:cxnSpLocks/>
          </p:cNvCxnSpPr>
          <p:nvPr/>
        </p:nvCxnSpPr>
        <p:spPr>
          <a:xfrm>
            <a:off x="6365556" y="3276508"/>
            <a:ext cx="2658037" cy="137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Ellipse 306">
            <a:extLst>
              <a:ext uri="{FF2B5EF4-FFF2-40B4-BE49-F238E27FC236}">
                <a16:creationId xmlns:a16="http://schemas.microsoft.com/office/drawing/2014/main" id="{21A13AB9-4CE0-D2C6-FF46-4D6387212329}"/>
              </a:ext>
            </a:extLst>
          </p:cNvPr>
          <p:cNvSpPr/>
          <p:nvPr/>
        </p:nvSpPr>
        <p:spPr>
          <a:xfrm>
            <a:off x="6096000" y="316518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a:t>
            </a:r>
          </a:p>
        </p:txBody>
      </p:sp>
      <p:cxnSp>
        <p:nvCxnSpPr>
          <p:cNvPr id="308" name="Connecteur droit avec flèche 307">
            <a:extLst>
              <a:ext uri="{FF2B5EF4-FFF2-40B4-BE49-F238E27FC236}">
                <a16:creationId xmlns:a16="http://schemas.microsoft.com/office/drawing/2014/main" id="{1D70A37E-654B-0BE9-12C6-BD6C27D70029}"/>
              </a:ext>
            </a:extLst>
          </p:cNvPr>
          <p:cNvCxnSpPr>
            <a:cxnSpLocks/>
          </p:cNvCxnSpPr>
          <p:nvPr/>
        </p:nvCxnSpPr>
        <p:spPr>
          <a:xfrm>
            <a:off x="6844211" y="3285219"/>
            <a:ext cx="462835" cy="4339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Ellipse 1">
            <a:extLst>
              <a:ext uri="{FF2B5EF4-FFF2-40B4-BE49-F238E27FC236}">
                <a16:creationId xmlns:a16="http://schemas.microsoft.com/office/drawing/2014/main" id="{009FC36C-D3E9-3AB0-EE09-AF7B73B11949}"/>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avec flèche 2">
            <a:extLst>
              <a:ext uri="{FF2B5EF4-FFF2-40B4-BE49-F238E27FC236}">
                <a16:creationId xmlns:a16="http://schemas.microsoft.com/office/drawing/2014/main" id="{7D6202CD-9F6B-BEC4-9439-EC9E8C5456AC}"/>
              </a:ext>
            </a:extLst>
          </p:cNvPr>
          <p:cNvCxnSpPr>
            <a:cxnSpLocks/>
          </p:cNvCxnSpPr>
          <p:nvPr/>
        </p:nvCxnSpPr>
        <p:spPr>
          <a:xfrm>
            <a:off x="8686356" y="2181708"/>
            <a:ext cx="164254" cy="11420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eur droit avec flèche 3">
            <a:extLst>
              <a:ext uri="{FF2B5EF4-FFF2-40B4-BE49-F238E27FC236}">
                <a16:creationId xmlns:a16="http://schemas.microsoft.com/office/drawing/2014/main" id="{C941B337-319B-9195-5A39-2021C129C323}"/>
              </a:ext>
            </a:extLst>
          </p:cNvPr>
          <p:cNvCxnSpPr>
            <a:cxnSpLocks/>
          </p:cNvCxnSpPr>
          <p:nvPr/>
        </p:nvCxnSpPr>
        <p:spPr>
          <a:xfrm flipH="1" flipV="1">
            <a:off x="7880792" y="1887485"/>
            <a:ext cx="670786" cy="1829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8E15C1FD-7131-34F3-EF28-CF65CA00AEB3}"/>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92F4F4BC-E10B-8064-8A16-571D874514BB}"/>
              </a:ext>
            </a:extLst>
          </p:cNvPr>
          <p:cNvSpPr/>
          <p:nvPr/>
        </p:nvSpPr>
        <p:spPr>
          <a:xfrm>
            <a:off x="10072462" y="3429000"/>
            <a:ext cx="690166" cy="68675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ABC25B99-6F45-2761-A42E-D556E178A68C}"/>
              </a:ext>
            </a:extLst>
          </p:cNvPr>
          <p:cNvCxnSpPr>
            <a:cxnSpLocks/>
            <a:endCxn id="7" idx="0"/>
          </p:cNvCxnSpPr>
          <p:nvPr/>
        </p:nvCxnSpPr>
        <p:spPr>
          <a:xfrm flipH="1" flipV="1">
            <a:off x="10417545" y="3429000"/>
            <a:ext cx="138695" cy="3093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130F3991-F770-8D88-EAC8-AB8AC7DAE2C4}"/>
              </a:ext>
            </a:extLst>
          </p:cNvPr>
          <p:cNvCxnSpPr>
            <a:cxnSpLocks/>
          </p:cNvCxnSpPr>
          <p:nvPr/>
        </p:nvCxnSpPr>
        <p:spPr>
          <a:xfrm flipH="1" flipV="1">
            <a:off x="10101190" y="3882539"/>
            <a:ext cx="391881" cy="2515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9FDE1757-AB67-B2D4-8428-9CE3C163007A}"/>
              </a:ext>
            </a:extLst>
          </p:cNvPr>
          <p:cNvSpPr/>
          <p:nvPr/>
        </p:nvSpPr>
        <p:spPr>
          <a:xfrm>
            <a:off x="10493071" y="3796371"/>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1" name="Ellipse 10">
            <a:extLst>
              <a:ext uri="{FF2B5EF4-FFF2-40B4-BE49-F238E27FC236}">
                <a16:creationId xmlns:a16="http://schemas.microsoft.com/office/drawing/2014/main" id="{56EF762F-5F7F-F519-291A-D73DAB50E2F0}"/>
              </a:ext>
            </a:extLst>
          </p:cNvPr>
          <p:cNvSpPr/>
          <p:nvPr/>
        </p:nvSpPr>
        <p:spPr>
          <a:xfrm>
            <a:off x="3771568" y="27638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sp>
        <p:nvSpPr>
          <p:cNvPr id="12" name="Ellipse 11">
            <a:extLst>
              <a:ext uri="{FF2B5EF4-FFF2-40B4-BE49-F238E27FC236}">
                <a16:creationId xmlns:a16="http://schemas.microsoft.com/office/drawing/2014/main" id="{924894FF-0438-74E3-6BE2-791A7C57B4A9}"/>
              </a:ext>
            </a:extLst>
          </p:cNvPr>
          <p:cNvSpPr/>
          <p:nvPr/>
        </p:nvSpPr>
        <p:spPr>
          <a:xfrm>
            <a:off x="4024503" y="2252630"/>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3" name="Ellipse 12">
            <a:extLst>
              <a:ext uri="{FF2B5EF4-FFF2-40B4-BE49-F238E27FC236}">
                <a16:creationId xmlns:a16="http://schemas.microsoft.com/office/drawing/2014/main" id="{901CDD5E-4C49-3E72-532F-2406E0DE3AF1}"/>
              </a:ext>
            </a:extLst>
          </p:cNvPr>
          <p:cNvSpPr/>
          <p:nvPr/>
        </p:nvSpPr>
        <p:spPr>
          <a:xfrm>
            <a:off x="4603898" y="3267514"/>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a:t>
            </a:r>
          </a:p>
        </p:txBody>
      </p:sp>
    </p:spTree>
    <p:extLst>
      <p:ext uri="{BB962C8B-B14F-4D97-AF65-F5344CB8AC3E}">
        <p14:creationId xmlns:p14="http://schemas.microsoft.com/office/powerpoint/2010/main" val="1112798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B8C8C-F3A6-C48A-F3BF-17CA3B18B2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D74BEEB-1C94-D598-2DCC-84FBE13C3431}"/>
              </a:ext>
            </a:extLst>
          </p:cNvPr>
          <p:cNvSpPr/>
          <p:nvPr/>
        </p:nvSpPr>
        <p:spPr>
          <a:xfrm>
            <a:off x="147948" y="90669"/>
            <a:ext cx="4868078" cy="5493812"/>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1400(-1912) : Le Ouaddaï</a:t>
            </a:r>
          </a:p>
          <a:p>
            <a:endParaRPr lang="fr-FR" sz="1600" dirty="0"/>
          </a:p>
          <a:p>
            <a:r>
              <a:rPr lang="fr-FR" sz="1600" dirty="0"/>
              <a:t>*1400 : Une tribu arabe, les </a:t>
            </a:r>
            <a:r>
              <a:rPr lang="fr-FR" sz="1600" dirty="0" err="1"/>
              <a:t>Toundjour</a:t>
            </a:r>
            <a:endParaRPr lang="fr-FR" sz="1600" dirty="0"/>
          </a:p>
          <a:p>
            <a:r>
              <a:rPr lang="fr-FR" sz="1600" dirty="0"/>
              <a:t>Fonde le Ouaddaï</a:t>
            </a:r>
          </a:p>
          <a:p>
            <a:r>
              <a:rPr lang="fr-FR" sz="1600" dirty="0"/>
              <a:t>NB : Ouaddaï, région du Tchad ; Capitale : Abéché</a:t>
            </a:r>
          </a:p>
          <a:p>
            <a:endParaRPr lang="fr-FR" sz="1600" dirty="0"/>
          </a:p>
          <a:p>
            <a:r>
              <a:rPr lang="fr-FR" sz="1600" dirty="0"/>
              <a:t>*1635 : </a:t>
            </a:r>
            <a:r>
              <a:rPr lang="fr-FR" sz="1600" dirty="0" err="1"/>
              <a:t>Abd</a:t>
            </a:r>
            <a:r>
              <a:rPr lang="fr-FR" sz="1600" dirty="0"/>
              <a:t> al-Karim venu du Darfour, plus à l’est</a:t>
            </a:r>
          </a:p>
          <a:p>
            <a:r>
              <a:rPr lang="fr-FR" sz="1600" dirty="0"/>
              <a:t>Et les Maba autochtones se révoltent</a:t>
            </a:r>
          </a:p>
          <a:p>
            <a:r>
              <a:rPr lang="fr-FR" sz="1600" dirty="0"/>
              <a:t>Et chassent les </a:t>
            </a:r>
            <a:r>
              <a:rPr lang="fr-FR" sz="1600" dirty="0" err="1"/>
              <a:t>Toundjour</a:t>
            </a:r>
            <a:endParaRPr lang="fr-FR" sz="1600" dirty="0"/>
          </a:p>
          <a:p>
            <a:r>
              <a:rPr lang="fr-FR" sz="1600" dirty="0"/>
              <a:t>NB : Islamisation avec le soutien du Bornou</a:t>
            </a:r>
          </a:p>
          <a:p>
            <a:endParaRPr lang="fr-FR" sz="1600" dirty="0"/>
          </a:p>
          <a:p>
            <a:r>
              <a:rPr lang="fr-FR" sz="1600" dirty="0"/>
              <a:t>*Le </a:t>
            </a:r>
            <a:r>
              <a:rPr lang="fr-FR" sz="1600" dirty="0" err="1"/>
              <a:t>OuaddaÏ</a:t>
            </a:r>
            <a:r>
              <a:rPr lang="fr-FR" sz="1600" dirty="0"/>
              <a:t>, tributaire du Darfour</a:t>
            </a:r>
          </a:p>
          <a:p>
            <a:endParaRPr lang="fr-FR" sz="1600" dirty="0"/>
          </a:p>
          <a:p>
            <a:r>
              <a:rPr lang="fr-FR" sz="1600" dirty="0"/>
              <a:t>*1747-95 : </a:t>
            </a:r>
            <a:r>
              <a:rPr lang="fr-FR" sz="1600" dirty="0" err="1"/>
              <a:t>Djoda</a:t>
            </a:r>
            <a:r>
              <a:rPr lang="fr-FR" sz="1600" dirty="0"/>
              <a:t> émancipe le Ouaddaï du Darfour</a:t>
            </a:r>
          </a:p>
          <a:p>
            <a:r>
              <a:rPr lang="fr-FR" sz="1600" dirty="0"/>
              <a:t>*Il dirige son expansion vers le nord</a:t>
            </a:r>
          </a:p>
          <a:p>
            <a:r>
              <a:rPr lang="fr-FR" sz="1600" dirty="0"/>
              <a:t>Le fleuve Bahr al-Ghazal ; </a:t>
            </a:r>
            <a:r>
              <a:rPr lang="fr-FR" sz="1500" dirty="0"/>
              <a:t>NB : Se jetant dans le lac Tchad</a:t>
            </a:r>
          </a:p>
          <a:p>
            <a:r>
              <a:rPr lang="fr-FR" sz="1500" dirty="0"/>
              <a:t>*Et à l’ouest, il attaque le Bornou et annexe l’est du Kanem</a:t>
            </a:r>
          </a:p>
          <a:p>
            <a:endParaRPr lang="fr-FR" sz="1600" dirty="0"/>
          </a:p>
          <a:p>
            <a:r>
              <a:rPr lang="fr-FR" sz="1600" dirty="0"/>
              <a:t>*1795 : Le Ouaddaï atteint son apogée territorial</a:t>
            </a:r>
          </a:p>
          <a:p>
            <a:r>
              <a:rPr lang="fr-FR" sz="1600" dirty="0"/>
              <a:t>NB : Il sera incorporé au Tchad français en 1912</a:t>
            </a:r>
          </a:p>
          <a:p>
            <a:endParaRPr lang="fr-FR" sz="1600" dirty="0"/>
          </a:p>
          <a:p>
            <a:r>
              <a:rPr lang="fr-FR" sz="1600" dirty="0"/>
              <a:t>*Et enfin, plus à l’est, le Darfour…</a:t>
            </a:r>
          </a:p>
        </p:txBody>
      </p:sp>
      <p:pic>
        <p:nvPicPr>
          <p:cNvPr id="6" name="Image 5" descr="Une image contenant texte, carte, atlas&#10;&#10;Le contenu généré par l’IA peut être incorrect.">
            <a:extLst>
              <a:ext uri="{FF2B5EF4-FFF2-40B4-BE49-F238E27FC236}">
                <a16:creationId xmlns:a16="http://schemas.microsoft.com/office/drawing/2014/main" id="{A1C6077B-30A7-54A6-2A47-DC0F8B4F38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7" name="Connecteur droit 6">
            <a:extLst>
              <a:ext uri="{FF2B5EF4-FFF2-40B4-BE49-F238E27FC236}">
                <a16:creationId xmlns:a16="http://schemas.microsoft.com/office/drawing/2014/main" id="{F59270DD-612A-5399-8B34-9A6868D5D167}"/>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B3C763DC-0642-3D2B-722B-F24DC5B1DB48}"/>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7A4134C-EF55-D070-FC14-23979B1EA871}"/>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2B17700-5CB5-7E48-4328-9BC981163780}"/>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CF24B7D1-5A64-3DC7-8455-4A2FE1EAAB22}"/>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A9704337-6351-231C-79D9-97EAAEF9D27F}"/>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F2078A2B-719B-B4C9-8C71-29A119D02925}"/>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B3B0E242-D1A0-FF1E-585F-A16F702FC74B}"/>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15" name="Connecteur droit avec flèche 14">
            <a:extLst>
              <a:ext uri="{FF2B5EF4-FFF2-40B4-BE49-F238E27FC236}">
                <a16:creationId xmlns:a16="http://schemas.microsoft.com/office/drawing/2014/main" id="{12C9FF35-D0E2-D76C-41BD-162943B6D100}"/>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00C2947E-C81C-6C59-8525-AAB2A2D29D9C}"/>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4B53C6F8-4560-4544-3B69-0F926782017B}"/>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6EAE3B6B-A2C8-22F6-4002-9F0B6249697B}"/>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A1DEE7D0-0BF4-0991-FDB5-29AA15AEBE3C}"/>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068FA5D0-FC99-0678-D59E-73841AA4D374}"/>
              </a:ext>
            </a:extLst>
          </p:cNvPr>
          <p:cNvCxnSpPr>
            <a:cxnSpLocks/>
            <a:endCxn id="27"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431BC1FF-6930-2E71-9449-7CA43A2E4B21}"/>
              </a:ext>
            </a:extLst>
          </p:cNvPr>
          <p:cNvCxnSpPr>
            <a:cxnSpLocks/>
            <a:endCxn id="26"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D945514-4DC0-E7D2-26DD-A851C756BEFE}"/>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5053B83E-A5EB-1E1E-F70C-CFC6E28C6FB7}"/>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23">
            <a:extLst>
              <a:ext uri="{FF2B5EF4-FFF2-40B4-BE49-F238E27FC236}">
                <a16:creationId xmlns:a16="http://schemas.microsoft.com/office/drawing/2014/main" id="{9883CD48-E262-0897-B18D-142385EF58B7}"/>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924D9C52-CFED-DA5A-AEEC-4DB63DE43134}"/>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5696BCEF-19E7-CE34-5248-8840E37E2BAD}"/>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7" name="Ellipse 26">
            <a:extLst>
              <a:ext uri="{FF2B5EF4-FFF2-40B4-BE49-F238E27FC236}">
                <a16:creationId xmlns:a16="http://schemas.microsoft.com/office/drawing/2014/main" id="{9D0CCD12-A4A8-08EB-2D9A-53E90B2929F2}"/>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8" name="Ellipse 27">
            <a:extLst>
              <a:ext uri="{FF2B5EF4-FFF2-40B4-BE49-F238E27FC236}">
                <a16:creationId xmlns:a16="http://schemas.microsoft.com/office/drawing/2014/main" id="{F889E82F-A00A-2CDC-D13B-9FF7517040E6}"/>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9" name="Ellipse 28">
            <a:extLst>
              <a:ext uri="{FF2B5EF4-FFF2-40B4-BE49-F238E27FC236}">
                <a16:creationId xmlns:a16="http://schemas.microsoft.com/office/drawing/2014/main" id="{8C422B0E-760B-03ED-54D0-204E0A8D7040}"/>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0" name="Ellipse 29">
            <a:extLst>
              <a:ext uri="{FF2B5EF4-FFF2-40B4-BE49-F238E27FC236}">
                <a16:creationId xmlns:a16="http://schemas.microsoft.com/office/drawing/2014/main" id="{9A069434-2DB7-5BBA-088D-3CFD6AAD4B91}"/>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1" name="Ellipse 30">
            <a:extLst>
              <a:ext uri="{FF2B5EF4-FFF2-40B4-BE49-F238E27FC236}">
                <a16:creationId xmlns:a16="http://schemas.microsoft.com/office/drawing/2014/main" id="{9B679D93-EFC2-A74D-94F8-C7FCCE2CEBBA}"/>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2" name="Ellipse 31">
            <a:extLst>
              <a:ext uri="{FF2B5EF4-FFF2-40B4-BE49-F238E27FC236}">
                <a16:creationId xmlns:a16="http://schemas.microsoft.com/office/drawing/2014/main" id="{3619BC65-E47B-73F3-1294-5EC5EE170090}"/>
              </a:ext>
            </a:extLst>
          </p:cNvPr>
          <p:cNvSpPr/>
          <p:nvPr/>
        </p:nvSpPr>
        <p:spPr>
          <a:xfrm rot="1635267">
            <a:off x="6175766" y="818256"/>
            <a:ext cx="2017805" cy="2902061"/>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avec flèche 32">
            <a:extLst>
              <a:ext uri="{FF2B5EF4-FFF2-40B4-BE49-F238E27FC236}">
                <a16:creationId xmlns:a16="http://schemas.microsoft.com/office/drawing/2014/main" id="{BAD7E3B8-5073-DEE3-DD11-D2EF883DED3B}"/>
              </a:ext>
            </a:extLst>
          </p:cNvPr>
          <p:cNvCxnSpPr>
            <a:cxnSpLocks/>
            <a:endCxn id="30"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CC86DB06-CDFD-E8BF-8E08-C8ED300D0C9D}"/>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5" name="Ellipse 34">
            <a:extLst>
              <a:ext uri="{FF2B5EF4-FFF2-40B4-BE49-F238E27FC236}">
                <a16:creationId xmlns:a16="http://schemas.microsoft.com/office/drawing/2014/main" id="{989B9910-08BD-1D7F-36D2-149C468E2B91}"/>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6" name="Ellipse 35">
            <a:extLst>
              <a:ext uri="{FF2B5EF4-FFF2-40B4-BE49-F238E27FC236}">
                <a16:creationId xmlns:a16="http://schemas.microsoft.com/office/drawing/2014/main" id="{569637E9-92C5-94C5-A413-28365F141D82}"/>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37" name="Connecteur droit 36">
            <a:extLst>
              <a:ext uri="{FF2B5EF4-FFF2-40B4-BE49-F238E27FC236}">
                <a16:creationId xmlns:a16="http://schemas.microsoft.com/office/drawing/2014/main" id="{52958E0A-028C-BC5C-135C-D561F12E2FB5}"/>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0F31C854-F550-BD8D-143C-FE46C44B6497}"/>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64B44822-8211-EE39-9175-444B70B6E91F}"/>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39">
            <a:extLst>
              <a:ext uri="{FF2B5EF4-FFF2-40B4-BE49-F238E27FC236}">
                <a16:creationId xmlns:a16="http://schemas.microsoft.com/office/drawing/2014/main" id="{C66329C6-2F30-A98A-72FD-70E628094850}"/>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0" name="Ellipse 69">
            <a:extLst>
              <a:ext uri="{FF2B5EF4-FFF2-40B4-BE49-F238E27FC236}">
                <a16:creationId xmlns:a16="http://schemas.microsoft.com/office/drawing/2014/main" id="{82C22668-0614-34AD-1128-88904687385A}"/>
              </a:ext>
            </a:extLst>
          </p:cNvPr>
          <p:cNvSpPr/>
          <p:nvPr/>
        </p:nvSpPr>
        <p:spPr>
          <a:xfrm rot="12993896">
            <a:off x="7102254" y="3438793"/>
            <a:ext cx="373656" cy="706806"/>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1" name="Connecteur droit 70">
            <a:extLst>
              <a:ext uri="{FF2B5EF4-FFF2-40B4-BE49-F238E27FC236}">
                <a16:creationId xmlns:a16="http://schemas.microsoft.com/office/drawing/2014/main" id="{6D5280D0-5204-2ADC-C6BB-13476A8C9AA0}"/>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2535036A-801A-E43C-F5C9-F7F8A87D3163}"/>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A63697B3-7354-231E-5118-EF6824238F94}"/>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B2D246C1-75DA-5FB2-2E30-04E698C2FA60}"/>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9" name="Ellipse 78">
            <a:extLst>
              <a:ext uri="{FF2B5EF4-FFF2-40B4-BE49-F238E27FC236}">
                <a16:creationId xmlns:a16="http://schemas.microsoft.com/office/drawing/2014/main" id="{728D1B00-3DE9-4C8F-D62C-D493E7249C6D}"/>
              </a:ext>
            </a:extLst>
          </p:cNvPr>
          <p:cNvSpPr/>
          <p:nvPr/>
        </p:nvSpPr>
        <p:spPr>
          <a:xfrm>
            <a:off x="7395208" y="3413536"/>
            <a:ext cx="144016" cy="122312"/>
          </a:xfrm>
          <a:prstGeom prst="ellipse">
            <a:avLst/>
          </a:prstGeom>
          <a:solidFill>
            <a:srgbClr val="B8E0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D6CA2ABA-E6F2-5B66-D6EF-086FBA390337}"/>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1" name="Ellipse 80">
            <a:extLst>
              <a:ext uri="{FF2B5EF4-FFF2-40B4-BE49-F238E27FC236}">
                <a16:creationId xmlns:a16="http://schemas.microsoft.com/office/drawing/2014/main" id="{B7838513-3BAF-5AAB-4C79-0058FA570CE8}"/>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2" name="Ellipse 81">
            <a:extLst>
              <a:ext uri="{FF2B5EF4-FFF2-40B4-BE49-F238E27FC236}">
                <a16:creationId xmlns:a16="http://schemas.microsoft.com/office/drawing/2014/main" id="{99265059-FAE9-17C9-8C2B-22EAC750E949}"/>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3" name="Ellipse 82">
            <a:extLst>
              <a:ext uri="{FF2B5EF4-FFF2-40B4-BE49-F238E27FC236}">
                <a16:creationId xmlns:a16="http://schemas.microsoft.com/office/drawing/2014/main" id="{1CDE4A22-E71D-CCCC-5131-93BBFEC0C9A0}"/>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84" name="Connecteur droit 83">
            <a:extLst>
              <a:ext uri="{FF2B5EF4-FFF2-40B4-BE49-F238E27FC236}">
                <a16:creationId xmlns:a16="http://schemas.microsoft.com/office/drawing/2014/main" id="{03178B4F-AFC8-01AF-45C3-C86204769BE5}"/>
              </a:ext>
            </a:extLst>
          </p:cNvPr>
          <p:cNvCxnSpPr>
            <a:cxnSpLocks/>
            <a:endCxn id="85" idx="7"/>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5" name="Ellipse 84">
            <a:extLst>
              <a:ext uri="{FF2B5EF4-FFF2-40B4-BE49-F238E27FC236}">
                <a16:creationId xmlns:a16="http://schemas.microsoft.com/office/drawing/2014/main" id="{DCD6335A-2368-1CDE-C9CC-456458203A16}"/>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6209A308-66B5-D2DA-55C3-6ABCAE3C92E3}"/>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87" name="Connecteur droit 86">
            <a:extLst>
              <a:ext uri="{FF2B5EF4-FFF2-40B4-BE49-F238E27FC236}">
                <a16:creationId xmlns:a16="http://schemas.microsoft.com/office/drawing/2014/main" id="{05EFD952-8CC7-9F31-0432-61E1B53704A7}"/>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id="{3AC67383-FAF6-38F5-9760-4743467915F4}"/>
              </a:ext>
            </a:extLst>
          </p:cNvPr>
          <p:cNvCxnSpPr>
            <a:cxnSpLocks/>
            <a:endCxn id="81"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1" name="Ellipse 90">
            <a:extLst>
              <a:ext uri="{FF2B5EF4-FFF2-40B4-BE49-F238E27FC236}">
                <a16:creationId xmlns:a16="http://schemas.microsoft.com/office/drawing/2014/main" id="{855ABC59-A521-6A3A-DCE3-4C8CF01E47B8}"/>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92" name="Ellipse 91">
            <a:extLst>
              <a:ext uri="{FF2B5EF4-FFF2-40B4-BE49-F238E27FC236}">
                <a16:creationId xmlns:a16="http://schemas.microsoft.com/office/drawing/2014/main" id="{A5235D31-4829-E1AC-754B-DDB46A519236}"/>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3" name="Ellipse 92">
            <a:extLst>
              <a:ext uri="{FF2B5EF4-FFF2-40B4-BE49-F238E27FC236}">
                <a16:creationId xmlns:a16="http://schemas.microsoft.com/office/drawing/2014/main" id="{23BF2D53-4F9B-9A1D-5E1B-79AFEA834344}"/>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4" name="Ellipse 93">
            <a:extLst>
              <a:ext uri="{FF2B5EF4-FFF2-40B4-BE49-F238E27FC236}">
                <a16:creationId xmlns:a16="http://schemas.microsoft.com/office/drawing/2014/main" id="{C8354ED1-F98C-F411-B2D1-AFF00DF8CC24}"/>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5" name="Connecteur droit avec flèche 94">
            <a:extLst>
              <a:ext uri="{FF2B5EF4-FFF2-40B4-BE49-F238E27FC236}">
                <a16:creationId xmlns:a16="http://schemas.microsoft.com/office/drawing/2014/main" id="{1ADB6691-DA64-DA3C-0ED6-5BFC7A20B943}"/>
              </a:ext>
            </a:extLst>
          </p:cNvPr>
          <p:cNvCxnSpPr>
            <a:cxnSpLocks/>
            <a:endCxn id="92"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6" name="Ellipse 95">
            <a:extLst>
              <a:ext uri="{FF2B5EF4-FFF2-40B4-BE49-F238E27FC236}">
                <a16:creationId xmlns:a16="http://schemas.microsoft.com/office/drawing/2014/main" id="{1A3B3A1B-940B-A82E-9A75-C37A34FAB9AB}"/>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a:extLst>
              <a:ext uri="{FF2B5EF4-FFF2-40B4-BE49-F238E27FC236}">
                <a16:creationId xmlns:a16="http://schemas.microsoft.com/office/drawing/2014/main" id="{FECAD1A5-ACD3-8270-9A68-69C322139590}"/>
              </a:ext>
            </a:extLst>
          </p:cNvPr>
          <p:cNvSpPr/>
          <p:nvPr/>
        </p:nvSpPr>
        <p:spPr>
          <a:xfrm>
            <a:off x="7176648" y="377121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98" name="Connecteur droit 97">
            <a:extLst>
              <a:ext uri="{FF2B5EF4-FFF2-40B4-BE49-F238E27FC236}">
                <a16:creationId xmlns:a16="http://schemas.microsoft.com/office/drawing/2014/main" id="{26C7A18F-115C-2094-F7C4-2CC1357F34D0}"/>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FA823678-1442-4863-A704-728EBC399219}"/>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3F6E3852-66B5-6091-3A32-A0A4A1FFEF36}"/>
              </a:ext>
            </a:extLst>
          </p:cNvPr>
          <p:cNvCxnSpPr>
            <a:cxnSpLocks/>
            <a:endCxn id="105" idx="4"/>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Ellipse 100">
            <a:extLst>
              <a:ext uri="{FF2B5EF4-FFF2-40B4-BE49-F238E27FC236}">
                <a16:creationId xmlns:a16="http://schemas.microsoft.com/office/drawing/2014/main" id="{9545A43B-0444-0ACC-BBE9-DBF7AFFF30C0}"/>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2" name="Connecteur droit 101">
            <a:extLst>
              <a:ext uri="{FF2B5EF4-FFF2-40B4-BE49-F238E27FC236}">
                <a16:creationId xmlns:a16="http://schemas.microsoft.com/office/drawing/2014/main" id="{84AA2E92-DEB9-4F4A-4AA8-E3FB80774F41}"/>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3" name="Ellipse 102">
            <a:extLst>
              <a:ext uri="{FF2B5EF4-FFF2-40B4-BE49-F238E27FC236}">
                <a16:creationId xmlns:a16="http://schemas.microsoft.com/office/drawing/2014/main" id="{C109253F-4B6E-75C4-EB09-D0EB5AD5F562}"/>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AA7C32EE-A976-A811-BB11-83CAF37457D2}"/>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05" name="Ellipse 104">
            <a:extLst>
              <a:ext uri="{FF2B5EF4-FFF2-40B4-BE49-F238E27FC236}">
                <a16:creationId xmlns:a16="http://schemas.microsoft.com/office/drawing/2014/main" id="{24E5ADF4-1539-498A-4CAA-491B16060228}"/>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6" name="Ellipse 105">
            <a:extLst>
              <a:ext uri="{FF2B5EF4-FFF2-40B4-BE49-F238E27FC236}">
                <a16:creationId xmlns:a16="http://schemas.microsoft.com/office/drawing/2014/main" id="{7169830D-8E6F-445F-713C-95A44C18805A}"/>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07" name="Ellipse 106">
            <a:extLst>
              <a:ext uri="{FF2B5EF4-FFF2-40B4-BE49-F238E27FC236}">
                <a16:creationId xmlns:a16="http://schemas.microsoft.com/office/drawing/2014/main" id="{D282987D-91AD-92B0-B0EE-7987FC07542D}"/>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B3FF2E65-51A1-5123-68A2-1E457134A5D1}"/>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09" name="Ellipse 108">
            <a:extLst>
              <a:ext uri="{FF2B5EF4-FFF2-40B4-BE49-F238E27FC236}">
                <a16:creationId xmlns:a16="http://schemas.microsoft.com/office/drawing/2014/main" id="{B8FE6EC0-695B-8C0C-03BC-389700C3E74F}"/>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31" name="Ellipse 130">
            <a:extLst>
              <a:ext uri="{FF2B5EF4-FFF2-40B4-BE49-F238E27FC236}">
                <a16:creationId xmlns:a16="http://schemas.microsoft.com/office/drawing/2014/main" id="{1ACF6A4E-4B0A-FF9F-1926-A4604C163AF9}"/>
              </a:ext>
            </a:extLst>
          </p:cNvPr>
          <p:cNvSpPr/>
          <p:nvPr/>
        </p:nvSpPr>
        <p:spPr>
          <a:xfrm>
            <a:off x="7273951" y="416553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0" name="Ellipse 149">
            <a:extLst>
              <a:ext uri="{FF2B5EF4-FFF2-40B4-BE49-F238E27FC236}">
                <a16:creationId xmlns:a16="http://schemas.microsoft.com/office/drawing/2014/main" id="{D22027FE-92E4-6C48-3593-AECE46D109EB}"/>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82487441-26BF-DAFF-BBA7-42C6A99956CF}"/>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52" name="Ellipse 151">
            <a:extLst>
              <a:ext uri="{FF2B5EF4-FFF2-40B4-BE49-F238E27FC236}">
                <a16:creationId xmlns:a16="http://schemas.microsoft.com/office/drawing/2014/main" id="{BA75B585-A895-4BC9-B1B3-2ED31C34272D}"/>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3" name="Connecteur droit 152">
            <a:extLst>
              <a:ext uri="{FF2B5EF4-FFF2-40B4-BE49-F238E27FC236}">
                <a16:creationId xmlns:a16="http://schemas.microsoft.com/office/drawing/2014/main" id="{5F11C7A0-F9D2-8E51-D42D-50E1ACB60F50}"/>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4" name="Ellipse 153">
            <a:extLst>
              <a:ext uri="{FF2B5EF4-FFF2-40B4-BE49-F238E27FC236}">
                <a16:creationId xmlns:a16="http://schemas.microsoft.com/office/drawing/2014/main" id="{83D8407E-A545-B63C-50BF-9A54F089C39B}"/>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5" name="Connecteur droit 154">
            <a:extLst>
              <a:ext uri="{FF2B5EF4-FFF2-40B4-BE49-F238E27FC236}">
                <a16:creationId xmlns:a16="http://schemas.microsoft.com/office/drawing/2014/main" id="{E11C7C4D-8B5F-3369-29B5-2D2C838626AC}"/>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7" name="Ellipse 156">
            <a:extLst>
              <a:ext uri="{FF2B5EF4-FFF2-40B4-BE49-F238E27FC236}">
                <a16:creationId xmlns:a16="http://schemas.microsoft.com/office/drawing/2014/main" id="{ADF4D7B3-50B8-7985-D1ED-40315F24BD8C}"/>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8" name="Ellipse 157">
            <a:extLst>
              <a:ext uri="{FF2B5EF4-FFF2-40B4-BE49-F238E27FC236}">
                <a16:creationId xmlns:a16="http://schemas.microsoft.com/office/drawing/2014/main" id="{46B0E0BC-4E21-5FCF-C3E6-D36453F9936E}"/>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59" name="Connecteur droit avec flèche 158">
            <a:extLst>
              <a:ext uri="{FF2B5EF4-FFF2-40B4-BE49-F238E27FC236}">
                <a16:creationId xmlns:a16="http://schemas.microsoft.com/office/drawing/2014/main" id="{FA20A91A-A426-6D75-62CC-82F6B4582C95}"/>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Ellipse 159">
            <a:extLst>
              <a:ext uri="{FF2B5EF4-FFF2-40B4-BE49-F238E27FC236}">
                <a16:creationId xmlns:a16="http://schemas.microsoft.com/office/drawing/2014/main" id="{3C096595-662A-6037-E58C-222903452726}"/>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161" name="Connecteur droit avec flèche 160">
            <a:extLst>
              <a:ext uri="{FF2B5EF4-FFF2-40B4-BE49-F238E27FC236}">
                <a16:creationId xmlns:a16="http://schemas.microsoft.com/office/drawing/2014/main" id="{F8D7734D-0F3F-8295-646B-C7BCB0A38554}"/>
              </a:ext>
            </a:extLst>
          </p:cNvPr>
          <p:cNvCxnSpPr>
            <a:cxnSpLocks/>
          </p:cNvCxnSpPr>
          <p:nvPr/>
        </p:nvCxnSpPr>
        <p:spPr>
          <a:xfrm>
            <a:off x="9023593" y="3397049"/>
            <a:ext cx="316864" cy="3221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Connecteur droit 161">
            <a:extLst>
              <a:ext uri="{FF2B5EF4-FFF2-40B4-BE49-F238E27FC236}">
                <a16:creationId xmlns:a16="http://schemas.microsoft.com/office/drawing/2014/main" id="{05E18AD7-6057-DC5A-3885-E5E3492635EE}"/>
              </a:ext>
            </a:extLst>
          </p:cNvPr>
          <p:cNvCxnSpPr>
            <a:cxnSpLocks/>
          </p:cNvCxnSpPr>
          <p:nvPr/>
        </p:nvCxnSpPr>
        <p:spPr>
          <a:xfrm>
            <a:off x="6365556" y="3276508"/>
            <a:ext cx="2658037" cy="137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Ellipse 162">
            <a:extLst>
              <a:ext uri="{FF2B5EF4-FFF2-40B4-BE49-F238E27FC236}">
                <a16:creationId xmlns:a16="http://schemas.microsoft.com/office/drawing/2014/main" id="{4FE17A02-9635-8054-BC7C-584E5BE9E863}"/>
              </a:ext>
            </a:extLst>
          </p:cNvPr>
          <p:cNvSpPr/>
          <p:nvPr/>
        </p:nvSpPr>
        <p:spPr>
          <a:xfrm>
            <a:off x="6096000" y="316518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a:t>
            </a:r>
          </a:p>
        </p:txBody>
      </p:sp>
      <p:cxnSp>
        <p:nvCxnSpPr>
          <p:cNvPr id="164" name="Connecteur droit avec flèche 163">
            <a:extLst>
              <a:ext uri="{FF2B5EF4-FFF2-40B4-BE49-F238E27FC236}">
                <a16:creationId xmlns:a16="http://schemas.microsoft.com/office/drawing/2014/main" id="{694C9841-5D3E-12AC-03B1-B5A24C8A31E3}"/>
              </a:ext>
            </a:extLst>
          </p:cNvPr>
          <p:cNvCxnSpPr>
            <a:cxnSpLocks/>
          </p:cNvCxnSpPr>
          <p:nvPr/>
        </p:nvCxnSpPr>
        <p:spPr>
          <a:xfrm>
            <a:off x="6844211" y="3285219"/>
            <a:ext cx="462835" cy="4339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Connecteur droit avec flèche 164">
            <a:extLst>
              <a:ext uri="{FF2B5EF4-FFF2-40B4-BE49-F238E27FC236}">
                <a16:creationId xmlns:a16="http://schemas.microsoft.com/office/drawing/2014/main" id="{4D552F24-0630-9F01-88F5-D23196DDADC0}"/>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7" name="Ellipse 166">
            <a:extLst>
              <a:ext uri="{FF2B5EF4-FFF2-40B4-BE49-F238E27FC236}">
                <a16:creationId xmlns:a16="http://schemas.microsoft.com/office/drawing/2014/main" id="{57E692A7-8851-FC9D-9B26-9B089BE488F9}"/>
              </a:ext>
            </a:extLst>
          </p:cNvPr>
          <p:cNvSpPr/>
          <p:nvPr/>
        </p:nvSpPr>
        <p:spPr>
          <a:xfrm>
            <a:off x="10072462" y="3429000"/>
            <a:ext cx="690166" cy="68675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1" name="Connecteur droit avec flèche 170">
            <a:extLst>
              <a:ext uri="{FF2B5EF4-FFF2-40B4-BE49-F238E27FC236}">
                <a16:creationId xmlns:a16="http://schemas.microsoft.com/office/drawing/2014/main" id="{3E682AED-490B-2D9B-989E-6ECC8A132155}"/>
              </a:ext>
            </a:extLst>
          </p:cNvPr>
          <p:cNvCxnSpPr>
            <a:cxnSpLocks/>
            <a:endCxn id="167" idx="0"/>
          </p:cNvCxnSpPr>
          <p:nvPr/>
        </p:nvCxnSpPr>
        <p:spPr>
          <a:xfrm flipH="1" flipV="1">
            <a:off x="10417545" y="3429000"/>
            <a:ext cx="138695" cy="3093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Connecteur droit avec flèche 173">
            <a:extLst>
              <a:ext uri="{FF2B5EF4-FFF2-40B4-BE49-F238E27FC236}">
                <a16:creationId xmlns:a16="http://schemas.microsoft.com/office/drawing/2014/main" id="{CA96021C-5BDA-B4A6-C5B1-955B13C03726}"/>
              </a:ext>
            </a:extLst>
          </p:cNvPr>
          <p:cNvCxnSpPr>
            <a:cxnSpLocks/>
          </p:cNvCxnSpPr>
          <p:nvPr/>
        </p:nvCxnSpPr>
        <p:spPr>
          <a:xfrm flipH="1" flipV="1">
            <a:off x="10101190" y="3882539"/>
            <a:ext cx="391881" cy="2515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7" name="Ellipse 176">
            <a:extLst>
              <a:ext uri="{FF2B5EF4-FFF2-40B4-BE49-F238E27FC236}">
                <a16:creationId xmlns:a16="http://schemas.microsoft.com/office/drawing/2014/main" id="{7C8EC77C-6B20-9F26-8AE6-060CE6C190FC}"/>
              </a:ext>
            </a:extLst>
          </p:cNvPr>
          <p:cNvSpPr/>
          <p:nvPr/>
        </p:nvSpPr>
        <p:spPr>
          <a:xfrm>
            <a:off x="10493071" y="3796371"/>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 name="Ellipse 1">
            <a:extLst>
              <a:ext uri="{FF2B5EF4-FFF2-40B4-BE49-F238E27FC236}">
                <a16:creationId xmlns:a16="http://schemas.microsoft.com/office/drawing/2014/main" id="{1CAC79BF-48C6-5EB5-F540-2D1F85824770}"/>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avec flèche 2">
            <a:extLst>
              <a:ext uri="{FF2B5EF4-FFF2-40B4-BE49-F238E27FC236}">
                <a16:creationId xmlns:a16="http://schemas.microsoft.com/office/drawing/2014/main" id="{0447D3AB-7AE4-4E47-6193-C8FDFDCAC08D}"/>
              </a:ext>
            </a:extLst>
          </p:cNvPr>
          <p:cNvCxnSpPr>
            <a:cxnSpLocks/>
            <a:stCxn id="160" idx="4"/>
            <a:endCxn id="2" idx="6"/>
          </p:cNvCxnSpPr>
          <p:nvPr/>
        </p:nvCxnSpPr>
        <p:spPr>
          <a:xfrm>
            <a:off x="8686356" y="2181708"/>
            <a:ext cx="164254" cy="11420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178079CF-795A-ADAA-EA31-A1D2A177D610}"/>
              </a:ext>
            </a:extLst>
          </p:cNvPr>
          <p:cNvCxnSpPr>
            <a:cxnSpLocks/>
          </p:cNvCxnSpPr>
          <p:nvPr/>
        </p:nvCxnSpPr>
        <p:spPr>
          <a:xfrm flipH="1" flipV="1">
            <a:off x="7880792" y="1887485"/>
            <a:ext cx="670786" cy="1829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954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C97C0-5D0F-5140-5222-70AAE5EC1DD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940CFC1-3501-EFB9-6BD4-BA12E221C14A}"/>
              </a:ext>
            </a:extLst>
          </p:cNvPr>
          <p:cNvSpPr/>
          <p:nvPr/>
        </p:nvSpPr>
        <p:spPr>
          <a:xfrm>
            <a:off x="142875" y="77529"/>
            <a:ext cx="4868078" cy="5416868"/>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1600(-1874) : Le Darfour</a:t>
            </a:r>
          </a:p>
          <a:p>
            <a:endParaRPr lang="fr-FR" sz="1000" dirty="0"/>
          </a:p>
          <a:p>
            <a:r>
              <a:rPr lang="fr-FR" sz="1700" dirty="0"/>
              <a:t>*1600 : Fondation du sultanat du Darfour</a:t>
            </a:r>
          </a:p>
          <a:p>
            <a:r>
              <a:rPr lang="fr-FR" sz="1700" dirty="0"/>
              <a:t>*Expansion jusqu’en 1730</a:t>
            </a:r>
          </a:p>
          <a:p>
            <a:r>
              <a:rPr lang="fr-FR" sz="1700" dirty="0"/>
              <a:t>NB : Rappel : 1635 : Soumission du Ouaddaï à l’ouest</a:t>
            </a:r>
          </a:p>
          <a:p>
            <a:r>
              <a:rPr lang="fr-FR" sz="1700" dirty="0"/>
              <a:t>*Enrichissement grâce au commerce d’esclaves</a:t>
            </a:r>
          </a:p>
          <a:p>
            <a:endParaRPr lang="fr-FR" sz="1700" dirty="0"/>
          </a:p>
          <a:p>
            <a:r>
              <a:rPr lang="fr-FR" sz="1700" dirty="0"/>
              <a:t>NB : Darfour, plusieurs provinces du Soudan actuel</a:t>
            </a:r>
          </a:p>
          <a:p>
            <a:r>
              <a:rPr lang="fr-FR" sz="1700" dirty="0"/>
              <a:t>Capitale : El </a:t>
            </a:r>
            <a:r>
              <a:rPr lang="fr-FR" sz="1700" dirty="0" err="1"/>
              <a:t>Fasher</a:t>
            </a:r>
            <a:endParaRPr lang="fr-FR" sz="1700" dirty="0"/>
          </a:p>
          <a:p>
            <a:endParaRPr lang="fr-FR" sz="1000" dirty="0"/>
          </a:p>
          <a:p>
            <a:r>
              <a:rPr lang="fr-FR" sz="1700" dirty="0"/>
              <a:t>*1747-95 : Double-résistance du Ouaddaï à l’ouest</a:t>
            </a:r>
          </a:p>
          <a:p>
            <a:r>
              <a:rPr lang="fr-FR" sz="1700" dirty="0"/>
              <a:t>Et des </a:t>
            </a:r>
            <a:r>
              <a:rPr lang="fr-FR" sz="1700" dirty="0" err="1"/>
              <a:t>Zaghoua</a:t>
            </a:r>
            <a:r>
              <a:rPr lang="fr-FR" sz="1700" dirty="0"/>
              <a:t> nomades du nord</a:t>
            </a:r>
          </a:p>
          <a:p>
            <a:endParaRPr lang="fr-FR" sz="1000" dirty="0"/>
          </a:p>
          <a:p>
            <a:r>
              <a:rPr lang="fr-FR" sz="1700" dirty="0"/>
              <a:t>*1780 : Conquête du Kordofan</a:t>
            </a:r>
          </a:p>
          <a:p>
            <a:r>
              <a:rPr lang="fr-FR" sz="1700" dirty="0"/>
              <a:t>Dans la vallée du Nil ; Et apogée territorial</a:t>
            </a:r>
          </a:p>
          <a:p>
            <a:endParaRPr lang="fr-FR" sz="1000" dirty="0"/>
          </a:p>
          <a:p>
            <a:r>
              <a:rPr lang="fr-FR" sz="1700" dirty="0"/>
              <a:t>NB : 1874 : Le Darfour sera annexé</a:t>
            </a:r>
          </a:p>
          <a:p>
            <a:r>
              <a:rPr lang="fr-FR" sz="1700" dirty="0"/>
              <a:t>Dans l’Empire turco-égyptien</a:t>
            </a:r>
          </a:p>
          <a:p>
            <a:endParaRPr lang="fr-FR" sz="1700" dirty="0"/>
          </a:p>
          <a:p>
            <a:r>
              <a:rPr lang="fr-FR" sz="1700" dirty="0"/>
              <a:t>*Et maintenant</a:t>
            </a:r>
          </a:p>
          <a:p>
            <a:r>
              <a:rPr lang="fr-FR" sz="1700" dirty="0"/>
              <a:t>Au sud de la savane occidentale, dans la forêt</a:t>
            </a:r>
          </a:p>
          <a:p>
            <a:r>
              <a:rPr lang="fr-FR" sz="1700" dirty="0"/>
              <a:t>Les royaumes côtiers du golfe de Guinée…</a:t>
            </a:r>
          </a:p>
        </p:txBody>
      </p:sp>
      <p:pic>
        <p:nvPicPr>
          <p:cNvPr id="6" name="Image 5" descr="Une image contenant texte, carte, atlas&#10;&#10;Le contenu généré par l’IA peut être incorrect.">
            <a:extLst>
              <a:ext uri="{FF2B5EF4-FFF2-40B4-BE49-F238E27FC236}">
                <a16:creationId xmlns:a16="http://schemas.microsoft.com/office/drawing/2014/main" id="{261B9F41-1D7E-5240-262B-95FEDEFDD5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7" name="Connecteur droit 6">
            <a:extLst>
              <a:ext uri="{FF2B5EF4-FFF2-40B4-BE49-F238E27FC236}">
                <a16:creationId xmlns:a16="http://schemas.microsoft.com/office/drawing/2014/main" id="{648B786E-233F-8462-A699-48AE42C04B7A}"/>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1D42291C-23B8-95B1-8D11-E672B4C10039}"/>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F184A540-5696-5955-51E4-166D3CA31FAE}"/>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D9B558D4-3DE4-A880-9098-BCCEB7048212}"/>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C27625CC-5521-21C1-91CE-1ADAFC1A33A1}"/>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2851B16-9D12-8375-7B4D-DBC7BE853D37}"/>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794FB499-5197-F128-D590-A2A951A1F233}"/>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986CB14-CA5C-084B-9275-428653E2A48E}"/>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15" name="Connecteur droit avec flèche 14">
            <a:extLst>
              <a:ext uri="{FF2B5EF4-FFF2-40B4-BE49-F238E27FC236}">
                <a16:creationId xmlns:a16="http://schemas.microsoft.com/office/drawing/2014/main" id="{F29B5751-E40A-37BC-80E3-1732835FB4BD}"/>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DEBA6915-C2A4-1169-5048-BAA83DF0A02F}"/>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4FB09C2D-5F13-7DAF-3E07-19C58A303282}"/>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F9CCC0F4-7ACB-7301-CA99-FBB91FCF5BC5}"/>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1E7A6AC6-4E67-D654-D6F1-1841E34F3116}"/>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015B9B36-43E2-8552-B99B-6A4B7E349BDA}"/>
              </a:ext>
            </a:extLst>
          </p:cNvPr>
          <p:cNvCxnSpPr>
            <a:cxnSpLocks/>
            <a:endCxn id="27"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F2EFBBB2-B2E6-D0BC-25B5-DB8EB19F2765}"/>
              </a:ext>
            </a:extLst>
          </p:cNvPr>
          <p:cNvCxnSpPr>
            <a:cxnSpLocks/>
            <a:endCxn id="26"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C5EE335E-DFE0-69F9-F8A4-04976572F11A}"/>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E1660822-9106-9920-D865-50BB1C60AE8F}"/>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23">
            <a:extLst>
              <a:ext uri="{FF2B5EF4-FFF2-40B4-BE49-F238E27FC236}">
                <a16:creationId xmlns:a16="http://schemas.microsoft.com/office/drawing/2014/main" id="{E6A52462-02E4-C57C-B258-A671682944CC}"/>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ABC629E8-5D2D-B240-6B69-254096E8159F}"/>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22D4D072-622F-C077-FFF9-E5CC881565E5}"/>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7" name="Ellipse 26">
            <a:extLst>
              <a:ext uri="{FF2B5EF4-FFF2-40B4-BE49-F238E27FC236}">
                <a16:creationId xmlns:a16="http://schemas.microsoft.com/office/drawing/2014/main" id="{54448EE0-07AC-08B5-AF35-3AEEC937D638}"/>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8" name="Ellipse 27">
            <a:extLst>
              <a:ext uri="{FF2B5EF4-FFF2-40B4-BE49-F238E27FC236}">
                <a16:creationId xmlns:a16="http://schemas.microsoft.com/office/drawing/2014/main" id="{761357CC-D793-A051-8DAF-AA93D12BF78D}"/>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9" name="Ellipse 28">
            <a:extLst>
              <a:ext uri="{FF2B5EF4-FFF2-40B4-BE49-F238E27FC236}">
                <a16:creationId xmlns:a16="http://schemas.microsoft.com/office/drawing/2014/main" id="{5FF46E60-0477-DD6B-518A-1D9F9D161BFA}"/>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0" name="Ellipse 29">
            <a:extLst>
              <a:ext uri="{FF2B5EF4-FFF2-40B4-BE49-F238E27FC236}">
                <a16:creationId xmlns:a16="http://schemas.microsoft.com/office/drawing/2014/main" id="{1693F00D-55ED-C567-E3B5-285670DC8EA9}"/>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1" name="Ellipse 30">
            <a:extLst>
              <a:ext uri="{FF2B5EF4-FFF2-40B4-BE49-F238E27FC236}">
                <a16:creationId xmlns:a16="http://schemas.microsoft.com/office/drawing/2014/main" id="{8213CE9B-5F4D-8069-F6C4-280FD9D1E345}"/>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2" name="Ellipse 31">
            <a:extLst>
              <a:ext uri="{FF2B5EF4-FFF2-40B4-BE49-F238E27FC236}">
                <a16:creationId xmlns:a16="http://schemas.microsoft.com/office/drawing/2014/main" id="{FD55B648-8BD0-5988-FC26-8D966EB34EF7}"/>
              </a:ext>
            </a:extLst>
          </p:cNvPr>
          <p:cNvSpPr/>
          <p:nvPr/>
        </p:nvSpPr>
        <p:spPr>
          <a:xfrm rot="1635267">
            <a:off x="6175766" y="818256"/>
            <a:ext cx="2017805" cy="2902061"/>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avec flèche 32">
            <a:extLst>
              <a:ext uri="{FF2B5EF4-FFF2-40B4-BE49-F238E27FC236}">
                <a16:creationId xmlns:a16="http://schemas.microsoft.com/office/drawing/2014/main" id="{11EF045F-4CFB-638C-EB78-2BA82B2BDE20}"/>
              </a:ext>
            </a:extLst>
          </p:cNvPr>
          <p:cNvCxnSpPr>
            <a:cxnSpLocks/>
            <a:endCxn id="30"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220830AB-20A0-BB8C-E2DE-A2DDA07D816B}"/>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5" name="Ellipse 34">
            <a:extLst>
              <a:ext uri="{FF2B5EF4-FFF2-40B4-BE49-F238E27FC236}">
                <a16:creationId xmlns:a16="http://schemas.microsoft.com/office/drawing/2014/main" id="{3DAFACDE-D21F-09FD-4AD2-7CE7CFA0C2A8}"/>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6" name="Ellipse 35">
            <a:extLst>
              <a:ext uri="{FF2B5EF4-FFF2-40B4-BE49-F238E27FC236}">
                <a16:creationId xmlns:a16="http://schemas.microsoft.com/office/drawing/2014/main" id="{A5460171-DCB8-BD5A-BDC9-CB98522ABA82}"/>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37" name="Connecteur droit 36">
            <a:extLst>
              <a:ext uri="{FF2B5EF4-FFF2-40B4-BE49-F238E27FC236}">
                <a16:creationId xmlns:a16="http://schemas.microsoft.com/office/drawing/2014/main" id="{902989DB-EE2E-8306-90B1-7B8E96C8E729}"/>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1A313887-0525-8ACB-D2D5-EA1165158410}"/>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55941D62-2611-CBAD-8FAA-82F05C41090F}"/>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39">
            <a:extLst>
              <a:ext uri="{FF2B5EF4-FFF2-40B4-BE49-F238E27FC236}">
                <a16:creationId xmlns:a16="http://schemas.microsoft.com/office/drawing/2014/main" id="{B756147D-D0EC-AECC-0ED3-226F2508265F}"/>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0" name="Ellipse 69">
            <a:extLst>
              <a:ext uri="{FF2B5EF4-FFF2-40B4-BE49-F238E27FC236}">
                <a16:creationId xmlns:a16="http://schemas.microsoft.com/office/drawing/2014/main" id="{B9A28094-7B8D-54FA-57D3-5EB048509A81}"/>
              </a:ext>
            </a:extLst>
          </p:cNvPr>
          <p:cNvSpPr/>
          <p:nvPr/>
        </p:nvSpPr>
        <p:spPr>
          <a:xfrm rot="12993896">
            <a:off x="7102254" y="3438793"/>
            <a:ext cx="373656" cy="706806"/>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1" name="Connecteur droit 70">
            <a:extLst>
              <a:ext uri="{FF2B5EF4-FFF2-40B4-BE49-F238E27FC236}">
                <a16:creationId xmlns:a16="http://schemas.microsoft.com/office/drawing/2014/main" id="{D2D2F93D-D4D5-8E1C-4BAE-C68057CFE5F5}"/>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68EADEF4-88DD-B959-BDE6-81FFA55F19A2}"/>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B224F2C0-8A9B-0535-F1FA-AB00A5BA13BA}"/>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7969E8D0-144E-C588-D2BE-F9FFACF68C9B}"/>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9" name="Ellipse 78">
            <a:extLst>
              <a:ext uri="{FF2B5EF4-FFF2-40B4-BE49-F238E27FC236}">
                <a16:creationId xmlns:a16="http://schemas.microsoft.com/office/drawing/2014/main" id="{C763040A-8C38-48DA-4065-95F7E9B80AFF}"/>
              </a:ext>
            </a:extLst>
          </p:cNvPr>
          <p:cNvSpPr/>
          <p:nvPr/>
        </p:nvSpPr>
        <p:spPr>
          <a:xfrm>
            <a:off x="7395208" y="3413536"/>
            <a:ext cx="144016" cy="122312"/>
          </a:xfrm>
          <a:prstGeom prst="ellipse">
            <a:avLst/>
          </a:prstGeom>
          <a:solidFill>
            <a:srgbClr val="B8E0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D5C6B3A4-5AE7-8E0E-8D43-A0AEAC6F8C9C}"/>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1" name="Ellipse 80">
            <a:extLst>
              <a:ext uri="{FF2B5EF4-FFF2-40B4-BE49-F238E27FC236}">
                <a16:creationId xmlns:a16="http://schemas.microsoft.com/office/drawing/2014/main" id="{CDFF3373-4171-4EB2-7399-186CFC1DCB4B}"/>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2" name="Ellipse 81">
            <a:extLst>
              <a:ext uri="{FF2B5EF4-FFF2-40B4-BE49-F238E27FC236}">
                <a16:creationId xmlns:a16="http://schemas.microsoft.com/office/drawing/2014/main" id="{A52B5D88-2C97-9D6F-F4DC-54695B347264}"/>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3" name="Ellipse 82">
            <a:extLst>
              <a:ext uri="{FF2B5EF4-FFF2-40B4-BE49-F238E27FC236}">
                <a16:creationId xmlns:a16="http://schemas.microsoft.com/office/drawing/2014/main" id="{5CDF6913-FCBA-F8E6-212C-9193E02A77C2}"/>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84" name="Connecteur droit 83">
            <a:extLst>
              <a:ext uri="{FF2B5EF4-FFF2-40B4-BE49-F238E27FC236}">
                <a16:creationId xmlns:a16="http://schemas.microsoft.com/office/drawing/2014/main" id="{4534424F-3EDD-42C6-8758-50E386ADB709}"/>
              </a:ext>
            </a:extLst>
          </p:cNvPr>
          <p:cNvCxnSpPr>
            <a:cxnSpLocks/>
            <a:endCxn id="85" idx="7"/>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5" name="Ellipse 84">
            <a:extLst>
              <a:ext uri="{FF2B5EF4-FFF2-40B4-BE49-F238E27FC236}">
                <a16:creationId xmlns:a16="http://schemas.microsoft.com/office/drawing/2014/main" id="{81EB29F2-421B-6B54-EB6D-A558B43117DC}"/>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FECC8161-509E-6045-A50F-9E2786666A79}"/>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87" name="Connecteur droit 86">
            <a:extLst>
              <a:ext uri="{FF2B5EF4-FFF2-40B4-BE49-F238E27FC236}">
                <a16:creationId xmlns:a16="http://schemas.microsoft.com/office/drawing/2014/main" id="{F4F57F6A-4397-2C88-7BB1-EBA49FE7C8D0}"/>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id="{4A7BA06D-62C7-C8AC-F96C-6720F8E5B5EB}"/>
              </a:ext>
            </a:extLst>
          </p:cNvPr>
          <p:cNvCxnSpPr>
            <a:cxnSpLocks/>
            <a:endCxn id="81"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1" name="Ellipse 90">
            <a:extLst>
              <a:ext uri="{FF2B5EF4-FFF2-40B4-BE49-F238E27FC236}">
                <a16:creationId xmlns:a16="http://schemas.microsoft.com/office/drawing/2014/main" id="{0F580B1E-49B6-659D-7187-13BEC5D035CD}"/>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92" name="Ellipse 91">
            <a:extLst>
              <a:ext uri="{FF2B5EF4-FFF2-40B4-BE49-F238E27FC236}">
                <a16:creationId xmlns:a16="http://schemas.microsoft.com/office/drawing/2014/main" id="{910BC85B-F991-BC2C-334E-1BA75B051CBE}"/>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3" name="Ellipse 92">
            <a:extLst>
              <a:ext uri="{FF2B5EF4-FFF2-40B4-BE49-F238E27FC236}">
                <a16:creationId xmlns:a16="http://schemas.microsoft.com/office/drawing/2014/main" id="{D5BE7B47-9DFC-6014-83CD-F8728DD280E5}"/>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4" name="Ellipse 93">
            <a:extLst>
              <a:ext uri="{FF2B5EF4-FFF2-40B4-BE49-F238E27FC236}">
                <a16:creationId xmlns:a16="http://schemas.microsoft.com/office/drawing/2014/main" id="{C7F3D9FD-B573-CD74-1C52-88AFDDD74880}"/>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5" name="Connecteur droit avec flèche 94">
            <a:extLst>
              <a:ext uri="{FF2B5EF4-FFF2-40B4-BE49-F238E27FC236}">
                <a16:creationId xmlns:a16="http://schemas.microsoft.com/office/drawing/2014/main" id="{1C60CC51-3AD5-1F00-FA5F-087D3F126B6C}"/>
              </a:ext>
            </a:extLst>
          </p:cNvPr>
          <p:cNvCxnSpPr>
            <a:cxnSpLocks/>
            <a:endCxn id="92"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6" name="Ellipse 95">
            <a:extLst>
              <a:ext uri="{FF2B5EF4-FFF2-40B4-BE49-F238E27FC236}">
                <a16:creationId xmlns:a16="http://schemas.microsoft.com/office/drawing/2014/main" id="{E994309C-D5DD-9502-22DF-324DBEC537DD}"/>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a:extLst>
              <a:ext uri="{FF2B5EF4-FFF2-40B4-BE49-F238E27FC236}">
                <a16:creationId xmlns:a16="http://schemas.microsoft.com/office/drawing/2014/main" id="{2C3324BD-808E-A571-4515-DE90652F4B4A}"/>
              </a:ext>
            </a:extLst>
          </p:cNvPr>
          <p:cNvSpPr/>
          <p:nvPr/>
        </p:nvSpPr>
        <p:spPr>
          <a:xfrm>
            <a:off x="7176648" y="377121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98" name="Connecteur droit 97">
            <a:extLst>
              <a:ext uri="{FF2B5EF4-FFF2-40B4-BE49-F238E27FC236}">
                <a16:creationId xmlns:a16="http://schemas.microsoft.com/office/drawing/2014/main" id="{045F5CC4-C1EE-7A7D-A4C6-56656FA39BC1}"/>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0908D0E0-F003-AA67-2CFE-B7D2A8B8BF67}"/>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B238CF2B-D208-22EA-BE1F-B71A37E0881A}"/>
              </a:ext>
            </a:extLst>
          </p:cNvPr>
          <p:cNvCxnSpPr>
            <a:cxnSpLocks/>
            <a:endCxn id="105" idx="4"/>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Ellipse 100">
            <a:extLst>
              <a:ext uri="{FF2B5EF4-FFF2-40B4-BE49-F238E27FC236}">
                <a16:creationId xmlns:a16="http://schemas.microsoft.com/office/drawing/2014/main" id="{71F5894E-EA96-4CB6-CF52-D1AC2D492C2A}"/>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2" name="Connecteur droit 101">
            <a:extLst>
              <a:ext uri="{FF2B5EF4-FFF2-40B4-BE49-F238E27FC236}">
                <a16:creationId xmlns:a16="http://schemas.microsoft.com/office/drawing/2014/main" id="{1472BD30-5945-39C1-563D-4BB359717097}"/>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3" name="Ellipse 102">
            <a:extLst>
              <a:ext uri="{FF2B5EF4-FFF2-40B4-BE49-F238E27FC236}">
                <a16:creationId xmlns:a16="http://schemas.microsoft.com/office/drawing/2014/main" id="{2B85AC03-C4AD-F29C-5654-FEE7C9D94C87}"/>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E4227E1A-580F-EDF9-7F72-FEDF23BDF331}"/>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05" name="Ellipse 104">
            <a:extLst>
              <a:ext uri="{FF2B5EF4-FFF2-40B4-BE49-F238E27FC236}">
                <a16:creationId xmlns:a16="http://schemas.microsoft.com/office/drawing/2014/main" id="{077EA4AB-B5C2-01DB-7716-81E6E12FF165}"/>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6" name="Ellipse 105">
            <a:extLst>
              <a:ext uri="{FF2B5EF4-FFF2-40B4-BE49-F238E27FC236}">
                <a16:creationId xmlns:a16="http://schemas.microsoft.com/office/drawing/2014/main" id="{D85DDD1F-0742-5E62-B5D1-70678A4A9EC9}"/>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07" name="Ellipse 106">
            <a:extLst>
              <a:ext uri="{FF2B5EF4-FFF2-40B4-BE49-F238E27FC236}">
                <a16:creationId xmlns:a16="http://schemas.microsoft.com/office/drawing/2014/main" id="{B114B1E0-5B91-5D52-19AD-368C7FBED417}"/>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8F30543D-D125-A5DC-76EB-673E43351F57}"/>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09" name="Ellipse 108">
            <a:extLst>
              <a:ext uri="{FF2B5EF4-FFF2-40B4-BE49-F238E27FC236}">
                <a16:creationId xmlns:a16="http://schemas.microsoft.com/office/drawing/2014/main" id="{25553AEB-BEB2-0C90-2A76-89962176041C}"/>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31" name="Ellipse 130">
            <a:extLst>
              <a:ext uri="{FF2B5EF4-FFF2-40B4-BE49-F238E27FC236}">
                <a16:creationId xmlns:a16="http://schemas.microsoft.com/office/drawing/2014/main" id="{3805F583-A07C-66E1-D609-ACD9136BE8FF}"/>
              </a:ext>
            </a:extLst>
          </p:cNvPr>
          <p:cNvSpPr/>
          <p:nvPr/>
        </p:nvSpPr>
        <p:spPr>
          <a:xfrm>
            <a:off x="7273951" y="416553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0" name="Ellipse 149">
            <a:extLst>
              <a:ext uri="{FF2B5EF4-FFF2-40B4-BE49-F238E27FC236}">
                <a16:creationId xmlns:a16="http://schemas.microsoft.com/office/drawing/2014/main" id="{8378B6BE-E6DA-FA12-8D53-34BD9ED2551C}"/>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565518CB-15CC-3BBD-8111-74F8743058E1}"/>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52" name="Ellipse 151">
            <a:extLst>
              <a:ext uri="{FF2B5EF4-FFF2-40B4-BE49-F238E27FC236}">
                <a16:creationId xmlns:a16="http://schemas.microsoft.com/office/drawing/2014/main" id="{DAB2E76E-0A3C-D628-FFBB-F528E856EE5A}"/>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3" name="Connecteur droit 152">
            <a:extLst>
              <a:ext uri="{FF2B5EF4-FFF2-40B4-BE49-F238E27FC236}">
                <a16:creationId xmlns:a16="http://schemas.microsoft.com/office/drawing/2014/main" id="{CFBAA379-BB67-E17A-874C-57DD399B38CC}"/>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4" name="Ellipse 153">
            <a:extLst>
              <a:ext uri="{FF2B5EF4-FFF2-40B4-BE49-F238E27FC236}">
                <a16:creationId xmlns:a16="http://schemas.microsoft.com/office/drawing/2014/main" id="{BA58723C-C155-13D5-DAC5-44E31E378052}"/>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5" name="Connecteur droit 154">
            <a:extLst>
              <a:ext uri="{FF2B5EF4-FFF2-40B4-BE49-F238E27FC236}">
                <a16:creationId xmlns:a16="http://schemas.microsoft.com/office/drawing/2014/main" id="{9A3FDB1F-FD28-1B91-4FD6-129BC53CD3E1}"/>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7" name="Ellipse 156">
            <a:extLst>
              <a:ext uri="{FF2B5EF4-FFF2-40B4-BE49-F238E27FC236}">
                <a16:creationId xmlns:a16="http://schemas.microsoft.com/office/drawing/2014/main" id="{854EF2B9-1741-18FB-46F2-2DB558CB0801}"/>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8" name="Ellipse 157">
            <a:extLst>
              <a:ext uri="{FF2B5EF4-FFF2-40B4-BE49-F238E27FC236}">
                <a16:creationId xmlns:a16="http://schemas.microsoft.com/office/drawing/2014/main" id="{F8DC4A56-75A8-8A1B-F17A-46EFB6D9603A}"/>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59" name="Connecteur droit avec flèche 158">
            <a:extLst>
              <a:ext uri="{FF2B5EF4-FFF2-40B4-BE49-F238E27FC236}">
                <a16:creationId xmlns:a16="http://schemas.microsoft.com/office/drawing/2014/main" id="{B59B2302-F5F1-5622-0FDD-FAA070C805A5}"/>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Ellipse 159">
            <a:extLst>
              <a:ext uri="{FF2B5EF4-FFF2-40B4-BE49-F238E27FC236}">
                <a16:creationId xmlns:a16="http://schemas.microsoft.com/office/drawing/2014/main" id="{8E56BC61-5102-6586-E1E2-91A098F989F0}"/>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161" name="Connecteur droit avec flèche 160">
            <a:extLst>
              <a:ext uri="{FF2B5EF4-FFF2-40B4-BE49-F238E27FC236}">
                <a16:creationId xmlns:a16="http://schemas.microsoft.com/office/drawing/2014/main" id="{AAB9980A-FCC1-8071-9BA1-9908FA5EE303}"/>
              </a:ext>
            </a:extLst>
          </p:cNvPr>
          <p:cNvCxnSpPr>
            <a:cxnSpLocks/>
          </p:cNvCxnSpPr>
          <p:nvPr/>
        </p:nvCxnSpPr>
        <p:spPr>
          <a:xfrm>
            <a:off x="9023593" y="3397049"/>
            <a:ext cx="316864" cy="3221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Connecteur droit 161">
            <a:extLst>
              <a:ext uri="{FF2B5EF4-FFF2-40B4-BE49-F238E27FC236}">
                <a16:creationId xmlns:a16="http://schemas.microsoft.com/office/drawing/2014/main" id="{57944D1B-B5E3-F50C-92A2-BE2F57E5CF91}"/>
              </a:ext>
            </a:extLst>
          </p:cNvPr>
          <p:cNvCxnSpPr>
            <a:cxnSpLocks/>
          </p:cNvCxnSpPr>
          <p:nvPr/>
        </p:nvCxnSpPr>
        <p:spPr>
          <a:xfrm>
            <a:off x="6365556" y="3276508"/>
            <a:ext cx="2658037" cy="137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Ellipse 162">
            <a:extLst>
              <a:ext uri="{FF2B5EF4-FFF2-40B4-BE49-F238E27FC236}">
                <a16:creationId xmlns:a16="http://schemas.microsoft.com/office/drawing/2014/main" id="{781DFFDA-C18B-5665-F778-630CDE9BB01E}"/>
              </a:ext>
            </a:extLst>
          </p:cNvPr>
          <p:cNvSpPr/>
          <p:nvPr/>
        </p:nvSpPr>
        <p:spPr>
          <a:xfrm>
            <a:off x="6096000" y="316518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a:t>
            </a:r>
          </a:p>
        </p:txBody>
      </p:sp>
      <p:cxnSp>
        <p:nvCxnSpPr>
          <p:cNvPr id="164" name="Connecteur droit avec flèche 163">
            <a:extLst>
              <a:ext uri="{FF2B5EF4-FFF2-40B4-BE49-F238E27FC236}">
                <a16:creationId xmlns:a16="http://schemas.microsoft.com/office/drawing/2014/main" id="{11CA3846-6881-2EDD-98EA-D56D313421DF}"/>
              </a:ext>
            </a:extLst>
          </p:cNvPr>
          <p:cNvCxnSpPr>
            <a:cxnSpLocks/>
          </p:cNvCxnSpPr>
          <p:nvPr/>
        </p:nvCxnSpPr>
        <p:spPr>
          <a:xfrm>
            <a:off x="6844211" y="3285219"/>
            <a:ext cx="462835" cy="4339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9D9DF11B-A85E-C627-6CA1-63236896D851}"/>
              </a:ext>
            </a:extLst>
          </p:cNvPr>
          <p:cNvSpPr/>
          <p:nvPr/>
        </p:nvSpPr>
        <p:spPr>
          <a:xfrm>
            <a:off x="10517331" y="2597209"/>
            <a:ext cx="764487"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E5938EE3-1D8B-755D-1913-48B339A423DA}"/>
              </a:ext>
            </a:extLst>
          </p:cNvPr>
          <p:cNvSpPr/>
          <p:nvPr/>
        </p:nvSpPr>
        <p:spPr>
          <a:xfrm>
            <a:off x="10762627" y="2880874"/>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cxnSp>
        <p:nvCxnSpPr>
          <p:cNvPr id="46" name="Connecteur droit avec flèche 45">
            <a:extLst>
              <a:ext uri="{FF2B5EF4-FFF2-40B4-BE49-F238E27FC236}">
                <a16:creationId xmlns:a16="http://schemas.microsoft.com/office/drawing/2014/main" id="{3BD388C9-9552-AA5C-C5F9-F0AB9430C97F}"/>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1D43534A-6BB8-E2B4-1385-73951EA4774B}"/>
              </a:ext>
            </a:extLst>
          </p:cNvPr>
          <p:cNvSpPr/>
          <p:nvPr/>
        </p:nvSpPr>
        <p:spPr>
          <a:xfrm>
            <a:off x="10072462" y="3429000"/>
            <a:ext cx="690166" cy="68675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avec flèche 47">
            <a:extLst>
              <a:ext uri="{FF2B5EF4-FFF2-40B4-BE49-F238E27FC236}">
                <a16:creationId xmlns:a16="http://schemas.microsoft.com/office/drawing/2014/main" id="{3DC23B19-3935-C026-C4B8-8C192021B1A5}"/>
              </a:ext>
            </a:extLst>
          </p:cNvPr>
          <p:cNvCxnSpPr>
            <a:cxnSpLocks/>
            <a:endCxn id="47" idx="0"/>
          </p:cNvCxnSpPr>
          <p:nvPr/>
        </p:nvCxnSpPr>
        <p:spPr>
          <a:xfrm flipH="1" flipV="1">
            <a:off x="10417545" y="3429000"/>
            <a:ext cx="138695" cy="3093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7DE107E3-3FED-7A2E-014E-67ABEF7D6CD8}"/>
              </a:ext>
            </a:extLst>
          </p:cNvPr>
          <p:cNvCxnSpPr>
            <a:cxnSpLocks/>
          </p:cNvCxnSpPr>
          <p:nvPr/>
        </p:nvCxnSpPr>
        <p:spPr>
          <a:xfrm flipH="1" flipV="1">
            <a:off x="10101190" y="3882539"/>
            <a:ext cx="391881" cy="2515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0E9BA69E-E113-DF13-698A-F526A02E1E9A}"/>
              </a:ext>
            </a:extLst>
          </p:cNvPr>
          <p:cNvSpPr/>
          <p:nvPr/>
        </p:nvSpPr>
        <p:spPr>
          <a:xfrm>
            <a:off x="10493071" y="3796371"/>
            <a:ext cx="269556" cy="222641"/>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52" name="Ellipse 51">
            <a:extLst>
              <a:ext uri="{FF2B5EF4-FFF2-40B4-BE49-F238E27FC236}">
                <a16:creationId xmlns:a16="http://schemas.microsoft.com/office/drawing/2014/main" id="{C0C07966-94DC-B615-AC03-523D71EABD50}"/>
              </a:ext>
            </a:extLst>
          </p:cNvPr>
          <p:cNvSpPr/>
          <p:nvPr/>
        </p:nvSpPr>
        <p:spPr>
          <a:xfrm>
            <a:off x="11012270" y="3774665"/>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53" name="Ellipse 52">
            <a:extLst>
              <a:ext uri="{FF2B5EF4-FFF2-40B4-BE49-F238E27FC236}">
                <a16:creationId xmlns:a16="http://schemas.microsoft.com/office/drawing/2014/main" id="{C6A5C178-9A0D-919B-D62D-AC2E90C95FED}"/>
              </a:ext>
            </a:extLst>
          </p:cNvPr>
          <p:cNvSpPr/>
          <p:nvPr/>
        </p:nvSpPr>
        <p:spPr>
          <a:xfrm>
            <a:off x="10950280" y="3551311"/>
            <a:ext cx="589164"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6DB50A14-6A05-5343-4007-7C64DC35E666}"/>
              </a:ext>
            </a:extLst>
          </p:cNvPr>
          <p:cNvSpPr/>
          <p:nvPr/>
        </p:nvSpPr>
        <p:spPr>
          <a:xfrm>
            <a:off x="11655080" y="3635940"/>
            <a:ext cx="269556" cy="22264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 name="Ellipse 1">
            <a:extLst>
              <a:ext uri="{FF2B5EF4-FFF2-40B4-BE49-F238E27FC236}">
                <a16:creationId xmlns:a16="http://schemas.microsoft.com/office/drawing/2014/main" id="{4B5B0F62-69E4-AF8F-812A-CED6B6AEFEDF}"/>
              </a:ext>
            </a:extLst>
          </p:cNvPr>
          <p:cNvSpPr/>
          <p:nvPr/>
        </p:nvSpPr>
        <p:spPr>
          <a:xfrm rot="15769604">
            <a:off x="8631293" y="3398425"/>
            <a:ext cx="501221" cy="3480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avec flèche 2">
            <a:extLst>
              <a:ext uri="{FF2B5EF4-FFF2-40B4-BE49-F238E27FC236}">
                <a16:creationId xmlns:a16="http://schemas.microsoft.com/office/drawing/2014/main" id="{09E4822E-30B1-9E80-6123-B0AC53FA9E2E}"/>
              </a:ext>
            </a:extLst>
          </p:cNvPr>
          <p:cNvCxnSpPr>
            <a:cxnSpLocks/>
          </p:cNvCxnSpPr>
          <p:nvPr/>
        </p:nvCxnSpPr>
        <p:spPr>
          <a:xfrm flipH="1" flipV="1">
            <a:off x="7880792" y="1887485"/>
            <a:ext cx="670786" cy="1829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363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8CB7D-031E-F5F1-1BEA-DF0BDB9440E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CAB21C7-9EAC-50C9-484D-8D237DD1F240}"/>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altLang="fr-FR" sz="2800" b="1" dirty="0">
                <a:latin typeface="+mn-lt"/>
                <a:cs typeface="Arial" panose="020B0604020202020204" pitchFamily="34" charset="0"/>
              </a:rPr>
              <a:t>Mardi 31 mars 2026 (10/14)</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solidFill>
                  <a:sysClr val="windowText" lastClr="000000"/>
                </a:solidFill>
                <a:latin typeface="+mn-lt"/>
                <a:cs typeface="Arial" panose="020B0604020202020204" pitchFamily="34" charset="0"/>
              </a:rPr>
              <a:t>8</a:t>
            </a:r>
            <a:r>
              <a:rPr lang="fr-FR" altLang="fr-FR" sz="2800" b="1" baseline="30000" dirty="0">
                <a:solidFill>
                  <a:sysClr val="windowText" lastClr="000000"/>
                </a:solidFill>
                <a:latin typeface="+mn-lt"/>
                <a:cs typeface="Arial" panose="020B0604020202020204" pitchFamily="34" charset="0"/>
              </a:rPr>
              <a:t>ème</a:t>
            </a:r>
            <a:r>
              <a:rPr lang="fr-FR" altLang="fr-FR" sz="2800" b="1" dirty="0">
                <a:solidFill>
                  <a:sysClr val="windowText" lastClr="000000"/>
                </a:solidFill>
                <a:latin typeface="+mn-lt"/>
                <a:cs typeface="Arial" panose="020B0604020202020204" pitchFamily="34" charset="0"/>
              </a:rPr>
              <a:t> période : 1815-1914</a:t>
            </a:r>
            <a:br>
              <a:rPr lang="fr-FR" altLang="fr-FR" sz="2800" b="1" dirty="0">
                <a:solidFill>
                  <a:sysClr val="windowText" lastClr="000000"/>
                </a:solidFill>
                <a:latin typeface="+mn-lt"/>
                <a:cs typeface="Arial" panose="020B0604020202020204" pitchFamily="34" charset="0"/>
              </a:rPr>
            </a:br>
            <a:r>
              <a:rPr lang="fr-FR" sz="2800" b="1" kern="0" dirty="0">
                <a:solidFill>
                  <a:sysClr val="windowText" lastClr="000000"/>
                </a:solidFill>
                <a:latin typeface="+mn-lt"/>
                <a:ea typeface="Times New Roman" panose="02020603050405020304" pitchFamily="18" charset="0"/>
              </a:rPr>
              <a:t>Europe et Russie à la conquête de l’Orient et de l’Asie</a:t>
            </a:r>
            <a:br>
              <a:rPr lang="fr-FR" sz="2800" b="1" kern="0" dirty="0">
                <a:solidFill>
                  <a:sysClr val="windowText" lastClr="000000"/>
                </a:solidFill>
                <a:latin typeface="+mn-lt"/>
                <a:ea typeface="Times New Roman" panose="02020603050405020304" pitchFamily="18" charset="0"/>
              </a:rPr>
            </a:br>
            <a:br>
              <a:rPr lang="fr-FR" sz="2800" b="1"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1554-1830 : L’Afrique occidentale, l’Afrique du Nord et la vallée du Nil</a:t>
            </a: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Avant l’impérialisme européen</a:t>
            </a:r>
            <a:br>
              <a:rPr lang="fr-FR" sz="2800" kern="0" dirty="0">
                <a:solidFill>
                  <a:sysClr val="windowText" lastClr="000000"/>
                </a:solidFill>
                <a:latin typeface="+mn-lt"/>
                <a:ea typeface="Times New Roman" panose="02020603050405020304" pitchFamily="18" charset="0"/>
              </a:rPr>
            </a:b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Suite…</a:t>
            </a: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2CF64DAB-86F5-BC49-0258-D6680045996F}"/>
              </a:ext>
            </a:extLst>
          </p:cNvPr>
          <p:cNvSpPr>
            <a:spLocks noGrp="1"/>
          </p:cNvSpPr>
          <p:nvPr>
            <p:ph type="sldNum" sz="quarter" idx="12"/>
          </p:nvPr>
        </p:nvSpPr>
        <p:spPr/>
        <p:txBody>
          <a:bodyPr/>
          <a:lstStyle/>
          <a:p>
            <a:fld id="{BA0C08FF-24FF-499B-80B5-AC5D693AFF68}" type="slidenum">
              <a:rPr lang="fr-FR" smtClean="0"/>
              <a:t>24</a:t>
            </a:fld>
            <a:endParaRPr lang="fr-FR" dirty="0"/>
          </a:p>
        </p:txBody>
      </p:sp>
    </p:spTree>
    <p:extLst>
      <p:ext uri="{BB962C8B-B14F-4D97-AF65-F5344CB8AC3E}">
        <p14:creationId xmlns:p14="http://schemas.microsoft.com/office/powerpoint/2010/main" val="1456497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48972-A61E-1CA7-C832-46BD1933DB8D}"/>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CF08C59B-2E4B-E552-D954-5502299EBE63}"/>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fr-FR" altLang="fr-FR" sz="1600" b="1" dirty="0">
                <a:cs typeface="Arial" panose="020B0604020202020204" pitchFamily="34" charset="0"/>
              </a:rPr>
              <a:t>8</a:t>
            </a:r>
            <a:r>
              <a:rPr lang="fr-FR" altLang="fr-FR" sz="1600" b="1" baseline="30000" dirty="0">
                <a:cs typeface="Arial" panose="020B0604020202020204" pitchFamily="34" charset="0"/>
              </a:rPr>
              <a:t>ème</a:t>
            </a:r>
            <a:r>
              <a:rPr lang="fr-FR" altLang="fr-FR" sz="1600" b="1" dirty="0">
                <a:cs typeface="Arial" panose="020B0604020202020204" pitchFamily="34" charset="0"/>
              </a:rPr>
              <a:t> période : 1815-1914</a:t>
            </a:r>
            <a:br>
              <a:rPr lang="fr-FR" altLang="fr-FR" sz="1600" b="1" dirty="0">
                <a:cs typeface="Arial" panose="020B0604020202020204" pitchFamily="34" charset="0"/>
              </a:rPr>
            </a:br>
            <a:r>
              <a:rPr lang="fr-FR" sz="1600" b="1" kern="0" dirty="0">
                <a:ea typeface="Times New Roman" panose="02020603050405020304" pitchFamily="18" charset="0"/>
              </a:rPr>
              <a:t>Europe et Russie à la conquête de l’Orient et de l’Asie</a:t>
            </a:r>
            <a:br>
              <a:rPr lang="fr-FR" sz="1600" b="1" kern="0" dirty="0">
                <a:ea typeface="Times New Roman" panose="02020603050405020304" pitchFamily="18" charset="0"/>
              </a:rPr>
            </a:br>
            <a:br>
              <a:rPr lang="fr-FR" sz="1600" b="1" kern="0" dirty="0">
                <a:ea typeface="Times New Roman" panose="02020603050405020304" pitchFamily="18" charset="0"/>
              </a:rPr>
            </a:br>
            <a:r>
              <a:rPr lang="fr-FR" sz="1600" b="1" kern="0" dirty="0">
                <a:solidFill>
                  <a:sysClr val="windowText" lastClr="000000"/>
                </a:solidFill>
                <a:ea typeface="Times New Roman" panose="02020603050405020304" pitchFamily="18" charset="0"/>
              </a:rPr>
              <a:t>1554-1830 : L’Afrique occidentale, l’Afrique du Nord et la vallée du Nil</a:t>
            </a:r>
            <a:br>
              <a:rPr lang="fr-FR" sz="1600" b="1" kern="0" dirty="0">
                <a:solidFill>
                  <a:sysClr val="windowText" lastClr="000000"/>
                </a:solidFill>
                <a:ea typeface="Times New Roman" panose="02020603050405020304" pitchFamily="18" charset="0"/>
              </a:rPr>
            </a:br>
            <a:r>
              <a:rPr lang="fr-FR" sz="1600" b="1" kern="0" dirty="0">
                <a:solidFill>
                  <a:sysClr val="windowText" lastClr="000000"/>
                </a:solidFill>
                <a:ea typeface="Times New Roman" panose="02020603050405020304" pitchFamily="18" charset="0"/>
              </a:rPr>
              <a:t>Avant l’impérialisme européen</a:t>
            </a:r>
          </a:p>
          <a:p>
            <a:pPr algn="ctr">
              <a:lnSpc>
                <a:spcPct val="100000"/>
              </a:lnSpc>
            </a:pPr>
            <a:endParaRPr lang="fr-FR" altLang="fr-FR" sz="1600" b="1" kern="0" dirty="0">
              <a:cs typeface="Arial" panose="020B0604020202020204" pitchFamily="34" charset="0"/>
            </a:endParaRPr>
          </a:p>
          <a:p>
            <a:pPr lvl="0"/>
            <a:r>
              <a:rPr lang="fr-FR" sz="1600" dirty="0">
                <a:solidFill>
                  <a:srgbClr val="FF0000"/>
                </a:solidFill>
              </a:rPr>
              <a:t>En Afrique, entre le XVe et le XVIIIe siècle…</a:t>
            </a:r>
          </a:p>
          <a:p>
            <a:pPr lvl="0"/>
            <a:r>
              <a:rPr lang="fr-FR" sz="1600" dirty="0">
                <a:solidFill>
                  <a:srgbClr val="FF0000"/>
                </a:solidFill>
              </a:rPr>
              <a:t>Un fait majeur : Au XVIe siècle, en Afrique occidentale, la fin des grands empires médiévaux : Mali et Songhaï</a:t>
            </a:r>
          </a:p>
          <a:p>
            <a:r>
              <a:rPr lang="fr-FR" sz="1600" dirty="0">
                <a:solidFill>
                  <a:srgbClr val="FF0000"/>
                </a:solidFill>
              </a:rPr>
              <a:t>Quatre processus : 1) Au XVIe siècle, en Afrique du Nord, une double-expansion musulmane, le Grand Maroc des Saadiens et l’expansion ottomane de l’Egypte à Alger ; 2) Du XVe au XVIIIe siècles, arrivées et installations des Européens sur les côtes africaines ; 3) A partir de la fin du XVe siècle, un déclin du commerce transsaharien au profit du commerce européen transatlantique ; Avec comme conséquence majeure, un déclin des royaumes de la savane au profit des royaumes côtiers du golfe de Guinée ; 4) 1530-1800 : La traite négrière : Les traites atlantique et arabe des esclaves noirs se développent à grande échelle</a:t>
            </a:r>
          </a:p>
          <a:p>
            <a:pPr lvl="0"/>
            <a:endParaRPr lang="fr-FR" sz="1600" dirty="0">
              <a:solidFill>
                <a:srgbClr val="FF0000"/>
              </a:solidFill>
            </a:endParaRPr>
          </a:p>
          <a:p>
            <a:r>
              <a:rPr lang="fr-FR" sz="1600" b="1" dirty="0">
                <a:solidFill>
                  <a:srgbClr val="FF0000"/>
                </a:solidFill>
              </a:rPr>
              <a:t>1591-1804 : Après la chute des empires médiévaux, l’Afrique occidentale se réorganise en de multiples royaumes</a:t>
            </a:r>
          </a:p>
          <a:p>
            <a:r>
              <a:rPr lang="fr-FR" sz="1600" b="1" dirty="0">
                <a:solidFill>
                  <a:srgbClr val="FF0000"/>
                </a:solidFill>
              </a:rPr>
              <a:t>1350-1804 : De la côte Atlantique au bassin du Niger, les royaumes de la savane occidentale</a:t>
            </a:r>
          </a:p>
          <a:p>
            <a:r>
              <a:rPr lang="fr-FR" sz="1600" dirty="0">
                <a:solidFill>
                  <a:srgbClr val="FF0000"/>
                </a:solidFill>
              </a:rPr>
              <a:t>1350-1550 : A l’ouest, sur la côte atlantique et le bas et moyen-Sénégal, les Sérères du Sine et du Saloum et les Ouolof du </a:t>
            </a:r>
            <a:r>
              <a:rPr lang="fr-FR" sz="1600" dirty="0" err="1">
                <a:solidFill>
                  <a:srgbClr val="FF0000"/>
                </a:solidFill>
              </a:rPr>
              <a:t>Dyolof</a:t>
            </a:r>
            <a:endParaRPr lang="fr-FR" sz="1600" dirty="0">
              <a:solidFill>
                <a:srgbClr val="FF0000"/>
              </a:solidFill>
            </a:endParaRPr>
          </a:p>
          <a:p>
            <a:r>
              <a:rPr lang="fr-FR" sz="1600" dirty="0">
                <a:solidFill>
                  <a:srgbClr val="FF0000"/>
                </a:solidFill>
              </a:rPr>
              <a:t>1495-1776 : Dans le haut-Sénégal, les royaumes fulbés ou peuls : Grand </a:t>
            </a:r>
            <a:r>
              <a:rPr lang="fr-FR" sz="1600" dirty="0" err="1">
                <a:solidFill>
                  <a:srgbClr val="FF0000"/>
                </a:solidFill>
              </a:rPr>
              <a:t>Fulo</a:t>
            </a:r>
            <a:r>
              <a:rPr lang="fr-FR" sz="1600" dirty="0">
                <a:solidFill>
                  <a:srgbClr val="FF0000"/>
                </a:solidFill>
              </a:rPr>
              <a:t>, </a:t>
            </a:r>
            <a:r>
              <a:rPr lang="fr-FR" sz="1600" dirty="0" err="1">
                <a:solidFill>
                  <a:srgbClr val="FF0000"/>
                </a:solidFill>
              </a:rPr>
              <a:t>Boundou</a:t>
            </a:r>
            <a:r>
              <a:rPr lang="fr-FR" sz="1600" dirty="0">
                <a:solidFill>
                  <a:srgbClr val="FF0000"/>
                </a:solidFill>
              </a:rPr>
              <a:t> et Fouta </a:t>
            </a:r>
            <a:r>
              <a:rPr lang="fr-FR" sz="1600" dirty="0" err="1">
                <a:solidFill>
                  <a:srgbClr val="FF0000"/>
                </a:solidFill>
              </a:rPr>
              <a:t>Djalon</a:t>
            </a:r>
            <a:endParaRPr lang="fr-FR" sz="1600" dirty="0">
              <a:solidFill>
                <a:srgbClr val="FF0000"/>
              </a:solidFill>
            </a:endParaRPr>
          </a:p>
          <a:p>
            <a:r>
              <a:rPr lang="fr-FR" sz="1600" dirty="0">
                <a:solidFill>
                  <a:srgbClr val="FF0000"/>
                </a:solidFill>
              </a:rPr>
              <a:t>1600-1820 : Dans le haut Niger, les royaumes bambaras animistes de Ségou et </a:t>
            </a:r>
            <a:r>
              <a:rPr lang="fr-FR" sz="1600" dirty="0" err="1">
                <a:solidFill>
                  <a:srgbClr val="FF0000"/>
                </a:solidFill>
              </a:rPr>
              <a:t>Kaarta</a:t>
            </a:r>
            <a:r>
              <a:rPr lang="fr-FR" sz="1600" dirty="0">
                <a:solidFill>
                  <a:srgbClr val="FF0000"/>
                </a:solidFill>
              </a:rPr>
              <a:t> succèdent au Songhaï</a:t>
            </a:r>
          </a:p>
          <a:p>
            <a:r>
              <a:rPr lang="fr-FR" sz="1600" dirty="0">
                <a:solidFill>
                  <a:srgbClr val="FF0000"/>
                </a:solidFill>
              </a:rPr>
              <a:t>1400-1825 : Au sud de la boucle du Niger, sur le plateau voltaïque : les </a:t>
            </a:r>
            <a:r>
              <a:rPr lang="fr-FR" sz="1600" dirty="0" err="1">
                <a:solidFill>
                  <a:srgbClr val="FF0000"/>
                </a:solidFill>
              </a:rPr>
              <a:t>Baribas</a:t>
            </a:r>
            <a:r>
              <a:rPr lang="fr-FR" sz="1600" dirty="0">
                <a:solidFill>
                  <a:srgbClr val="FF0000"/>
                </a:solidFill>
              </a:rPr>
              <a:t> du </a:t>
            </a:r>
            <a:r>
              <a:rPr lang="fr-FR" sz="1600" dirty="0" err="1">
                <a:solidFill>
                  <a:srgbClr val="FF0000"/>
                </a:solidFill>
              </a:rPr>
              <a:t>Borgou</a:t>
            </a:r>
            <a:r>
              <a:rPr lang="fr-FR" sz="1600" dirty="0">
                <a:solidFill>
                  <a:srgbClr val="FF0000"/>
                </a:solidFill>
              </a:rPr>
              <a:t>, les royaumes mossis, les Gourmantchés du Gourma et les Dioulas du Kong-Kénédougou</a:t>
            </a:r>
          </a:p>
          <a:p>
            <a:r>
              <a:rPr lang="fr-FR" sz="1600" b="1" dirty="0">
                <a:solidFill>
                  <a:srgbClr val="FF0000"/>
                </a:solidFill>
              </a:rPr>
              <a:t>1100-1804 : Le commerce transsaharien se déportent à l’est du Niger : apogée des royaumes de la savane centrale et orientale</a:t>
            </a:r>
          </a:p>
          <a:p>
            <a:r>
              <a:rPr lang="fr-FR" sz="1600" dirty="0">
                <a:solidFill>
                  <a:srgbClr val="FF0000"/>
                </a:solidFill>
              </a:rPr>
              <a:t>1100-1804 : Les sept cités-Etats haoussas</a:t>
            </a:r>
            <a:r>
              <a:rPr lang="pt-BR" sz="1600" dirty="0">
                <a:solidFill>
                  <a:srgbClr val="FF0000"/>
                </a:solidFill>
              </a:rPr>
              <a:t> de Kebbi, Zamfara, Gobir, Katsina, Daura, Kano, et Zaria </a:t>
            </a:r>
            <a:endParaRPr lang="fr-FR" sz="1600" dirty="0">
              <a:solidFill>
                <a:srgbClr val="FF0000"/>
              </a:solidFill>
            </a:endParaRPr>
          </a:p>
          <a:p>
            <a:r>
              <a:rPr lang="fr-FR" sz="1600" dirty="0">
                <a:solidFill>
                  <a:srgbClr val="FF0000"/>
                </a:solidFill>
              </a:rPr>
              <a:t>800-1804 : L’empire du Bornou-Kanem autour du lac Tchad, principale puissance de la bande sahélienne</a:t>
            </a:r>
          </a:p>
          <a:p>
            <a:r>
              <a:rPr lang="fr-FR" sz="1600" dirty="0">
                <a:solidFill>
                  <a:srgbClr val="FF0000"/>
                </a:solidFill>
              </a:rPr>
              <a:t>1400(-1912) : Le Ouaddaï</a:t>
            </a:r>
          </a:p>
          <a:p>
            <a:r>
              <a:rPr lang="fr-FR" sz="1600" dirty="0">
                <a:solidFill>
                  <a:srgbClr val="FF0000"/>
                </a:solidFill>
              </a:rPr>
              <a:t>1600(-1874) : Le Darfour</a:t>
            </a:r>
          </a:p>
        </p:txBody>
      </p:sp>
      <p:sp>
        <p:nvSpPr>
          <p:cNvPr id="2" name="PlaceHolder 1">
            <a:extLst>
              <a:ext uri="{FF2B5EF4-FFF2-40B4-BE49-F238E27FC236}">
                <a16:creationId xmlns:a16="http://schemas.microsoft.com/office/drawing/2014/main" id="{304F9BE1-D0B2-2105-7BCC-DD0381DF87FD}"/>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25</a:t>
            </a:fld>
            <a:endParaRPr/>
          </a:p>
        </p:txBody>
      </p:sp>
    </p:spTree>
    <p:extLst>
      <p:ext uri="{BB962C8B-B14F-4D97-AF65-F5344CB8AC3E}">
        <p14:creationId xmlns:p14="http://schemas.microsoft.com/office/powerpoint/2010/main" val="1395654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049D0-0116-F940-0788-3563A471FD29}"/>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929EC04D-AF9E-5A79-B78D-93AA35D94AA4}"/>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dirty="0"/>
              <a:t>1000-1852 : Dans le golfe de Guinée, les puissants royaumes côtiers s’insèrent dans la traite atlantique des esclaves</a:t>
            </a:r>
          </a:p>
          <a:p>
            <a:r>
              <a:rPr lang="fr-FR" sz="1600" dirty="0"/>
              <a:t>1000-1780 : L’empire Yoruba d’Oyo</a:t>
            </a:r>
          </a:p>
          <a:p>
            <a:r>
              <a:rPr lang="fr-FR" sz="1600" dirty="0"/>
              <a:t>1300-1700 : Le royaume Edo du Bénin</a:t>
            </a:r>
          </a:p>
          <a:p>
            <a:r>
              <a:rPr lang="fr-FR" sz="1600" dirty="0"/>
              <a:t>1600-1852 : Le royaume Fon du Dahomey</a:t>
            </a:r>
          </a:p>
          <a:p>
            <a:r>
              <a:rPr lang="fr-FR" sz="1600" dirty="0"/>
              <a:t>1680-1806 : L’empire Akan des Ashantis</a:t>
            </a:r>
          </a:p>
          <a:p>
            <a:endParaRPr lang="fr-FR" sz="1600" dirty="0"/>
          </a:p>
          <a:p>
            <a:pPr>
              <a:lnSpc>
                <a:spcPct val="100000"/>
              </a:lnSpc>
            </a:pPr>
            <a:endParaRPr lang="fr-FR" altLang="fr-FR" sz="1600" b="1" kern="0" dirty="0">
              <a:cs typeface="Arial" panose="020B0604020202020204" pitchFamily="34" charset="0"/>
            </a:endParaRPr>
          </a:p>
        </p:txBody>
      </p:sp>
      <p:sp>
        <p:nvSpPr>
          <p:cNvPr id="2" name="PlaceHolder 1">
            <a:extLst>
              <a:ext uri="{FF2B5EF4-FFF2-40B4-BE49-F238E27FC236}">
                <a16:creationId xmlns:a16="http://schemas.microsoft.com/office/drawing/2014/main" id="{27CCC59E-492A-5351-412E-B5C5B2023A92}"/>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26</a:t>
            </a:fld>
            <a:endParaRPr/>
          </a:p>
        </p:txBody>
      </p:sp>
    </p:spTree>
    <p:extLst>
      <p:ext uri="{BB962C8B-B14F-4D97-AF65-F5344CB8AC3E}">
        <p14:creationId xmlns:p14="http://schemas.microsoft.com/office/powerpoint/2010/main" val="3251002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3E9CB-38AB-C815-6CCA-792E94FB7FE0}"/>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3F32B4FC-8CB4-8927-C716-CDB9B3955270}"/>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dirty="0"/>
              <a:t>1549-1830 : En Afrique du Nord, une double-expansion musulmane : le Grand Maroc des Saadiens et des Alaouites ; L’expansion de l’Empire ottoman de l’Egypte à Alger</a:t>
            </a:r>
          </a:p>
          <a:p>
            <a:r>
              <a:rPr lang="fr-FR" sz="1600" b="1" dirty="0"/>
              <a:t>670-1511 : Le Maghreb médiéval</a:t>
            </a:r>
          </a:p>
          <a:p>
            <a:r>
              <a:rPr lang="fr-FR" sz="1600" dirty="0"/>
              <a:t>670-705 : Conquête arabe du Maghreb ; Islamisation des chefs berbères</a:t>
            </a:r>
          </a:p>
          <a:p>
            <a:r>
              <a:rPr lang="fr-FR" sz="1600" dirty="0"/>
              <a:t>739-761 : La grande Révolte berbère ; Naissance d’un Islam</a:t>
            </a:r>
            <a:r>
              <a:rPr lang="fr-FR" sz="1600" i="1" dirty="0"/>
              <a:t> kharijite</a:t>
            </a:r>
            <a:r>
              <a:rPr lang="fr-FR" sz="1600" dirty="0"/>
              <a:t> égalitaire des tribus berbères, opposé à un Islam </a:t>
            </a:r>
            <a:r>
              <a:rPr lang="fr-FR" sz="1600" i="1" dirty="0"/>
              <a:t>sunnite </a:t>
            </a:r>
            <a:r>
              <a:rPr lang="fr-FR" sz="1600" dirty="0"/>
              <a:t>arabe minoritaire des villes</a:t>
            </a:r>
          </a:p>
          <a:p>
            <a:r>
              <a:rPr lang="fr-FR" sz="1600" dirty="0"/>
              <a:t>744-909 : Après la révolte berbère, morcellement du Maghreb qui se réorganise en cinq royaumes autonomes, sous l’obédience des califes abbassides de Bagdad</a:t>
            </a:r>
          </a:p>
          <a:p>
            <a:r>
              <a:rPr lang="fr-FR" sz="1600" dirty="0"/>
              <a:t>909-973 : De l’Ifriqiya à la côte atlantique et à l’Egypte, et opposé aux califats sunnites, abbasside de Bagdad et omeyyade de Cordoue, le califat chiite arabe des Fatimides unifie la côte sud de la Méditerranée</a:t>
            </a:r>
          </a:p>
          <a:p>
            <a:r>
              <a:rPr lang="fr-FR" sz="1600" dirty="0"/>
              <a:t>1014-1048 : En Ifriqiya, sécessions des Berbères : Hammadides de Bejaïa ; Zirides de Kairouan-Mahdia ; NB : 1031 : En Espagne, fin du califat omeyyade arabe de Cordoue </a:t>
            </a:r>
          </a:p>
          <a:p>
            <a:r>
              <a:rPr lang="fr-FR" sz="1600" dirty="0"/>
              <a:t>1050-1150 : En réaction, les Fatimides du Caire lancent des tribus arabes contre l’Ifriqiya : Banu Hilal, Banu </a:t>
            </a:r>
            <a:r>
              <a:rPr lang="fr-FR" sz="1600" dirty="0" err="1"/>
              <a:t>Sulaym</a:t>
            </a:r>
            <a:r>
              <a:rPr lang="fr-FR" sz="1600" dirty="0"/>
              <a:t> et Banu </a:t>
            </a:r>
            <a:r>
              <a:rPr lang="fr-FR" sz="1600" dirty="0" err="1"/>
              <a:t>Mâqil</a:t>
            </a:r>
            <a:r>
              <a:rPr lang="fr-FR" sz="1600" dirty="0"/>
              <a:t> ; Arabisation du Maghreb oriental et central</a:t>
            </a:r>
          </a:p>
          <a:p>
            <a:r>
              <a:rPr lang="fr-FR" sz="1600" dirty="0"/>
              <a:t>1055-1269 : Les Empires berbères unifient le Maghreb</a:t>
            </a:r>
          </a:p>
          <a:p>
            <a:r>
              <a:rPr lang="fr-FR" sz="1600" dirty="0"/>
              <a:t>	1055-1147 : Les Almoravides conquièrent le </a:t>
            </a:r>
            <a:r>
              <a:rPr lang="fr-FR" sz="1600" i="1" dirty="0"/>
              <a:t>Maroc</a:t>
            </a:r>
            <a:r>
              <a:rPr lang="fr-FR" sz="1600" dirty="0"/>
              <a:t> ; Placé sous l’obédience du califat de Bagdad, le Maroc entre dans l’orthodoxie 	sunnite malékite</a:t>
            </a:r>
          </a:p>
          <a:p>
            <a:r>
              <a:rPr lang="fr-FR" sz="1600" dirty="0"/>
              <a:t>	1086-1120 : En Espagne, les Almoravides repoussent la Reconquista chrétienne et dominent l’al-Andalous ; Extension maximale de 	l’empire, du fleuve Sénégal au sud des Pyrénées : </a:t>
            </a:r>
            <a:r>
              <a:rPr lang="fr-FR" sz="1600" i="1" dirty="0"/>
              <a:t>un empire maghrébin gouverne les deux rives du détroit de Gibraltar</a:t>
            </a:r>
            <a:endParaRPr lang="fr-FR" sz="1600" dirty="0"/>
          </a:p>
          <a:p>
            <a:r>
              <a:rPr lang="fr-FR" sz="1600" dirty="0"/>
              <a:t>	1147-1269 : Les Almohades unifient l’ensemble du Maghreb et l’al-Andalus en Espagne ; Arabisation du Maghreb occidental</a:t>
            </a:r>
          </a:p>
          <a:p>
            <a:r>
              <a:rPr lang="fr-FR" sz="1600" dirty="0"/>
              <a:t>1235-1526 : Le Maghreb se réorganise en trois pôles</a:t>
            </a:r>
          </a:p>
          <a:p>
            <a:r>
              <a:rPr lang="fr-FR" sz="1600" dirty="0"/>
              <a:t>	1235-1517 : Au centre, le royaume berbère </a:t>
            </a:r>
            <a:r>
              <a:rPr lang="fr-FR" sz="1600" dirty="0" err="1"/>
              <a:t>zianide</a:t>
            </a:r>
            <a:r>
              <a:rPr lang="fr-FR" sz="1600" dirty="0"/>
              <a:t> de Tlemcen </a:t>
            </a:r>
          </a:p>
          <a:p>
            <a:r>
              <a:rPr lang="fr-FR" sz="1600" dirty="0"/>
              <a:t>	1229-1511 : A l’est, en Ifriqiya, le sultanat des Hafsides</a:t>
            </a:r>
          </a:p>
          <a:p>
            <a:r>
              <a:rPr lang="fr-FR" sz="1600" dirty="0"/>
              <a:t>	1269-1465-1526 : A l’ouest, au Maroc, le royaume berbère des Mérinides et des Wattassides échoue à réunifier le Maghreb</a:t>
            </a:r>
          </a:p>
          <a:p>
            <a:r>
              <a:rPr lang="fr-FR" sz="1600" dirty="0"/>
              <a:t>	1415-1519 : Sur la côte atlantique, de Ceuta-Tanger à Massa, les Portugais installent des comptoirs ; Les Espagnols s’emparent de 	Melilla</a:t>
            </a:r>
          </a:p>
          <a:p>
            <a:endParaRPr lang="fr-FR" sz="1600" dirty="0"/>
          </a:p>
          <a:p>
            <a:endParaRPr lang="fr-FR" sz="1600" dirty="0"/>
          </a:p>
          <a:p>
            <a:pPr>
              <a:lnSpc>
                <a:spcPct val="100000"/>
              </a:lnSpc>
            </a:pPr>
            <a:endParaRPr lang="fr-FR" altLang="fr-FR" sz="1600" b="1" kern="0" dirty="0">
              <a:cs typeface="Arial" panose="020B0604020202020204" pitchFamily="34" charset="0"/>
            </a:endParaRPr>
          </a:p>
        </p:txBody>
      </p:sp>
      <p:sp>
        <p:nvSpPr>
          <p:cNvPr id="2" name="PlaceHolder 1">
            <a:extLst>
              <a:ext uri="{FF2B5EF4-FFF2-40B4-BE49-F238E27FC236}">
                <a16:creationId xmlns:a16="http://schemas.microsoft.com/office/drawing/2014/main" id="{E9B5B102-7450-CD3C-3615-67D8116C3329}"/>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27</a:t>
            </a:fld>
            <a:endParaRPr/>
          </a:p>
        </p:txBody>
      </p:sp>
    </p:spTree>
    <p:extLst>
      <p:ext uri="{BB962C8B-B14F-4D97-AF65-F5344CB8AC3E}">
        <p14:creationId xmlns:p14="http://schemas.microsoft.com/office/powerpoint/2010/main" val="2193005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B420-7EE9-88A1-BBB1-870E3D4CA728}"/>
            </a:ext>
          </a:extLst>
        </p:cNvPr>
        <p:cNvGrpSpPr/>
        <p:nvPr/>
      </p:nvGrpSpPr>
      <p:grpSpPr>
        <a:xfrm>
          <a:off x="0" y="0"/>
          <a:ext cx="0" cy="0"/>
          <a:chOff x="0" y="0"/>
          <a:chExt cx="0" cy="0"/>
        </a:xfrm>
      </p:grpSpPr>
      <p:pic>
        <p:nvPicPr>
          <p:cNvPr id="12" name="Image 11" descr="Une image contenant texte, carte, atlas&#10;&#10;Le contenu généré par l’IA peut être incorrect.">
            <a:extLst>
              <a:ext uri="{FF2B5EF4-FFF2-40B4-BE49-F238E27FC236}">
                <a16:creationId xmlns:a16="http://schemas.microsoft.com/office/drawing/2014/main" id="{C230AB2F-3DEE-073A-385D-5C5E3F79C6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13" name="Connecteur droit 12">
            <a:extLst>
              <a:ext uri="{FF2B5EF4-FFF2-40B4-BE49-F238E27FC236}">
                <a16:creationId xmlns:a16="http://schemas.microsoft.com/office/drawing/2014/main" id="{F4479550-5455-1929-379F-E25CDAE296FA}"/>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E5757B8B-2AF0-5D0C-C307-AF640EDF5933}"/>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D7EC9E32-7549-5489-0130-E20B8C37D763}"/>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0AE06742-5194-1759-EB6E-B89A26EB2391}"/>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CAA7881-BE54-CAF6-833F-89515CC9A20D}"/>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DE4E7793-F574-A0CD-286F-AFA5C7C83097}"/>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603F06D4-94DA-0F09-3A53-F54189EE7719}"/>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B4536C0A-CAFC-FD4F-3C2F-D48A09F4634D}"/>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42" name="Connecteur droit avec flèche 41">
            <a:extLst>
              <a:ext uri="{FF2B5EF4-FFF2-40B4-BE49-F238E27FC236}">
                <a16:creationId xmlns:a16="http://schemas.microsoft.com/office/drawing/2014/main" id="{51A08AD0-D9B7-FE5E-96C5-685F0D08A147}"/>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0F7D8601-7E32-2E78-E814-09E00BDC11A2}"/>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droit 43">
            <a:extLst>
              <a:ext uri="{FF2B5EF4-FFF2-40B4-BE49-F238E27FC236}">
                <a16:creationId xmlns:a16="http://schemas.microsoft.com/office/drawing/2014/main" id="{28FB7488-67E9-18D3-2DAE-B7B3B6675D08}"/>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3B767EC6-982B-CA0B-A541-A14D89DF3FCD}"/>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3C095EBC-B423-87A3-A30D-9873F7BBD00C}"/>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81B6B0F6-79D9-4982-8785-789C15323375}"/>
              </a:ext>
            </a:extLst>
          </p:cNvPr>
          <p:cNvCxnSpPr>
            <a:cxnSpLocks/>
            <a:endCxn id="63"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B7531748-483A-5C9A-F580-82BAE671E6B4}"/>
              </a:ext>
            </a:extLst>
          </p:cNvPr>
          <p:cNvCxnSpPr>
            <a:cxnSpLocks/>
            <a:endCxn id="62"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EC37A156-14B5-06F3-4766-05937EC6F1DD}"/>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2" name="Ellipse 51">
            <a:extLst>
              <a:ext uri="{FF2B5EF4-FFF2-40B4-BE49-F238E27FC236}">
                <a16:creationId xmlns:a16="http://schemas.microsoft.com/office/drawing/2014/main" id="{87DAAC3D-232D-C38D-8D31-06BBAEC060F7}"/>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 name="Connecteur droit 53">
            <a:extLst>
              <a:ext uri="{FF2B5EF4-FFF2-40B4-BE49-F238E27FC236}">
                <a16:creationId xmlns:a16="http://schemas.microsoft.com/office/drawing/2014/main" id="{2B1530B7-AAAA-E354-97C9-A534856A5A41}"/>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5" name="Ellipse 54">
            <a:extLst>
              <a:ext uri="{FF2B5EF4-FFF2-40B4-BE49-F238E27FC236}">
                <a16:creationId xmlns:a16="http://schemas.microsoft.com/office/drawing/2014/main" id="{7DB70DAD-6078-8540-930D-340964389F2E}"/>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5208768F-C6B9-25AD-0D4A-77AAB3F3CDD0}"/>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3" name="Ellipse 62">
            <a:extLst>
              <a:ext uri="{FF2B5EF4-FFF2-40B4-BE49-F238E27FC236}">
                <a16:creationId xmlns:a16="http://schemas.microsoft.com/office/drawing/2014/main" id="{06AF26AF-CAE1-BB50-4749-5DD92179BB50}"/>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2" name="Ellipse 71">
            <a:extLst>
              <a:ext uri="{FF2B5EF4-FFF2-40B4-BE49-F238E27FC236}">
                <a16:creationId xmlns:a16="http://schemas.microsoft.com/office/drawing/2014/main" id="{08AC94EC-681A-4520-F145-170964579589}"/>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3" name="Ellipse 72">
            <a:extLst>
              <a:ext uri="{FF2B5EF4-FFF2-40B4-BE49-F238E27FC236}">
                <a16:creationId xmlns:a16="http://schemas.microsoft.com/office/drawing/2014/main" id="{BF89D6ED-2C2F-0027-F652-C9DD566F9508}"/>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83" name="Ellipse 82">
            <a:extLst>
              <a:ext uri="{FF2B5EF4-FFF2-40B4-BE49-F238E27FC236}">
                <a16:creationId xmlns:a16="http://schemas.microsoft.com/office/drawing/2014/main" id="{96DDEBA3-0F86-A6EE-897F-9A0015BF03C2}"/>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84" name="Ellipse 83">
            <a:extLst>
              <a:ext uri="{FF2B5EF4-FFF2-40B4-BE49-F238E27FC236}">
                <a16:creationId xmlns:a16="http://schemas.microsoft.com/office/drawing/2014/main" id="{765CDE80-C894-EC41-92A1-E71EEB12398C}"/>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85" name="Ellipse 84">
            <a:extLst>
              <a:ext uri="{FF2B5EF4-FFF2-40B4-BE49-F238E27FC236}">
                <a16:creationId xmlns:a16="http://schemas.microsoft.com/office/drawing/2014/main" id="{AFECF430-875D-9B3C-7C5A-FCEDD07773B9}"/>
              </a:ext>
            </a:extLst>
          </p:cNvPr>
          <p:cNvSpPr/>
          <p:nvPr/>
        </p:nvSpPr>
        <p:spPr>
          <a:xfrm rot="1635267">
            <a:off x="6175766" y="818256"/>
            <a:ext cx="2017805" cy="2902061"/>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6" name="Connecteur droit avec flèche 85">
            <a:extLst>
              <a:ext uri="{FF2B5EF4-FFF2-40B4-BE49-F238E27FC236}">
                <a16:creationId xmlns:a16="http://schemas.microsoft.com/office/drawing/2014/main" id="{D2C81FCF-904F-C545-94D1-060A09C94AE0}"/>
              </a:ext>
            </a:extLst>
          </p:cNvPr>
          <p:cNvCxnSpPr>
            <a:cxnSpLocks/>
            <a:endCxn id="83"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Ellipse 86">
            <a:extLst>
              <a:ext uri="{FF2B5EF4-FFF2-40B4-BE49-F238E27FC236}">
                <a16:creationId xmlns:a16="http://schemas.microsoft.com/office/drawing/2014/main" id="{7CA0E4FA-E2F9-BCB8-644D-CB7A4CEA8CA1}"/>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88" name="Ellipse 87">
            <a:extLst>
              <a:ext uri="{FF2B5EF4-FFF2-40B4-BE49-F238E27FC236}">
                <a16:creationId xmlns:a16="http://schemas.microsoft.com/office/drawing/2014/main" id="{70604C70-2520-3916-A939-E68B155642B8}"/>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89" name="Ellipse 88">
            <a:extLst>
              <a:ext uri="{FF2B5EF4-FFF2-40B4-BE49-F238E27FC236}">
                <a16:creationId xmlns:a16="http://schemas.microsoft.com/office/drawing/2014/main" id="{AC1CBAB6-3230-A2A0-DF1B-24210E858B09}"/>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90" name="Connecteur droit 89">
            <a:extLst>
              <a:ext uri="{FF2B5EF4-FFF2-40B4-BE49-F238E27FC236}">
                <a16:creationId xmlns:a16="http://schemas.microsoft.com/office/drawing/2014/main" id="{E705005A-994F-0359-55A5-136B61A128D7}"/>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435E7007-3EFD-4405-9C27-1B6C0EF059CF}"/>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Ellipse 91">
            <a:extLst>
              <a:ext uri="{FF2B5EF4-FFF2-40B4-BE49-F238E27FC236}">
                <a16:creationId xmlns:a16="http://schemas.microsoft.com/office/drawing/2014/main" id="{B9C48B0C-0A6C-23BF-34FE-3E324B49BACE}"/>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3" name="Connecteur droit 92">
            <a:extLst>
              <a:ext uri="{FF2B5EF4-FFF2-40B4-BE49-F238E27FC236}">
                <a16:creationId xmlns:a16="http://schemas.microsoft.com/office/drawing/2014/main" id="{F73446A3-9BFA-9253-7DBB-3EC7FFCF8C55}"/>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4" name="Ellipse 93">
            <a:extLst>
              <a:ext uri="{FF2B5EF4-FFF2-40B4-BE49-F238E27FC236}">
                <a16:creationId xmlns:a16="http://schemas.microsoft.com/office/drawing/2014/main" id="{B7A52842-5929-9185-AE4C-87EEC829A311}"/>
              </a:ext>
            </a:extLst>
          </p:cNvPr>
          <p:cNvSpPr/>
          <p:nvPr/>
        </p:nvSpPr>
        <p:spPr>
          <a:xfrm rot="12993896">
            <a:off x="7102254" y="3438793"/>
            <a:ext cx="373656" cy="706806"/>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7" name="Connecteur droit 96">
            <a:extLst>
              <a:ext uri="{FF2B5EF4-FFF2-40B4-BE49-F238E27FC236}">
                <a16:creationId xmlns:a16="http://schemas.microsoft.com/office/drawing/2014/main" id="{FBE29E0B-975A-BF7A-3B4A-6CC59FE4424C}"/>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2A2EE28C-D1D8-26AF-D581-EC28D68FAF03}"/>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EEA4D03C-D790-B130-381B-AF6786132FA2}"/>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E06E69F0-6B90-B7C7-BE83-A1BBA7E2BD35}"/>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Ellipse 100">
            <a:extLst>
              <a:ext uri="{FF2B5EF4-FFF2-40B4-BE49-F238E27FC236}">
                <a16:creationId xmlns:a16="http://schemas.microsoft.com/office/drawing/2014/main" id="{57A4AE59-61F8-F5A2-4300-6B4EEBAB8DAC}"/>
              </a:ext>
            </a:extLst>
          </p:cNvPr>
          <p:cNvSpPr/>
          <p:nvPr/>
        </p:nvSpPr>
        <p:spPr>
          <a:xfrm>
            <a:off x="7395208" y="3413536"/>
            <a:ext cx="144016" cy="122312"/>
          </a:xfrm>
          <a:prstGeom prst="ellipse">
            <a:avLst/>
          </a:prstGeom>
          <a:solidFill>
            <a:srgbClr val="B8E0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6" name="Connecteur droit 105">
            <a:extLst>
              <a:ext uri="{FF2B5EF4-FFF2-40B4-BE49-F238E27FC236}">
                <a16:creationId xmlns:a16="http://schemas.microsoft.com/office/drawing/2014/main" id="{7EBA9B4F-A6CE-0C03-38D4-FF0C7B163A54}"/>
              </a:ext>
            </a:extLst>
          </p:cNvPr>
          <p:cNvCxnSpPr>
            <a:cxnSpLocks/>
            <a:endCxn id="107" idx="7"/>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7" name="Ellipse 106">
            <a:extLst>
              <a:ext uri="{FF2B5EF4-FFF2-40B4-BE49-F238E27FC236}">
                <a16:creationId xmlns:a16="http://schemas.microsoft.com/office/drawing/2014/main" id="{5930FFD9-4CC2-6A95-09B8-8C9CDFB64689}"/>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DC92CEBB-2C13-1011-2AA0-3348B0213B4F}"/>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09" name="Connecteur droit 108">
            <a:extLst>
              <a:ext uri="{FF2B5EF4-FFF2-40B4-BE49-F238E27FC236}">
                <a16:creationId xmlns:a16="http://schemas.microsoft.com/office/drawing/2014/main" id="{062CED0A-757A-BB34-259F-93493AA97C1A}"/>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5DF1A0A5-DD3A-9EF0-1AA1-EDCAF7C73DC3}"/>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1" name="Ellipse 130">
            <a:extLst>
              <a:ext uri="{FF2B5EF4-FFF2-40B4-BE49-F238E27FC236}">
                <a16:creationId xmlns:a16="http://schemas.microsoft.com/office/drawing/2014/main" id="{F306FA78-5978-BC1D-D500-F80B88308F57}"/>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D20DF19B-2895-0744-2A99-FACF99EFF2B9}"/>
              </a:ext>
            </a:extLst>
          </p:cNvPr>
          <p:cNvSpPr/>
          <p:nvPr/>
        </p:nvSpPr>
        <p:spPr>
          <a:xfrm>
            <a:off x="7176648" y="377121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137" name="Connecteur droit 136">
            <a:extLst>
              <a:ext uri="{FF2B5EF4-FFF2-40B4-BE49-F238E27FC236}">
                <a16:creationId xmlns:a16="http://schemas.microsoft.com/office/drawing/2014/main" id="{3C93F47D-163A-5CBE-C102-E6EE5B7B33C6}"/>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 name="Connecteur droit 137">
            <a:extLst>
              <a:ext uri="{FF2B5EF4-FFF2-40B4-BE49-F238E27FC236}">
                <a16:creationId xmlns:a16="http://schemas.microsoft.com/office/drawing/2014/main" id="{6423BCB6-0E09-D4B2-B340-477E04AA3204}"/>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92C028AB-BF35-8844-DE78-8BA0D4D351E8}"/>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48" name="Ellipse 147">
            <a:extLst>
              <a:ext uri="{FF2B5EF4-FFF2-40B4-BE49-F238E27FC236}">
                <a16:creationId xmlns:a16="http://schemas.microsoft.com/office/drawing/2014/main" id="{1BB6F1B9-71A0-1DBF-2BF4-39C8B3833487}"/>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9" name="Connecteur droit 148">
            <a:extLst>
              <a:ext uri="{FF2B5EF4-FFF2-40B4-BE49-F238E27FC236}">
                <a16:creationId xmlns:a16="http://schemas.microsoft.com/office/drawing/2014/main" id="{FA3FDCD4-2414-8024-998B-A5B9354D6239}"/>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0" name="Ellipse 149">
            <a:extLst>
              <a:ext uri="{FF2B5EF4-FFF2-40B4-BE49-F238E27FC236}">
                <a16:creationId xmlns:a16="http://schemas.microsoft.com/office/drawing/2014/main" id="{50E7DF5D-7C73-C17E-C6DF-1D7E7B9549A5}"/>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95173F46-F36B-3022-0AEF-021BCB8FD546}"/>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4" name="Ellipse 153">
            <a:extLst>
              <a:ext uri="{FF2B5EF4-FFF2-40B4-BE49-F238E27FC236}">
                <a16:creationId xmlns:a16="http://schemas.microsoft.com/office/drawing/2014/main" id="{9608CF09-753D-7DE3-82FC-4AC97E2BA5B6}"/>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D2D64546-D461-D6A0-CB3E-C93AF16B0627}"/>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57" name="Ellipse 156">
            <a:extLst>
              <a:ext uri="{FF2B5EF4-FFF2-40B4-BE49-F238E27FC236}">
                <a16:creationId xmlns:a16="http://schemas.microsoft.com/office/drawing/2014/main" id="{6D90C0AB-B454-74D5-9DFF-EF3611093CE9}"/>
              </a:ext>
            </a:extLst>
          </p:cNvPr>
          <p:cNvSpPr/>
          <p:nvPr/>
        </p:nvSpPr>
        <p:spPr>
          <a:xfrm>
            <a:off x="7273951" y="416553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9" name="Ellipse 158">
            <a:extLst>
              <a:ext uri="{FF2B5EF4-FFF2-40B4-BE49-F238E27FC236}">
                <a16:creationId xmlns:a16="http://schemas.microsoft.com/office/drawing/2014/main" id="{55A05EA2-BFDB-FC5E-D02A-8474302631B2}"/>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60" name="Ellipse 159">
            <a:extLst>
              <a:ext uri="{FF2B5EF4-FFF2-40B4-BE49-F238E27FC236}">
                <a16:creationId xmlns:a16="http://schemas.microsoft.com/office/drawing/2014/main" id="{9DA1A2DC-09CB-3757-6FE4-51EF4271F5FC}"/>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1" name="Connecteur droit 160">
            <a:extLst>
              <a:ext uri="{FF2B5EF4-FFF2-40B4-BE49-F238E27FC236}">
                <a16:creationId xmlns:a16="http://schemas.microsoft.com/office/drawing/2014/main" id="{E4E34E16-2B8C-02CB-851D-8C2B67828757}"/>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2" name="Ellipse 161">
            <a:extLst>
              <a:ext uri="{FF2B5EF4-FFF2-40B4-BE49-F238E27FC236}">
                <a16:creationId xmlns:a16="http://schemas.microsoft.com/office/drawing/2014/main" id="{72CF8443-A5DB-5F1C-F5AB-15F9CC5E7565}"/>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3" name="Connecteur droit 162">
            <a:extLst>
              <a:ext uri="{FF2B5EF4-FFF2-40B4-BE49-F238E27FC236}">
                <a16:creationId xmlns:a16="http://schemas.microsoft.com/office/drawing/2014/main" id="{595EDAA2-BCE9-19B6-96FF-F326CB0B432C}"/>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4" name="Ellipse 163">
            <a:extLst>
              <a:ext uri="{FF2B5EF4-FFF2-40B4-BE49-F238E27FC236}">
                <a16:creationId xmlns:a16="http://schemas.microsoft.com/office/drawing/2014/main" id="{F16B2B1A-60CD-90C8-FA30-341D73737A2A}"/>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166" name="Connecteur droit avec flèche 165">
            <a:extLst>
              <a:ext uri="{FF2B5EF4-FFF2-40B4-BE49-F238E27FC236}">
                <a16:creationId xmlns:a16="http://schemas.microsoft.com/office/drawing/2014/main" id="{726E0613-7731-914F-B8E6-6A56070FE6B6}"/>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7" name="Ellipse 166">
            <a:extLst>
              <a:ext uri="{FF2B5EF4-FFF2-40B4-BE49-F238E27FC236}">
                <a16:creationId xmlns:a16="http://schemas.microsoft.com/office/drawing/2014/main" id="{70F1032D-3FEB-B4F0-A416-873DA6FCD1E0}"/>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168" name="Connecteur droit avec flèche 167">
            <a:extLst>
              <a:ext uri="{FF2B5EF4-FFF2-40B4-BE49-F238E27FC236}">
                <a16:creationId xmlns:a16="http://schemas.microsoft.com/office/drawing/2014/main" id="{27DDAA68-1BB7-FBCA-4EF4-A130C4C1608C}"/>
              </a:ext>
            </a:extLst>
          </p:cNvPr>
          <p:cNvCxnSpPr>
            <a:cxnSpLocks/>
          </p:cNvCxnSpPr>
          <p:nvPr/>
        </p:nvCxnSpPr>
        <p:spPr>
          <a:xfrm>
            <a:off x="9023593" y="3397049"/>
            <a:ext cx="316864" cy="3221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Connecteur droit 168">
            <a:extLst>
              <a:ext uri="{FF2B5EF4-FFF2-40B4-BE49-F238E27FC236}">
                <a16:creationId xmlns:a16="http://schemas.microsoft.com/office/drawing/2014/main" id="{AABAD84C-F866-27F7-BB66-CC7F31819AFA}"/>
              </a:ext>
            </a:extLst>
          </p:cNvPr>
          <p:cNvCxnSpPr>
            <a:cxnSpLocks/>
          </p:cNvCxnSpPr>
          <p:nvPr/>
        </p:nvCxnSpPr>
        <p:spPr>
          <a:xfrm>
            <a:off x="6365556" y="3276508"/>
            <a:ext cx="2658037" cy="137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Ellipse 169">
            <a:extLst>
              <a:ext uri="{FF2B5EF4-FFF2-40B4-BE49-F238E27FC236}">
                <a16:creationId xmlns:a16="http://schemas.microsoft.com/office/drawing/2014/main" id="{FC5FC3F1-3E10-B5B1-2BD5-B0B5D4AF3C60}"/>
              </a:ext>
            </a:extLst>
          </p:cNvPr>
          <p:cNvSpPr/>
          <p:nvPr/>
        </p:nvSpPr>
        <p:spPr>
          <a:xfrm>
            <a:off x="6096000" y="316518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a:t>
            </a:r>
          </a:p>
        </p:txBody>
      </p:sp>
      <p:cxnSp>
        <p:nvCxnSpPr>
          <p:cNvPr id="171" name="Connecteur droit avec flèche 170">
            <a:extLst>
              <a:ext uri="{FF2B5EF4-FFF2-40B4-BE49-F238E27FC236}">
                <a16:creationId xmlns:a16="http://schemas.microsoft.com/office/drawing/2014/main" id="{DACD6F25-1950-AF81-4EE9-0226B07A5DDA}"/>
              </a:ext>
            </a:extLst>
          </p:cNvPr>
          <p:cNvCxnSpPr>
            <a:cxnSpLocks/>
          </p:cNvCxnSpPr>
          <p:nvPr/>
        </p:nvCxnSpPr>
        <p:spPr>
          <a:xfrm>
            <a:off x="6844211" y="3285219"/>
            <a:ext cx="462835" cy="4339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2" name="Ellipse 171">
            <a:extLst>
              <a:ext uri="{FF2B5EF4-FFF2-40B4-BE49-F238E27FC236}">
                <a16:creationId xmlns:a16="http://schemas.microsoft.com/office/drawing/2014/main" id="{5F04C6E0-CEF7-FD36-5EA9-E86C8661F450}"/>
              </a:ext>
            </a:extLst>
          </p:cNvPr>
          <p:cNvSpPr/>
          <p:nvPr/>
        </p:nvSpPr>
        <p:spPr>
          <a:xfrm>
            <a:off x="10517331" y="2597209"/>
            <a:ext cx="764487"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58318C78-A04C-FB97-358E-1B86B2A3D85A}"/>
              </a:ext>
            </a:extLst>
          </p:cNvPr>
          <p:cNvSpPr/>
          <p:nvPr/>
        </p:nvSpPr>
        <p:spPr>
          <a:xfrm>
            <a:off x="10762627" y="2880874"/>
            <a:ext cx="269556" cy="2226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cxnSp>
        <p:nvCxnSpPr>
          <p:cNvPr id="174" name="Connecteur droit avec flèche 173">
            <a:extLst>
              <a:ext uri="{FF2B5EF4-FFF2-40B4-BE49-F238E27FC236}">
                <a16:creationId xmlns:a16="http://schemas.microsoft.com/office/drawing/2014/main" id="{238AD211-3523-CF5C-A6C2-111AFA8F0B5B}"/>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5" name="Ellipse 174">
            <a:extLst>
              <a:ext uri="{FF2B5EF4-FFF2-40B4-BE49-F238E27FC236}">
                <a16:creationId xmlns:a16="http://schemas.microsoft.com/office/drawing/2014/main" id="{D5737624-D973-8ECA-BB09-903D88686A52}"/>
              </a:ext>
            </a:extLst>
          </p:cNvPr>
          <p:cNvSpPr/>
          <p:nvPr/>
        </p:nvSpPr>
        <p:spPr>
          <a:xfrm>
            <a:off x="10072462" y="3429000"/>
            <a:ext cx="690166" cy="68675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6" name="Connecteur droit avec flèche 175">
            <a:extLst>
              <a:ext uri="{FF2B5EF4-FFF2-40B4-BE49-F238E27FC236}">
                <a16:creationId xmlns:a16="http://schemas.microsoft.com/office/drawing/2014/main" id="{E8CC2C72-CE6B-D49D-137E-C142C7F89711}"/>
              </a:ext>
            </a:extLst>
          </p:cNvPr>
          <p:cNvCxnSpPr>
            <a:cxnSpLocks/>
            <a:endCxn id="175" idx="0"/>
          </p:cNvCxnSpPr>
          <p:nvPr/>
        </p:nvCxnSpPr>
        <p:spPr>
          <a:xfrm flipH="1" flipV="1">
            <a:off x="10417545" y="3429000"/>
            <a:ext cx="138695" cy="3093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Connecteur droit avec flèche 176">
            <a:extLst>
              <a:ext uri="{FF2B5EF4-FFF2-40B4-BE49-F238E27FC236}">
                <a16:creationId xmlns:a16="http://schemas.microsoft.com/office/drawing/2014/main" id="{00209B9C-D3E1-5D72-A942-15CE0FD04697}"/>
              </a:ext>
            </a:extLst>
          </p:cNvPr>
          <p:cNvCxnSpPr>
            <a:cxnSpLocks/>
          </p:cNvCxnSpPr>
          <p:nvPr/>
        </p:nvCxnSpPr>
        <p:spPr>
          <a:xfrm flipH="1" flipV="1">
            <a:off x="10101190" y="3882539"/>
            <a:ext cx="391881" cy="2515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8" name="Ellipse 177">
            <a:extLst>
              <a:ext uri="{FF2B5EF4-FFF2-40B4-BE49-F238E27FC236}">
                <a16:creationId xmlns:a16="http://schemas.microsoft.com/office/drawing/2014/main" id="{8C02134B-3D7C-4FEB-3FB4-B28A781213DE}"/>
              </a:ext>
            </a:extLst>
          </p:cNvPr>
          <p:cNvSpPr/>
          <p:nvPr/>
        </p:nvSpPr>
        <p:spPr>
          <a:xfrm>
            <a:off x="10493071" y="3796371"/>
            <a:ext cx="269556" cy="222641"/>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79" name="Ellipse 178">
            <a:extLst>
              <a:ext uri="{FF2B5EF4-FFF2-40B4-BE49-F238E27FC236}">
                <a16:creationId xmlns:a16="http://schemas.microsoft.com/office/drawing/2014/main" id="{079CE824-0C5B-5D1B-7BDB-C28B025CF30F}"/>
              </a:ext>
            </a:extLst>
          </p:cNvPr>
          <p:cNvSpPr/>
          <p:nvPr/>
        </p:nvSpPr>
        <p:spPr>
          <a:xfrm>
            <a:off x="11012270" y="3774665"/>
            <a:ext cx="269556" cy="222641"/>
          </a:xfrm>
          <a:prstGeom prst="ellipse">
            <a:avLst/>
          </a:prstGeom>
          <a:solidFill>
            <a:srgbClr val="8C3F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80" name="Ellipse 179">
            <a:extLst>
              <a:ext uri="{FF2B5EF4-FFF2-40B4-BE49-F238E27FC236}">
                <a16:creationId xmlns:a16="http://schemas.microsoft.com/office/drawing/2014/main" id="{C1446DED-26EA-E913-6F31-EA6F101326D1}"/>
              </a:ext>
            </a:extLst>
          </p:cNvPr>
          <p:cNvSpPr/>
          <p:nvPr/>
        </p:nvSpPr>
        <p:spPr>
          <a:xfrm>
            <a:off x="10950280" y="3551311"/>
            <a:ext cx="589164"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Ellipse 180">
            <a:extLst>
              <a:ext uri="{FF2B5EF4-FFF2-40B4-BE49-F238E27FC236}">
                <a16:creationId xmlns:a16="http://schemas.microsoft.com/office/drawing/2014/main" id="{12202AF9-A114-A119-D354-1E4BC185779B}"/>
              </a:ext>
            </a:extLst>
          </p:cNvPr>
          <p:cNvSpPr/>
          <p:nvPr/>
        </p:nvSpPr>
        <p:spPr>
          <a:xfrm>
            <a:off x="11655080" y="3635940"/>
            <a:ext cx="269556" cy="222641"/>
          </a:xfrm>
          <a:prstGeom prst="ellipse">
            <a:avLst/>
          </a:prstGeom>
          <a:solidFill>
            <a:srgbClr val="8C3F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82" name="Ellipse 181">
            <a:extLst>
              <a:ext uri="{FF2B5EF4-FFF2-40B4-BE49-F238E27FC236}">
                <a16:creationId xmlns:a16="http://schemas.microsoft.com/office/drawing/2014/main" id="{383FACD4-AB94-4F70-0753-078010BB4682}"/>
              </a:ext>
            </a:extLst>
          </p:cNvPr>
          <p:cNvSpPr/>
          <p:nvPr/>
        </p:nvSpPr>
        <p:spPr>
          <a:xfrm rot="16200000">
            <a:off x="7852558" y="3877917"/>
            <a:ext cx="851737" cy="19165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09E72B86-BEEC-7E50-37D9-FAE8DB508ED2}"/>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88" name="Ellipse 187">
            <a:extLst>
              <a:ext uri="{FF2B5EF4-FFF2-40B4-BE49-F238E27FC236}">
                <a16:creationId xmlns:a16="http://schemas.microsoft.com/office/drawing/2014/main" id="{810BB9D0-37D6-E4F4-8CDA-886616AEEBE3}"/>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90" name="Ellipse 189">
            <a:extLst>
              <a:ext uri="{FF2B5EF4-FFF2-40B4-BE49-F238E27FC236}">
                <a16:creationId xmlns:a16="http://schemas.microsoft.com/office/drawing/2014/main" id="{735A401D-7430-B257-50F5-CBDC40F3FBA9}"/>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93" name="Ellipse 192">
            <a:extLst>
              <a:ext uri="{FF2B5EF4-FFF2-40B4-BE49-F238E27FC236}">
                <a16:creationId xmlns:a16="http://schemas.microsoft.com/office/drawing/2014/main" id="{62AA0357-88E7-9F63-48A8-92F0C3918EC8}"/>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 name="Rectangle 2">
            <a:extLst>
              <a:ext uri="{FF2B5EF4-FFF2-40B4-BE49-F238E27FC236}">
                <a16:creationId xmlns:a16="http://schemas.microsoft.com/office/drawing/2014/main" id="{29428ED5-56BD-F024-A127-AFAF4B45BF99}"/>
              </a:ext>
            </a:extLst>
          </p:cNvPr>
          <p:cNvSpPr/>
          <p:nvPr/>
        </p:nvSpPr>
        <p:spPr>
          <a:xfrm>
            <a:off x="77840" y="116632"/>
            <a:ext cx="5038277" cy="3785652"/>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*Rappels…</a:t>
            </a:r>
          </a:p>
          <a:p>
            <a:endParaRPr lang="fr-FR" sz="1600" dirty="0"/>
          </a:p>
          <a:p>
            <a:r>
              <a:rPr lang="fr-FR" sz="1600" dirty="0"/>
              <a:t>*L’Afrique occidentale et l’Afrique du Nord</a:t>
            </a:r>
          </a:p>
          <a:p>
            <a:r>
              <a:rPr lang="fr-FR" sz="1600" dirty="0"/>
              <a:t>Avant l’impérialisme européen</a:t>
            </a:r>
          </a:p>
          <a:p>
            <a:endParaRPr lang="fr-FR" sz="1600" dirty="0"/>
          </a:p>
          <a:p>
            <a:r>
              <a:rPr lang="fr-FR" sz="1600" dirty="0"/>
              <a:t>*Continuons avec la 1</a:t>
            </a:r>
            <a:r>
              <a:rPr lang="fr-FR" sz="1600" baseline="30000" dirty="0"/>
              <a:t>ère</a:t>
            </a:r>
            <a:r>
              <a:rPr lang="fr-FR" sz="1600" dirty="0"/>
              <a:t> ; Et après…</a:t>
            </a:r>
          </a:p>
          <a:p>
            <a:endParaRPr lang="fr-FR" sz="1600" dirty="0"/>
          </a:p>
          <a:p>
            <a:r>
              <a:rPr lang="fr-FR" sz="1600" dirty="0"/>
              <a:t>a) Les royaumes de la savane occidentale</a:t>
            </a:r>
          </a:p>
          <a:p>
            <a:r>
              <a:rPr lang="fr-FR" sz="1600" dirty="0"/>
              <a:t>Sérères, Ouolofs, Ségou et </a:t>
            </a:r>
            <a:r>
              <a:rPr lang="fr-FR" sz="1600" dirty="0" err="1"/>
              <a:t>Kaarta</a:t>
            </a:r>
            <a:r>
              <a:rPr lang="fr-FR" sz="1600" dirty="0"/>
              <a:t>, royaumes mossis… ; Et…</a:t>
            </a:r>
          </a:p>
          <a:p>
            <a:r>
              <a:rPr lang="fr-FR" sz="1600" dirty="0"/>
              <a:t>Et l’extension des nomades éleveurs peuls…</a:t>
            </a:r>
          </a:p>
          <a:p>
            <a:endParaRPr lang="fr-FR" sz="1600" dirty="0"/>
          </a:p>
          <a:p>
            <a:r>
              <a:rPr lang="fr-FR" sz="1600" dirty="0"/>
              <a:t>b) Les royaumes de la savane centrale et orientale</a:t>
            </a:r>
          </a:p>
          <a:p>
            <a:r>
              <a:rPr lang="fr-FR" sz="1600" dirty="0"/>
              <a:t>Cités haoussas, Bornou-Kanem, Ouaddaï et Darfour</a:t>
            </a:r>
          </a:p>
          <a:p>
            <a:endParaRPr lang="fr-FR" sz="1600" dirty="0"/>
          </a:p>
          <a:p>
            <a:r>
              <a:rPr lang="fr-FR" sz="1600" dirty="0"/>
              <a:t>c) Les royaumes côtiers de la forêt et du golfe de Guinée…</a:t>
            </a:r>
          </a:p>
        </p:txBody>
      </p:sp>
      <p:sp>
        <p:nvSpPr>
          <p:cNvPr id="5" name="Ellipse 4">
            <a:extLst>
              <a:ext uri="{FF2B5EF4-FFF2-40B4-BE49-F238E27FC236}">
                <a16:creationId xmlns:a16="http://schemas.microsoft.com/office/drawing/2014/main" id="{B4C2B2C5-9444-7507-E303-E39DBC61F666}"/>
              </a:ext>
            </a:extLst>
          </p:cNvPr>
          <p:cNvSpPr/>
          <p:nvPr/>
        </p:nvSpPr>
        <p:spPr>
          <a:xfrm rot="16200000">
            <a:off x="4672189" y="3180185"/>
            <a:ext cx="232792" cy="53536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26227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4B39C-9F7B-612A-9524-90E29B344E3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9B42D17-2D79-60C3-99D9-8D62974EB8ED}"/>
              </a:ext>
            </a:extLst>
          </p:cNvPr>
          <p:cNvSpPr/>
          <p:nvPr/>
        </p:nvSpPr>
        <p:spPr>
          <a:xfrm>
            <a:off x="89608" y="135201"/>
            <a:ext cx="3608632" cy="1200329"/>
          </a:xfrm>
          <a:prstGeom prst="rect">
            <a:avLst/>
          </a:prstGeom>
          <a:solidFill>
            <a:srgbClr val="FFC000"/>
          </a:solidFill>
          <a:ln w="38100">
            <a:solidFill>
              <a:schemeClr val="tx1"/>
            </a:solidFill>
          </a:ln>
        </p:spPr>
        <p:txBody>
          <a:bodyPr wrap="square">
            <a:spAutoFit/>
          </a:bodyPr>
          <a:lstStyle/>
          <a:p>
            <a:r>
              <a:rPr lang="fr-FR" b="1" dirty="0"/>
              <a:t>1000-1852 : Dans le golfe de Guinée, les puissants royaumes côtiers s’insèrent dans la traite atlantique des esclaves</a:t>
            </a:r>
          </a:p>
        </p:txBody>
      </p:sp>
      <p:pic>
        <p:nvPicPr>
          <p:cNvPr id="2" name="Picture 3" descr="C:\Users\Christophe\Pictures\My Scans\2016-04 (avr.)\scan0010.jpg">
            <a:extLst>
              <a:ext uri="{FF2B5EF4-FFF2-40B4-BE49-F238E27FC236}">
                <a16:creationId xmlns:a16="http://schemas.microsoft.com/office/drawing/2014/main" id="{66AFB3D7-81E1-1DA3-0FF0-BFD70E7EE0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343839F0-ACC9-33AD-C0F5-7218662D8BB4}"/>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llipse 5">
            <a:extLst>
              <a:ext uri="{FF2B5EF4-FFF2-40B4-BE49-F238E27FC236}">
                <a16:creationId xmlns:a16="http://schemas.microsoft.com/office/drawing/2014/main" id="{671447DC-0998-0EAF-4629-ECB6448157D1}"/>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llipse 6">
            <a:extLst>
              <a:ext uri="{FF2B5EF4-FFF2-40B4-BE49-F238E27FC236}">
                <a16:creationId xmlns:a16="http://schemas.microsoft.com/office/drawing/2014/main" id="{0A53C79A-40DE-7659-8A55-6A2901C8A8E4}"/>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A85AD026-FF92-940D-AC63-877B9E8D9BD0}"/>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a:extLst>
              <a:ext uri="{FF2B5EF4-FFF2-40B4-BE49-F238E27FC236}">
                <a16:creationId xmlns:a16="http://schemas.microsoft.com/office/drawing/2014/main" id="{137AC632-05B3-924A-E1C4-592B086B22A2}"/>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E3F1C901-0AF4-E1F0-B27A-82B31EF49E43}"/>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C3916E7-9EE8-8F85-3CE0-D7EDA2EAD98B}"/>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Ellipse 11">
            <a:extLst>
              <a:ext uri="{FF2B5EF4-FFF2-40B4-BE49-F238E27FC236}">
                <a16:creationId xmlns:a16="http://schemas.microsoft.com/office/drawing/2014/main" id="{8F9956BE-4910-209D-CA90-078C2B52C8CA}"/>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8E88F8F6-9027-E25D-7FD5-37D9BDA026B8}"/>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Ellipse 17">
            <a:extLst>
              <a:ext uri="{FF2B5EF4-FFF2-40B4-BE49-F238E27FC236}">
                <a16:creationId xmlns:a16="http://schemas.microsoft.com/office/drawing/2014/main" id="{0C187708-DB84-C013-BE58-8E25DBD9750D}"/>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Ellipse 18">
            <a:extLst>
              <a:ext uri="{FF2B5EF4-FFF2-40B4-BE49-F238E27FC236}">
                <a16:creationId xmlns:a16="http://schemas.microsoft.com/office/drawing/2014/main" id="{C3E38DA1-B456-6B2C-379D-C3BC296CC749}"/>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Ellipse 19">
            <a:extLst>
              <a:ext uri="{FF2B5EF4-FFF2-40B4-BE49-F238E27FC236}">
                <a16:creationId xmlns:a16="http://schemas.microsoft.com/office/drawing/2014/main" id="{6C5CEFF8-32CF-5250-645E-1403F3D85F22}"/>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B3BF8D02-2095-FA15-17B8-16E499E5B375}"/>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794C4046-90BD-6C94-EFEF-A6AE6D88D20C}"/>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B337B46A-15E1-CCA3-F1AE-6843EC11DD5F}"/>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16DF1ED6-07CC-CB93-36A6-75F56E185ECB}"/>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C31B1523-5DE7-34BA-7027-8FBD367F89A4}"/>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83F8EDE5-EC6B-EEEE-F9B1-8FA61F435F41}"/>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A2E9E7D4-D47A-CC25-593A-F9A3550FB182}"/>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47">
            <a:extLst>
              <a:ext uri="{FF2B5EF4-FFF2-40B4-BE49-F238E27FC236}">
                <a16:creationId xmlns:a16="http://schemas.microsoft.com/office/drawing/2014/main" id="{1850E2E8-08DD-D42C-227A-5879FD435931}"/>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5E483E05-21C1-0F42-5C65-1BD5A8F96E72}"/>
              </a:ext>
            </a:extLst>
          </p:cNvPr>
          <p:cNvSpPr/>
          <p:nvPr/>
        </p:nvSpPr>
        <p:spPr>
          <a:xfrm>
            <a:off x="8796166" y="2366816"/>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Connecteur droit 49">
            <a:extLst>
              <a:ext uri="{FF2B5EF4-FFF2-40B4-BE49-F238E27FC236}">
                <a16:creationId xmlns:a16="http://schemas.microsoft.com/office/drawing/2014/main" id="{D79742AD-7793-8965-6984-5EFB67B5FC5E}"/>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EE853F68-0C28-62F7-183B-6D142BBCFF47}"/>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76A5EF1D-48D7-4203-5A5C-76EFA8FCC885}"/>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3" name="Connecteur droit avec flèche 52">
            <a:extLst>
              <a:ext uri="{FF2B5EF4-FFF2-40B4-BE49-F238E27FC236}">
                <a16:creationId xmlns:a16="http://schemas.microsoft.com/office/drawing/2014/main" id="{0674060C-7AEC-C2FC-1DF8-F2EB25113274}"/>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EF473FBB-DA81-BDCE-D68D-0A63DBA0873B}"/>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5" name="Ellipse 54">
            <a:extLst>
              <a:ext uri="{FF2B5EF4-FFF2-40B4-BE49-F238E27FC236}">
                <a16:creationId xmlns:a16="http://schemas.microsoft.com/office/drawing/2014/main" id="{9DA6CAD8-8D3A-6124-3D72-0DE875516E06}"/>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Connecteur droit 55">
            <a:extLst>
              <a:ext uri="{FF2B5EF4-FFF2-40B4-BE49-F238E27FC236}">
                <a16:creationId xmlns:a16="http://schemas.microsoft.com/office/drawing/2014/main" id="{301E44D8-B6CD-D0B8-D145-5A992EB7740F}"/>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56341E67-657D-CDDE-D9B3-E44A80BC6506}"/>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E03E29B8-D3B1-7965-6EA0-4B38897A8A34}"/>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9" name="Ellipse 58">
            <a:extLst>
              <a:ext uri="{FF2B5EF4-FFF2-40B4-BE49-F238E27FC236}">
                <a16:creationId xmlns:a16="http://schemas.microsoft.com/office/drawing/2014/main" id="{2D61AA17-AE6D-4DE4-F8E3-EF9FE06B14D8}"/>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125601C1-61CE-8F14-5318-1FBD19DC7F11}"/>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5BD7BCEC-55AC-B7E2-9270-B9FD0942DE39}"/>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 name="Connecteur droit 61">
            <a:extLst>
              <a:ext uri="{FF2B5EF4-FFF2-40B4-BE49-F238E27FC236}">
                <a16:creationId xmlns:a16="http://schemas.microsoft.com/office/drawing/2014/main" id="{6EE932B6-F88E-9F2C-3AB0-8931ED54995B}"/>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53CC0338-490E-A8A2-38A5-4542889D42CE}"/>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64" name="Connecteur droit 63">
            <a:extLst>
              <a:ext uri="{FF2B5EF4-FFF2-40B4-BE49-F238E27FC236}">
                <a16:creationId xmlns:a16="http://schemas.microsoft.com/office/drawing/2014/main" id="{D6BBAD75-1E65-75A5-1009-736EA0FCA74E}"/>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Ellipse 64">
            <a:extLst>
              <a:ext uri="{FF2B5EF4-FFF2-40B4-BE49-F238E27FC236}">
                <a16:creationId xmlns:a16="http://schemas.microsoft.com/office/drawing/2014/main" id="{F87D9ACF-6FFB-DD92-E04D-79AD91255F39}"/>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66" name="Connecteur droit 65">
            <a:extLst>
              <a:ext uri="{FF2B5EF4-FFF2-40B4-BE49-F238E27FC236}">
                <a16:creationId xmlns:a16="http://schemas.microsoft.com/office/drawing/2014/main" id="{5391D9D5-E29A-F0E0-F4AA-9C0E0AD338FB}"/>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8C400FB9-13A6-6077-6F7D-5069C6088AD3}"/>
              </a:ext>
            </a:extLst>
          </p:cNvPr>
          <p:cNvCxnSpPr>
            <a:cxnSpLocks/>
          </p:cNvCxnSpPr>
          <p:nvPr/>
        </p:nvCxnSpPr>
        <p:spPr>
          <a:xfrm flipH="1">
            <a:off x="10373710" y="1778047"/>
            <a:ext cx="1369336" cy="16509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8" name="Connecteur droit avec flèche 67">
            <a:extLst>
              <a:ext uri="{FF2B5EF4-FFF2-40B4-BE49-F238E27FC236}">
                <a16:creationId xmlns:a16="http://schemas.microsoft.com/office/drawing/2014/main" id="{DF9F9B1C-46FB-0E53-75E8-359817FE2ED7}"/>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9" name="Ellipse 68">
            <a:extLst>
              <a:ext uri="{FF2B5EF4-FFF2-40B4-BE49-F238E27FC236}">
                <a16:creationId xmlns:a16="http://schemas.microsoft.com/office/drawing/2014/main" id="{CD32DE5F-6510-AE5E-9094-A58CC40298BD}"/>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0" name="Ellipse 69">
            <a:extLst>
              <a:ext uri="{FF2B5EF4-FFF2-40B4-BE49-F238E27FC236}">
                <a16:creationId xmlns:a16="http://schemas.microsoft.com/office/drawing/2014/main" id="{749626BD-BF8B-7624-9CB4-D40BB452E227}"/>
              </a:ext>
            </a:extLst>
          </p:cNvPr>
          <p:cNvSpPr/>
          <p:nvPr/>
        </p:nvSpPr>
        <p:spPr>
          <a:xfrm>
            <a:off x="9567395" y="3278008"/>
            <a:ext cx="1466088" cy="29639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esclaves</a:t>
            </a:r>
          </a:p>
        </p:txBody>
      </p:sp>
      <p:sp>
        <p:nvSpPr>
          <p:cNvPr id="71" name="Ellipse 70">
            <a:extLst>
              <a:ext uri="{FF2B5EF4-FFF2-40B4-BE49-F238E27FC236}">
                <a16:creationId xmlns:a16="http://schemas.microsoft.com/office/drawing/2014/main" id="{2D6FCAEA-FA8D-058C-4600-FCCB44CCE987}"/>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2" name="Ellipse 71">
            <a:extLst>
              <a:ext uri="{FF2B5EF4-FFF2-40B4-BE49-F238E27FC236}">
                <a16:creationId xmlns:a16="http://schemas.microsoft.com/office/drawing/2014/main" id="{BEA55A9B-0F2A-87F5-5518-FD8AE8F78B07}"/>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3" name="Ellipse 72">
            <a:extLst>
              <a:ext uri="{FF2B5EF4-FFF2-40B4-BE49-F238E27FC236}">
                <a16:creationId xmlns:a16="http://schemas.microsoft.com/office/drawing/2014/main" id="{9034B8A2-7AA6-04CA-6228-292FE6FE30C3}"/>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4" name="Ellipse 73">
            <a:extLst>
              <a:ext uri="{FF2B5EF4-FFF2-40B4-BE49-F238E27FC236}">
                <a16:creationId xmlns:a16="http://schemas.microsoft.com/office/drawing/2014/main" id="{314DE760-FDA2-F7FB-6627-86139D6839FB}"/>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llipse 2">
            <a:extLst>
              <a:ext uri="{FF2B5EF4-FFF2-40B4-BE49-F238E27FC236}">
                <a16:creationId xmlns:a16="http://schemas.microsoft.com/office/drawing/2014/main" id="{4F9CABA6-45E9-3DD7-C0E3-A43B04BF7F89}"/>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5F1F3466-075D-5D6B-311F-8DD1FFDD63CA}"/>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5" name="Ellipse 14">
            <a:extLst>
              <a:ext uri="{FF2B5EF4-FFF2-40B4-BE49-F238E27FC236}">
                <a16:creationId xmlns:a16="http://schemas.microsoft.com/office/drawing/2014/main" id="{5EBE140C-2EB5-BBB4-9081-3F4FC05AD43F}"/>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6" name="Ellipse 15">
            <a:extLst>
              <a:ext uri="{FF2B5EF4-FFF2-40B4-BE49-F238E27FC236}">
                <a16:creationId xmlns:a16="http://schemas.microsoft.com/office/drawing/2014/main" id="{E9C6A8F5-0341-069C-686E-99497E8A6EAF}"/>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Tree>
    <p:extLst>
      <p:ext uri="{BB962C8B-B14F-4D97-AF65-F5344CB8AC3E}">
        <p14:creationId xmlns:p14="http://schemas.microsoft.com/office/powerpoint/2010/main" val="2476523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588F9-95B0-0677-1B5A-CFE3C3CC632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5F7000E-6344-12FD-9789-AB1CC297C9B4}"/>
              </a:ext>
            </a:extLst>
          </p:cNvPr>
          <p:cNvSpPr/>
          <p:nvPr/>
        </p:nvSpPr>
        <p:spPr>
          <a:xfrm>
            <a:off x="105143" y="106473"/>
            <a:ext cx="3631917" cy="584775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1350-1550 : A l’ouest, sur la côte atlantique et le bas et moyen-Sénégal, les Sérères du Sine et du Saloum et les Ouolof du </a:t>
            </a:r>
            <a:r>
              <a:rPr lang="fr-FR" sz="1700" b="1" dirty="0" err="1"/>
              <a:t>Dyolof</a:t>
            </a:r>
            <a:endParaRPr lang="fr-FR" sz="1700" b="1" dirty="0"/>
          </a:p>
          <a:p>
            <a:endParaRPr lang="fr-FR" sz="1700" dirty="0"/>
          </a:p>
          <a:p>
            <a:r>
              <a:rPr lang="fr-FR" sz="1700" dirty="0"/>
              <a:t>*Sur la côte atlantique…</a:t>
            </a:r>
          </a:p>
          <a:p>
            <a:r>
              <a:rPr lang="fr-FR" sz="1700" dirty="0"/>
              <a:t>Trois peuples s’affirment…</a:t>
            </a:r>
          </a:p>
          <a:p>
            <a:endParaRPr lang="fr-FR" sz="1700" dirty="0"/>
          </a:p>
          <a:p>
            <a:r>
              <a:rPr lang="fr-FR" sz="1700" dirty="0"/>
              <a:t>a) Les Sérères…</a:t>
            </a:r>
          </a:p>
          <a:p>
            <a:r>
              <a:rPr lang="fr-FR" sz="1700" dirty="0"/>
              <a:t>*1350 : Des Mandé venus du Mali Créent deux royaumes en pays sérère</a:t>
            </a:r>
          </a:p>
          <a:p>
            <a:r>
              <a:rPr lang="fr-FR" sz="1700" b="1" dirty="0"/>
              <a:t>Sine</a:t>
            </a:r>
            <a:r>
              <a:rPr lang="fr-FR" sz="1700" dirty="0"/>
              <a:t> et </a:t>
            </a:r>
            <a:r>
              <a:rPr lang="fr-FR" sz="1700" b="1" dirty="0"/>
              <a:t>Saloum</a:t>
            </a:r>
            <a:r>
              <a:rPr lang="fr-FR" sz="1700" dirty="0"/>
              <a:t>, vassaux du Mali</a:t>
            </a:r>
          </a:p>
          <a:p>
            <a:r>
              <a:rPr lang="fr-FR" sz="1700" dirty="0"/>
              <a:t>Mais qui résistent à l’islamisation</a:t>
            </a:r>
          </a:p>
          <a:p>
            <a:endParaRPr lang="fr-FR" sz="1700" dirty="0"/>
          </a:p>
          <a:p>
            <a:r>
              <a:rPr lang="fr-FR" sz="1700" dirty="0"/>
              <a:t>b) Les Ouolof…</a:t>
            </a:r>
          </a:p>
          <a:p>
            <a:r>
              <a:rPr lang="fr-FR" sz="1700" dirty="0"/>
              <a:t>*1350 : Les Ouolof fondent</a:t>
            </a:r>
          </a:p>
          <a:p>
            <a:r>
              <a:rPr lang="fr-FR" sz="1700" dirty="0"/>
              <a:t>La confédération du </a:t>
            </a:r>
            <a:r>
              <a:rPr lang="fr-FR" sz="1700" dirty="0" err="1"/>
              <a:t>Dyolof</a:t>
            </a:r>
            <a:endParaRPr lang="fr-FR" sz="1700" dirty="0"/>
          </a:p>
          <a:p>
            <a:r>
              <a:rPr lang="fr-FR" sz="1700" dirty="0"/>
              <a:t>Vassal du Mali ; Islamisation</a:t>
            </a:r>
          </a:p>
          <a:p>
            <a:endParaRPr lang="fr-FR" sz="1700" dirty="0"/>
          </a:p>
          <a:p>
            <a:r>
              <a:rPr lang="fr-FR" sz="1700" dirty="0"/>
              <a:t>*1550 : Le </a:t>
            </a:r>
            <a:r>
              <a:rPr lang="fr-FR" sz="1700" b="1" dirty="0" err="1"/>
              <a:t>Dyolof</a:t>
            </a:r>
            <a:r>
              <a:rPr lang="fr-FR" sz="1700" dirty="0"/>
              <a:t> se scinde</a:t>
            </a:r>
          </a:p>
          <a:p>
            <a:r>
              <a:rPr lang="fr-FR" sz="1700" dirty="0"/>
              <a:t>En quatre royaumes</a:t>
            </a:r>
          </a:p>
          <a:p>
            <a:r>
              <a:rPr lang="fr-FR" sz="1700" dirty="0" err="1"/>
              <a:t>Dyolof</a:t>
            </a:r>
            <a:r>
              <a:rPr lang="fr-FR" sz="1700" dirty="0"/>
              <a:t> ; </a:t>
            </a:r>
            <a:r>
              <a:rPr lang="fr-FR" sz="1700" dirty="0" err="1"/>
              <a:t>Walo</a:t>
            </a:r>
            <a:r>
              <a:rPr lang="fr-FR" sz="1700" dirty="0"/>
              <a:t>, </a:t>
            </a:r>
            <a:r>
              <a:rPr lang="fr-FR" sz="1700" dirty="0" err="1"/>
              <a:t>Cayor</a:t>
            </a:r>
            <a:r>
              <a:rPr lang="fr-FR" sz="1700" dirty="0"/>
              <a:t> et </a:t>
            </a:r>
            <a:r>
              <a:rPr lang="fr-FR" sz="1700" dirty="0" err="1"/>
              <a:t>Baol</a:t>
            </a:r>
            <a:endParaRPr lang="fr-FR" sz="1700" dirty="0"/>
          </a:p>
        </p:txBody>
      </p:sp>
      <p:pic>
        <p:nvPicPr>
          <p:cNvPr id="9" name="Picture 3" descr="C:\Users\Christophe\Pictures\My Scans\2016-04 (avr.)\scan0010.jpg">
            <a:extLst>
              <a:ext uri="{FF2B5EF4-FFF2-40B4-BE49-F238E27FC236}">
                <a16:creationId xmlns:a16="http://schemas.microsoft.com/office/drawing/2014/main" id="{1AD64F56-3897-E121-AB0D-85AF6FEC81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3DDE2A69-16F8-25CB-11D0-73E64B28AF52}"/>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id="{AC995496-94D6-84D5-350D-55E0A75C64B4}"/>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Ellipse 21">
            <a:extLst>
              <a:ext uri="{FF2B5EF4-FFF2-40B4-BE49-F238E27FC236}">
                <a16:creationId xmlns:a16="http://schemas.microsoft.com/office/drawing/2014/main" id="{534FF3FC-9C15-7F89-F1E6-3DD980F07D7E}"/>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Ellipse 1">
            <a:extLst>
              <a:ext uri="{FF2B5EF4-FFF2-40B4-BE49-F238E27FC236}">
                <a16:creationId xmlns:a16="http://schemas.microsoft.com/office/drawing/2014/main" id="{9640EF43-7E9D-7324-C580-F8FCDBBE53E8}"/>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323BEC34-FC95-1A61-8839-4EAF5121F808}"/>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0F0343CC-3E70-A5E8-6DAC-C339FCF6E50A}"/>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llipse 5">
            <a:extLst>
              <a:ext uri="{FF2B5EF4-FFF2-40B4-BE49-F238E27FC236}">
                <a16:creationId xmlns:a16="http://schemas.microsoft.com/office/drawing/2014/main" id="{2A2C9AD6-F576-FF40-A12E-4EF18EEAA75C}"/>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llipse 6">
            <a:extLst>
              <a:ext uri="{FF2B5EF4-FFF2-40B4-BE49-F238E27FC236}">
                <a16:creationId xmlns:a16="http://schemas.microsoft.com/office/drawing/2014/main" id="{52773DEC-6822-22C4-1BBB-125558DB847F}"/>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959E7236-117A-CE14-2774-6B94384098E2}"/>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2D564031-A2A4-DEC4-B610-04B1B47A3BFF}"/>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Ellipse 17">
            <a:extLst>
              <a:ext uri="{FF2B5EF4-FFF2-40B4-BE49-F238E27FC236}">
                <a16:creationId xmlns:a16="http://schemas.microsoft.com/office/drawing/2014/main" id="{E28758EA-0035-AF91-4300-06CAA38E486D}"/>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5FD1A29-98E9-0A9C-2704-0FA718507A9D}"/>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Picture 3" descr="C:\Users\Christophe\Pictures\My Scans\2016-04 (avr.)\scan0010.jpg">
            <a:extLst>
              <a:ext uri="{FF2B5EF4-FFF2-40B4-BE49-F238E27FC236}">
                <a16:creationId xmlns:a16="http://schemas.microsoft.com/office/drawing/2014/main" id="{434EF555-2460-D036-8AC0-983075A68AB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41" t="12512" r="78337" b="51517"/>
          <a:stretch>
            <a:fillRect/>
          </a:stretch>
        </p:blipFill>
        <p:spPr bwMode="auto">
          <a:xfrm>
            <a:off x="3825392" y="3154145"/>
            <a:ext cx="3398368" cy="355781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5" name="Ellipse 24">
            <a:extLst>
              <a:ext uri="{FF2B5EF4-FFF2-40B4-BE49-F238E27FC236}">
                <a16:creationId xmlns:a16="http://schemas.microsoft.com/office/drawing/2014/main" id="{6167F7DE-6F50-E2F8-0B7E-66FF5D39A998}"/>
              </a:ext>
            </a:extLst>
          </p:cNvPr>
          <p:cNvSpPr/>
          <p:nvPr/>
        </p:nvSpPr>
        <p:spPr>
          <a:xfrm>
            <a:off x="4737669" y="531068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Ellipse 25">
            <a:extLst>
              <a:ext uri="{FF2B5EF4-FFF2-40B4-BE49-F238E27FC236}">
                <a16:creationId xmlns:a16="http://schemas.microsoft.com/office/drawing/2014/main" id="{AD38A967-C947-CC15-632F-5BFF22EF43A2}"/>
              </a:ext>
            </a:extLst>
          </p:cNvPr>
          <p:cNvSpPr/>
          <p:nvPr/>
        </p:nvSpPr>
        <p:spPr>
          <a:xfrm>
            <a:off x="4881685" y="552278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Ellipse 26">
            <a:extLst>
              <a:ext uri="{FF2B5EF4-FFF2-40B4-BE49-F238E27FC236}">
                <a16:creationId xmlns:a16="http://schemas.microsoft.com/office/drawing/2014/main" id="{EAD81A96-1DAD-2325-FD82-99AC9B1B382D}"/>
              </a:ext>
            </a:extLst>
          </p:cNvPr>
          <p:cNvSpPr/>
          <p:nvPr/>
        </p:nvSpPr>
        <p:spPr>
          <a:xfrm rot="19476890">
            <a:off x="4366682" y="3375257"/>
            <a:ext cx="1320144" cy="99510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61B27F3C-C915-0B0D-5C18-5D4B3C9F10D1}"/>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Ellipse 29">
            <a:extLst>
              <a:ext uri="{FF2B5EF4-FFF2-40B4-BE49-F238E27FC236}">
                <a16:creationId xmlns:a16="http://schemas.microsoft.com/office/drawing/2014/main" id="{EC029D21-8880-D9B9-1111-0CE8CA840F02}"/>
              </a:ext>
            </a:extLst>
          </p:cNvPr>
          <p:cNvSpPr/>
          <p:nvPr/>
        </p:nvSpPr>
        <p:spPr>
          <a:xfrm>
            <a:off x="4820502" y="472168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3" name="Ellipse 32">
            <a:extLst>
              <a:ext uri="{FF2B5EF4-FFF2-40B4-BE49-F238E27FC236}">
                <a16:creationId xmlns:a16="http://schemas.microsoft.com/office/drawing/2014/main" id="{2D4A6028-1824-A1DF-7278-1C89A94E5263}"/>
              </a:ext>
            </a:extLst>
          </p:cNvPr>
          <p:cNvSpPr/>
          <p:nvPr/>
        </p:nvSpPr>
        <p:spPr>
          <a:xfrm>
            <a:off x="4416692" y="42151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4" name="Ellipse 33">
            <a:extLst>
              <a:ext uri="{FF2B5EF4-FFF2-40B4-BE49-F238E27FC236}">
                <a16:creationId xmlns:a16="http://schemas.microsoft.com/office/drawing/2014/main" id="{261BE6C3-7440-5AAA-6068-07CB7E018C70}"/>
              </a:ext>
            </a:extLst>
          </p:cNvPr>
          <p:cNvSpPr/>
          <p:nvPr/>
        </p:nvSpPr>
        <p:spPr>
          <a:xfrm>
            <a:off x="4799377" y="361144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Ellipse 35">
            <a:extLst>
              <a:ext uri="{FF2B5EF4-FFF2-40B4-BE49-F238E27FC236}">
                <a16:creationId xmlns:a16="http://schemas.microsoft.com/office/drawing/2014/main" id="{34EDC3DF-2B41-0B2B-D89D-87256F355F3C}"/>
              </a:ext>
            </a:extLst>
          </p:cNvPr>
          <p:cNvSpPr/>
          <p:nvPr/>
        </p:nvSpPr>
        <p:spPr>
          <a:xfrm>
            <a:off x="4560708" y="4385751"/>
            <a:ext cx="1006972" cy="4975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77159DAC-DFA3-C622-FE78-D5B3E14EEB0A}"/>
              </a:ext>
            </a:extLst>
          </p:cNvPr>
          <p:cNvSpPr/>
          <p:nvPr/>
        </p:nvSpPr>
        <p:spPr>
          <a:xfrm>
            <a:off x="4472216" y="103905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1B5906BB-436F-0F42-EA44-3EBA2AAB9991}"/>
              </a:ext>
            </a:extLst>
          </p:cNvPr>
          <p:cNvSpPr/>
          <p:nvPr/>
        </p:nvSpPr>
        <p:spPr>
          <a:xfrm>
            <a:off x="4560708" y="137931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7BEE9ECC-A2E5-B8C4-9FDE-7ED920D1772A}"/>
              </a:ext>
            </a:extLst>
          </p:cNvPr>
          <p:cNvSpPr/>
          <p:nvPr/>
        </p:nvSpPr>
        <p:spPr>
          <a:xfrm>
            <a:off x="5056218" y="375607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BFA62224-C374-7C39-2AB3-903AE69175B6}"/>
              </a:ext>
            </a:extLst>
          </p:cNvPr>
          <p:cNvSpPr/>
          <p:nvPr/>
        </p:nvSpPr>
        <p:spPr>
          <a:xfrm>
            <a:off x="5141495" y="448032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3793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99CCD-FDDB-6C45-ADB6-64608A23E2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5419EA-408F-45D8-AF6C-CCC5A0CC97A4}"/>
              </a:ext>
            </a:extLst>
          </p:cNvPr>
          <p:cNvSpPr/>
          <p:nvPr/>
        </p:nvSpPr>
        <p:spPr>
          <a:xfrm>
            <a:off x="77840" y="116632"/>
            <a:ext cx="4876945" cy="4031873"/>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*Les royaumes côtiers de la forêt et du golfe de Guinée…</a:t>
            </a:r>
          </a:p>
          <a:p>
            <a:endParaRPr lang="fr-FR" sz="1600" dirty="0"/>
          </a:p>
          <a:p>
            <a:r>
              <a:rPr lang="fr-FR" sz="1600" dirty="0"/>
              <a:t>*Un commerce ancien vers le nord existe: noix de cola, Sel marin, esclaves ; Et or jusqu’au XVIIIe siècle ; Avec…</a:t>
            </a:r>
          </a:p>
          <a:p>
            <a:endParaRPr lang="fr-FR" sz="1600" dirty="0"/>
          </a:p>
          <a:p>
            <a:r>
              <a:rPr lang="fr-FR" sz="1600" dirty="0"/>
              <a:t>a) Le Soudan occidental : Mali, Songhaï ; Puis Ségou</a:t>
            </a:r>
          </a:p>
          <a:p>
            <a:r>
              <a:rPr lang="fr-FR" sz="1600" i="1" dirty="0"/>
              <a:t>Via</a:t>
            </a:r>
            <a:r>
              <a:rPr lang="fr-FR" sz="1600" dirty="0"/>
              <a:t> le royaume dioula de Kong</a:t>
            </a:r>
          </a:p>
          <a:p>
            <a:r>
              <a:rPr lang="fr-FR" sz="1600" dirty="0"/>
              <a:t>NB : Malgré la chute des empires sahéliens</a:t>
            </a:r>
          </a:p>
          <a:p>
            <a:endParaRPr lang="fr-FR" sz="1600" dirty="0"/>
          </a:p>
          <a:p>
            <a:r>
              <a:rPr lang="fr-FR" sz="1600" dirty="0"/>
              <a:t>b) Le Soudan central : Cités haoussas et Bornou-Kanem</a:t>
            </a:r>
          </a:p>
          <a:p>
            <a:r>
              <a:rPr lang="fr-FR" sz="1600" i="1" dirty="0"/>
              <a:t>Via</a:t>
            </a:r>
            <a:r>
              <a:rPr lang="fr-FR" sz="1600" dirty="0"/>
              <a:t> le royaume </a:t>
            </a:r>
            <a:r>
              <a:rPr lang="fr-FR" sz="1600" dirty="0" err="1"/>
              <a:t>bariba</a:t>
            </a:r>
            <a:r>
              <a:rPr lang="fr-FR" sz="1600" dirty="0"/>
              <a:t> de </a:t>
            </a:r>
            <a:r>
              <a:rPr lang="fr-FR" sz="1600" dirty="0" err="1"/>
              <a:t>Borgou</a:t>
            </a:r>
            <a:endParaRPr lang="fr-FR" sz="1600" dirty="0"/>
          </a:p>
          <a:p>
            <a:endParaRPr lang="fr-FR" sz="1600" dirty="0"/>
          </a:p>
          <a:p>
            <a:r>
              <a:rPr lang="fr-FR" sz="1600" dirty="0"/>
              <a:t>*1500 : La récolte du sel et l’extraction de l’or</a:t>
            </a:r>
          </a:p>
          <a:p>
            <a:r>
              <a:rPr lang="fr-FR" sz="1600" dirty="0"/>
              <a:t>Prennent une extrême importance</a:t>
            </a:r>
          </a:p>
          <a:p>
            <a:endParaRPr lang="fr-FR" sz="1600" dirty="0"/>
          </a:p>
          <a:p>
            <a:r>
              <a:rPr lang="fr-FR" sz="1600" dirty="0"/>
              <a:t>*Mais…</a:t>
            </a:r>
          </a:p>
        </p:txBody>
      </p:sp>
      <p:pic>
        <p:nvPicPr>
          <p:cNvPr id="12" name="Image 11" descr="Une image contenant texte, carte, atlas&#10;&#10;Le contenu généré par l’IA peut être incorrect.">
            <a:extLst>
              <a:ext uri="{FF2B5EF4-FFF2-40B4-BE49-F238E27FC236}">
                <a16:creationId xmlns:a16="http://schemas.microsoft.com/office/drawing/2014/main" id="{C1DBED42-C905-C0DC-E090-A94DE91A24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13" name="Connecteur droit 12">
            <a:extLst>
              <a:ext uri="{FF2B5EF4-FFF2-40B4-BE49-F238E27FC236}">
                <a16:creationId xmlns:a16="http://schemas.microsoft.com/office/drawing/2014/main" id="{99B4E413-AECF-83FA-D4CD-3DB863A83114}"/>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AECEA1F-4CC1-609A-05AF-02B19041999D}"/>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2F50CB37-7F38-8FB9-62FE-7163F05B0621}"/>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FC4D180-7799-2AB8-D027-99F04765BEF0}"/>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087C20D-73D8-6CD4-EC6D-9943324520E2}"/>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7B902F81-7398-6EE1-29A7-AEE11A1B238C}"/>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1347B231-67FF-F712-5306-115770C5E15A}"/>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AE69273F-69E5-D343-C825-9A71E1BE0B2E}"/>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42" name="Connecteur droit avec flèche 41">
            <a:extLst>
              <a:ext uri="{FF2B5EF4-FFF2-40B4-BE49-F238E27FC236}">
                <a16:creationId xmlns:a16="http://schemas.microsoft.com/office/drawing/2014/main" id="{90DF3246-FA03-D2D5-9E9C-A3BCDF3C814A}"/>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A2225845-9EF4-2694-723F-2503EE59FB36}"/>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droit 43">
            <a:extLst>
              <a:ext uri="{FF2B5EF4-FFF2-40B4-BE49-F238E27FC236}">
                <a16:creationId xmlns:a16="http://schemas.microsoft.com/office/drawing/2014/main" id="{F8E1AC56-7417-3F6E-F228-B8BA31B77992}"/>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832250E6-74CA-C57F-50F1-97569CE7353C}"/>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7C7C2CBE-16ED-5BBC-5D8A-6BD8079DB72E}"/>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0992740F-86AC-8859-0CC9-D5468135022E}"/>
              </a:ext>
            </a:extLst>
          </p:cNvPr>
          <p:cNvCxnSpPr>
            <a:cxnSpLocks/>
            <a:endCxn id="63"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8C3E293C-F863-949A-AED3-CFFCB2AEF093}"/>
              </a:ext>
            </a:extLst>
          </p:cNvPr>
          <p:cNvCxnSpPr>
            <a:cxnSpLocks/>
            <a:endCxn id="62"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AF93F599-4BCE-21DA-4CCF-38187021D0D4}"/>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2" name="Ellipse 51">
            <a:extLst>
              <a:ext uri="{FF2B5EF4-FFF2-40B4-BE49-F238E27FC236}">
                <a16:creationId xmlns:a16="http://schemas.microsoft.com/office/drawing/2014/main" id="{B019B746-8A54-5B38-3220-62D412BC1E3E}"/>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 name="Connecteur droit 53">
            <a:extLst>
              <a:ext uri="{FF2B5EF4-FFF2-40B4-BE49-F238E27FC236}">
                <a16:creationId xmlns:a16="http://schemas.microsoft.com/office/drawing/2014/main" id="{55E04888-8CE9-54D7-F7D9-3BAA33F525E3}"/>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5" name="Ellipse 54">
            <a:extLst>
              <a:ext uri="{FF2B5EF4-FFF2-40B4-BE49-F238E27FC236}">
                <a16:creationId xmlns:a16="http://schemas.microsoft.com/office/drawing/2014/main" id="{D1801E2E-9523-6E47-5B0E-91E680BCF4AF}"/>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9DF72D3F-16EF-B7B4-5C8C-FF847E1267DC}"/>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3" name="Ellipse 62">
            <a:extLst>
              <a:ext uri="{FF2B5EF4-FFF2-40B4-BE49-F238E27FC236}">
                <a16:creationId xmlns:a16="http://schemas.microsoft.com/office/drawing/2014/main" id="{E69AC731-3C73-EC2D-4031-9DE165D194C0}"/>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2" name="Ellipse 71">
            <a:extLst>
              <a:ext uri="{FF2B5EF4-FFF2-40B4-BE49-F238E27FC236}">
                <a16:creationId xmlns:a16="http://schemas.microsoft.com/office/drawing/2014/main" id="{92D49E78-6B37-A527-3BE3-A6338B3B3E24}"/>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3" name="Ellipse 72">
            <a:extLst>
              <a:ext uri="{FF2B5EF4-FFF2-40B4-BE49-F238E27FC236}">
                <a16:creationId xmlns:a16="http://schemas.microsoft.com/office/drawing/2014/main" id="{5991E3F1-79F9-F518-793C-ABF734EFC608}"/>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83" name="Ellipse 82">
            <a:extLst>
              <a:ext uri="{FF2B5EF4-FFF2-40B4-BE49-F238E27FC236}">
                <a16:creationId xmlns:a16="http://schemas.microsoft.com/office/drawing/2014/main" id="{CA4133D8-C85D-7CDB-69C7-67D257567C26}"/>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84" name="Ellipse 83">
            <a:extLst>
              <a:ext uri="{FF2B5EF4-FFF2-40B4-BE49-F238E27FC236}">
                <a16:creationId xmlns:a16="http://schemas.microsoft.com/office/drawing/2014/main" id="{37D7A5AF-727F-1D0A-DD00-2513646644A8}"/>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85" name="Ellipse 84">
            <a:extLst>
              <a:ext uri="{FF2B5EF4-FFF2-40B4-BE49-F238E27FC236}">
                <a16:creationId xmlns:a16="http://schemas.microsoft.com/office/drawing/2014/main" id="{1B2C1FE6-590F-8841-5987-A897C9975F46}"/>
              </a:ext>
            </a:extLst>
          </p:cNvPr>
          <p:cNvSpPr/>
          <p:nvPr/>
        </p:nvSpPr>
        <p:spPr>
          <a:xfrm rot="1635267">
            <a:off x="6175766" y="818256"/>
            <a:ext cx="2017805" cy="2902061"/>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6" name="Connecteur droit avec flèche 85">
            <a:extLst>
              <a:ext uri="{FF2B5EF4-FFF2-40B4-BE49-F238E27FC236}">
                <a16:creationId xmlns:a16="http://schemas.microsoft.com/office/drawing/2014/main" id="{2ECE5F99-8BBB-8C6E-32C2-7A54CB832F99}"/>
              </a:ext>
            </a:extLst>
          </p:cNvPr>
          <p:cNvCxnSpPr>
            <a:cxnSpLocks/>
            <a:endCxn id="83"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Ellipse 86">
            <a:extLst>
              <a:ext uri="{FF2B5EF4-FFF2-40B4-BE49-F238E27FC236}">
                <a16:creationId xmlns:a16="http://schemas.microsoft.com/office/drawing/2014/main" id="{03CE5A6A-B0AA-AE44-B69D-AE7FE569C28B}"/>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88" name="Ellipse 87">
            <a:extLst>
              <a:ext uri="{FF2B5EF4-FFF2-40B4-BE49-F238E27FC236}">
                <a16:creationId xmlns:a16="http://schemas.microsoft.com/office/drawing/2014/main" id="{2AC1D1F3-9130-3B19-D3B7-42B4CA7A3ADA}"/>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89" name="Ellipse 88">
            <a:extLst>
              <a:ext uri="{FF2B5EF4-FFF2-40B4-BE49-F238E27FC236}">
                <a16:creationId xmlns:a16="http://schemas.microsoft.com/office/drawing/2014/main" id="{1D7E0160-88C2-856E-EC97-269F0235FDED}"/>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90" name="Connecteur droit 89">
            <a:extLst>
              <a:ext uri="{FF2B5EF4-FFF2-40B4-BE49-F238E27FC236}">
                <a16:creationId xmlns:a16="http://schemas.microsoft.com/office/drawing/2014/main" id="{76ACBB8A-834B-ECF9-5EF5-D2B021ECE038}"/>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A31979EC-EA87-5452-22B5-DA68530F5EE0}"/>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Ellipse 91">
            <a:extLst>
              <a:ext uri="{FF2B5EF4-FFF2-40B4-BE49-F238E27FC236}">
                <a16:creationId xmlns:a16="http://schemas.microsoft.com/office/drawing/2014/main" id="{AC264738-6E8C-9D83-9853-ADC0957AF64E}"/>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3" name="Connecteur droit 92">
            <a:extLst>
              <a:ext uri="{FF2B5EF4-FFF2-40B4-BE49-F238E27FC236}">
                <a16:creationId xmlns:a16="http://schemas.microsoft.com/office/drawing/2014/main" id="{91A416B9-7166-01A1-1BF5-48EA43D46903}"/>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4" name="Ellipse 93">
            <a:extLst>
              <a:ext uri="{FF2B5EF4-FFF2-40B4-BE49-F238E27FC236}">
                <a16:creationId xmlns:a16="http://schemas.microsoft.com/office/drawing/2014/main" id="{82BF21ED-9048-ED26-0B9A-A945372A0021}"/>
              </a:ext>
            </a:extLst>
          </p:cNvPr>
          <p:cNvSpPr/>
          <p:nvPr/>
        </p:nvSpPr>
        <p:spPr>
          <a:xfrm rot="12993896">
            <a:off x="7102254" y="3438793"/>
            <a:ext cx="373656" cy="706806"/>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7" name="Connecteur droit 96">
            <a:extLst>
              <a:ext uri="{FF2B5EF4-FFF2-40B4-BE49-F238E27FC236}">
                <a16:creationId xmlns:a16="http://schemas.microsoft.com/office/drawing/2014/main" id="{AF33868E-56D5-20B8-E9A8-5F6F6B09BDB3}"/>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8AB28D67-B176-A7BF-E5F2-19F701655614}"/>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1040068D-82D4-66A7-6449-175DAAB49A7C}"/>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D7D19910-1367-7A1D-9F7A-B8039428EB0D}"/>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Ellipse 100">
            <a:extLst>
              <a:ext uri="{FF2B5EF4-FFF2-40B4-BE49-F238E27FC236}">
                <a16:creationId xmlns:a16="http://schemas.microsoft.com/office/drawing/2014/main" id="{18735084-900A-689A-8643-C32977492811}"/>
              </a:ext>
            </a:extLst>
          </p:cNvPr>
          <p:cNvSpPr/>
          <p:nvPr/>
        </p:nvSpPr>
        <p:spPr>
          <a:xfrm>
            <a:off x="7395208" y="3413536"/>
            <a:ext cx="144016" cy="122312"/>
          </a:xfrm>
          <a:prstGeom prst="ellipse">
            <a:avLst/>
          </a:prstGeom>
          <a:solidFill>
            <a:srgbClr val="B8E0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6" name="Connecteur droit 105">
            <a:extLst>
              <a:ext uri="{FF2B5EF4-FFF2-40B4-BE49-F238E27FC236}">
                <a16:creationId xmlns:a16="http://schemas.microsoft.com/office/drawing/2014/main" id="{99B7A144-A2AB-F852-4514-D96E2C4D1647}"/>
              </a:ext>
            </a:extLst>
          </p:cNvPr>
          <p:cNvCxnSpPr>
            <a:cxnSpLocks/>
            <a:endCxn id="107" idx="7"/>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7" name="Ellipse 106">
            <a:extLst>
              <a:ext uri="{FF2B5EF4-FFF2-40B4-BE49-F238E27FC236}">
                <a16:creationId xmlns:a16="http://schemas.microsoft.com/office/drawing/2014/main" id="{F1C7B484-7174-607B-17F5-68A12E426215}"/>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596EC675-19AD-F541-C39E-0371DF4FB184}"/>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09" name="Connecteur droit 108">
            <a:extLst>
              <a:ext uri="{FF2B5EF4-FFF2-40B4-BE49-F238E27FC236}">
                <a16:creationId xmlns:a16="http://schemas.microsoft.com/office/drawing/2014/main" id="{CCBF05FD-1FCD-AAAC-9C1D-B84B58751644}"/>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F022A075-3C50-20FE-0800-821C2DE6F144}"/>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1" name="Ellipse 130">
            <a:extLst>
              <a:ext uri="{FF2B5EF4-FFF2-40B4-BE49-F238E27FC236}">
                <a16:creationId xmlns:a16="http://schemas.microsoft.com/office/drawing/2014/main" id="{69432B82-A961-AA23-0851-1B31887CD1CC}"/>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C81FA383-FBC7-C35E-A9D8-A770D104D91C}"/>
              </a:ext>
            </a:extLst>
          </p:cNvPr>
          <p:cNvSpPr/>
          <p:nvPr/>
        </p:nvSpPr>
        <p:spPr>
          <a:xfrm>
            <a:off x="7176648" y="377121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137" name="Connecteur droit 136">
            <a:extLst>
              <a:ext uri="{FF2B5EF4-FFF2-40B4-BE49-F238E27FC236}">
                <a16:creationId xmlns:a16="http://schemas.microsoft.com/office/drawing/2014/main" id="{2483CCDB-E1BF-0796-FF82-440057364E58}"/>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 name="Connecteur droit 137">
            <a:extLst>
              <a:ext uri="{FF2B5EF4-FFF2-40B4-BE49-F238E27FC236}">
                <a16:creationId xmlns:a16="http://schemas.microsoft.com/office/drawing/2014/main" id="{835B6B8D-C3EB-7CE3-287D-56CFCEDF81D6}"/>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052C1123-2740-6193-D412-7CCD4FDCF5EF}"/>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48" name="Ellipse 147">
            <a:extLst>
              <a:ext uri="{FF2B5EF4-FFF2-40B4-BE49-F238E27FC236}">
                <a16:creationId xmlns:a16="http://schemas.microsoft.com/office/drawing/2014/main" id="{C14890B3-5358-B378-8015-0C34696799BE}"/>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9" name="Connecteur droit 148">
            <a:extLst>
              <a:ext uri="{FF2B5EF4-FFF2-40B4-BE49-F238E27FC236}">
                <a16:creationId xmlns:a16="http://schemas.microsoft.com/office/drawing/2014/main" id="{F0F8C223-C534-17D0-A3AF-5339ABA4B3D3}"/>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0" name="Ellipse 149">
            <a:extLst>
              <a:ext uri="{FF2B5EF4-FFF2-40B4-BE49-F238E27FC236}">
                <a16:creationId xmlns:a16="http://schemas.microsoft.com/office/drawing/2014/main" id="{361536AF-ADDD-075B-BCAA-CF46BE624AAA}"/>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611C67D6-52A2-56CC-420E-893290EFC5EA}"/>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4" name="Ellipse 153">
            <a:extLst>
              <a:ext uri="{FF2B5EF4-FFF2-40B4-BE49-F238E27FC236}">
                <a16:creationId xmlns:a16="http://schemas.microsoft.com/office/drawing/2014/main" id="{6CB0B29E-413C-128A-069B-9D19B4B602E3}"/>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1627FF1C-BBCB-C783-B240-11AAD93976BB}"/>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57" name="Ellipse 156">
            <a:extLst>
              <a:ext uri="{FF2B5EF4-FFF2-40B4-BE49-F238E27FC236}">
                <a16:creationId xmlns:a16="http://schemas.microsoft.com/office/drawing/2014/main" id="{0A4AF330-1D43-D7D6-049F-8BD45FF87581}"/>
              </a:ext>
            </a:extLst>
          </p:cNvPr>
          <p:cNvSpPr/>
          <p:nvPr/>
        </p:nvSpPr>
        <p:spPr>
          <a:xfrm>
            <a:off x="7273951" y="416553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9" name="Ellipse 158">
            <a:extLst>
              <a:ext uri="{FF2B5EF4-FFF2-40B4-BE49-F238E27FC236}">
                <a16:creationId xmlns:a16="http://schemas.microsoft.com/office/drawing/2014/main" id="{010E8A85-19BA-1F79-C585-46F6927B4D2E}"/>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60" name="Ellipse 159">
            <a:extLst>
              <a:ext uri="{FF2B5EF4-FFF2-40B4-BE49-F238E27FC236}">
                <a16:creationId xmlns:a16="http://schemas.microsoft.com/office/drawing/2014/main" id="{2605EE41-89DE-7125-2CFB-0580FD0F1E4E}"/>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1" name="Connecteur droit 160">
            <a:extLst>
              <a:ext uri="{FF2B5EF4-FFF2-40B4-BE49-F238E27FC236}">
                <a16:creationId xmlns:a16="http://schemas.microsoft.com/office/drawing/2014/main" id="{8A218C4A-D473-D689-BEEA-54E8258FAB96}"/>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2" name="Ellipse 161">
            <a:extLst>
              <a:ext uri="{FF2B5EF4-FFF2-40B4-BE49-F238E27FC236}">
                <a16:creationId xmlns:a16="http://schemas.microsoft.com/office/drawing/2014/main" id="{4B78DD5A-950D-1251-FEEB-93A8A245DC15}"/>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3" name="Connecteur droit 162">
            <a:extLst>
              <a:ext uri="{FF2B5EF4-FFF2-40B4-BE49-F238E27FC236}">
                <a16:creationId xmlns:a16="http://schemas.microsoft.com/office/drawing/2014/main" id="{21373EE3-DBB6-6965-4D70-AC8FF1C18E5C}"/>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4" name="Ellipse 163">
            <a:extLst>
              <a:ext uri="{FF2B5EF4-FFF2-40B4-BE49-F238E27FC236}">
                <a16:creationId xmlns:a16="http://schemas.microsoft.com/office/drawing/2014/main" id="{47BB4865-B42D-285F-7D8F-82BDD616AA57}"/>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166" name="Connecteur droit avec flèche 165">
            <a:extLst>
              <a:ext uri="{FF2B5EF4-FFF2-40B4-BE49-F238E27FC236}">
                <a16:creationId xmlns:a16="http://schemas.microsoft.com/office/drawing/2014/main" id="{5F145B76-A942-9601-0820-385141EDA163}"/>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7" name="Ellipse 166">
            <a:extLst>
              <a:ext uri="{FF2B5EF4-FFF2-40B4-BE49-F238E27FC236}">
                <a16:creationId xmlns:a16="http://schemas.microsoft.com/office/drawing/2014/main" id="{A8D6BABA-C793-CA77-EBC2-A6AF27A2486C}"/>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168" name="Connecteur droit avec flèche 167">
            <a:extLst>
              <a:ext uri="{FF2B5EF4-FFF2-40B4-BE49-F238E27FC236}">
                <a16:creationId xmlns:a16="http://schemas.microsoft.com/office/drawing/2014/main" id="{8C6AA23A-6D65-C5DB-2FFC-76F53F860058}"/>
              </a:ext>
            </a:extLst>
          </p:cNvPr>
          <p:cNvCxnSpPr>
            <a:cxnSpLocks/>
          </p:cNvCxnSpPr>
          <p:nvPr/>
        </p:nvCxnSpPr>
        <p:spPr>
          <a:xfrm>
            <a:off x="9023593" y="3397049"/>
            <a:ext cx="316864" cy="3221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Connecteur droit 168">
            <a:extLst>
              <a:ext uri="{FF2B5EF4-FFF2-40B4-BE49-F238E27FC236}">
                <a16:creationId xmlns:a16="http://schemas.microsoft.com/office/drawing/2014/main" id="{FBF22FCB-DBD5-6A68-94C0-01ED5EB90883}"/>
              </a:ext>
            </a:extLst>
          </p:cNvPr>
          <p:cNvCxnSpPr>
            <a:cxnSpLocks/>
          </p:cNvCxnSpPr>
          <p:nvPr/>
        </p:nvCxnSpPr>
        <p:spPr>
          <a:xfrm>
            <a:off x="6365556" y="3276508"/>
            <a:ext cx="2658037" cy="137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Ellipse 169">
            <a:extLst>
              <a:ext uri="{FF2B5EF4-FFF2-40B4-BE49-F238E27FC236}">
                <a16:creationId xmlns:a16="http://schemas.microsoft.com/office/drawing/2014/main" id="{D845C7B9-E8BC-F351-331D-682246A79001}"/>
              </a:ext>
            </a:extLst>
          </p:cNvPr>
          <p:cNvSpPr/>
          <p:nvPr/>
        </p:nvSpPr>
        <p:spPr>
          <a:xfrm>
            <a:off x="6096000" y="316518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a:t>
            </a:r>
          </a:p>
        </p:txBody>
      </p:sp>
      <p:cxnSp>
        <p:nvCxnSpPr>
          <p:cNvPr id="171" name="Connecteur droit avec flèche 170">
            <a:extLst>
              <a:ext uri="{FF2B5EF4-FFF2-40B4-BE49-F238E27FC236}">
                <a16:creationId xmlns:a16="http://schemas.microsoft.com/office/drawing/2014/main" id="{44A5FC68-00A4-7652-B224-FD21DD90EAC9}"/>
              </a:ext>
            </a:extLst>
          </p:cNvPr>
          <p:cNvCxnSpPr>
            <a:cxnSpLocks/>
          </p:cNvCxnSpPr>
          <p:nvPr/>
        </p:nvCxnSpPr>
        <p:spPr>
          <a:xfrm>
            <a:off x="6844211" y="3285219"/>
            <a:ext cx="462835" cy="4339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2" name="Ellipse 171">
            <a:extLst>
              <a:ext uri="{FF2B5EF4-FFF2-40B4-BE49-F238E27FC236}">
                <a16:creationId xmlns:a16="http://schemas.microsoft.com/office/drawing/2014/main" id="{9E177AFF-F66F-E62F-D395-3AD0BD384B2D}"/>
              </a:ext>
            </a:extLst>
          </p:cNvPr>
          <p:cNvSpPr/>
          <p:nvPr/>
        </p:nvSpPr>
        <p:spPr>
          <a:xfrm>
            <a:off x="10517331" y="2597209"/>
            <a:ext cx="764487"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0E2DD201-33A6-DD7A-267B-4EF67B8B8EEA}"/>
              </a:ext>
            </a:extLst>
          </p:cNvPr>
          <p:cNvSpPr/>
          <p:nvPr/>
        </p:nvSpPr>
        <p:spPr>
          <a:xfrm>
            <a:off x="10762627" y="2880874"/>
            <a:ext cx="269556" cy="2226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cxnSp>
        <p:nvCxnSpPr>
          <p:cNvPr id="174" name="Connecteur droit avec flèche 173">
            <a:extLst>
              <a:ext uri="{FF2B5EF4-FFF2-40B4-BE49-F238E27FC236}">
                <a16:creationId xmlns:a16="http://schemas.microsoft.com/office/drawing/2014/main" id="{FCA5C0B9-098B-24A2-183B-41F6E04B45FC}"/>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5" name="Ellipse 174">
            <a:extLst>
              <a:ext uri="{FF2B5EF4-FFF2-40B4-BE49-F238E27FC236}">
                <a16:creationId xmlns:a16="http://schemas.microsoft.com/office/drawing/2014/main" id="{622F046A-F050-F17A-82FB-A8A67640DAA6}"/>
              </a:ext>
            </a:extLst>
          </p:cNvPr>
          <p:cNvSpPr/>
          <p:nvPr/>
        </p:nvSpPr>
        <p:spPr>
          <a:xfrm>
            <a:off x="10072462" y="3429000"/>
            <a:ext cx="690166" cy="68675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6" name="Connecteur droit avec flèche 175">
            <a:extLst>
              <a:ext uri="{FF2B5EF4-FFF2-40B4-BE49-F238E27FC236}">
                <a16:creationId xmlns:a16="http://schemas.microsoft.com/office/drawing/2014/main" id="{A402911E-4E36-4F4D-5F18-6A8EBFC39082}"/>
              </a:ext>
            </a:extLst>
          </p:cNvPr>
          <p:cNvCxnSpPr>
            <a:cxnSpLocks/>
            <a:endCxn id="175" idx="0"/>
          </p:cNvCxnSpPr>
          <p:nvPr/>
        </p:nvCxnSpPr>
        <p:spPr>
          <a:xfrm flipH="1" flipV="1">
            <a:off x="10417545" y="3429000"/>
            <a:ext cx="138695" cy="3093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Connecteur droit avec flèche 176">
            <a:extLst>
              <a:ext uri="{FF2B5EF4-FFF2-40B4-BE49-F238E27FC236}">
                <a16:creationId xmlns:a16="http://schemas.microsoft.com/office/drawing/2014/main" id="{09F1B641-3BDA-B91F-96CF-D8A47F600605}"/>
              </a:ext>
            </a:extLst>
          </p:cNvPr>
          <p:cNvCxnSpPr>
            <a:cxnSpLocks/>
          </p:cNvCxnSpPr>
          <p:nvPr/>
        </p:nvCxnSpPr>
        <p:spPr>
          <a:xfrm flipH="1" flipV="1">
            <a:off x="10101190" y="3882539"/>
            <a:ext cx="391881" cy="2515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8" name="Ellipse 177">
            <a:extLst>
              <a:ext uri="{FF2B5EF4-FFF2-40B4-BE49-F238E27FC236}">
                <a16:creationId xmlns:a16="http://schemas.microsoft.com/office/drawing/2014/main" id="{B861EBBA-D996-B9FB-DF5B-D6EFB4CA20E6}"/>
              </a:ext>
            </a:extLst>
          </p:cNvPr>
          <p:cNvSpPr/>
          <p:nvPr/>
        </p:nvSpPr>
        <p:spPr>
          <a:xfrm>
            <a:off x="10493071" y="3796371"/>
            <a:ext cx="269556" cy="222641"/>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79" name="Ellipse 178">
            <a:extLst>
              <a:ext uri="{FF2B5EF4-FFF2-40B4-BE49-F238E27FC236}">
                <a16:creationId xmlns:a16="http://schemas.microsoft.com/office/drawing/2014/main" id="{35DAC591-E365-78E4-2A76-A37EDD194ED4}"/>
              </a:ext>
            </a:extLst>
          </p:cNvPr>
          <p:cNvSpPr/>
          <p:nvPr/>
        </p:nvSpPr>
        <p:spPr>
          <a:xfrm>
            <a:off x="11012270" y="3774665"/>
            <a:ext cx="269556" cy="222641"/>
          </a:xfrm>
          <a:prstGeom prst="ellipse">
            <a:avLst/>
          </a:prstGeom>
          <a:solidFill>
            <a:srgbClr val="8C3F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80" name="Ellipse 179">
            <a:extLst>
              <a:ext uri="{FF2B5EF4-FFF2-40B4-BE49-F238E27FC236}">
                <a16:creationId xmlns:a16="http://schemas.microsoft.com/office/drawing/2014/main" id="{70341609-82C4-480E-3FFB-50F7F99392C7}"/>
              </a:ext>
            </a:extLst>
          </p:cNvPr>
          <p:cNvSpPr/>
          <p:nvPr/>
        </p:nvSpPr>
        <p:spPr>
          <a:xfrm>
            <a:off x="10950280" y="3551311"/>
            <a:ext cx="589164"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Ellipse 180">
            <a:extLst>
              <a:ext uri="{FF2B5EF4-FFF2-40B4-BE49-F238E27FC236}">
                <a16:creationId xmlns:a16="http://schemas.microsoft.com/office/drawing/2014/main" id="{A24B4BB2-992F-27E5-2C58-79FF68B49019}"/>
              </a:ext>
            </a:extLst>
          </p:cNvPr>
          <p:cNvSpPr/>
          <p:nvPr/>
        </p:nvSpPr>
        <p:spPr>
          <a:xfrm>
            <a:off x="11655080" y="3635940"/>
            <a:ext cx="269556" cy="222641"/>
          </a:xfrm>
          <a:prstGeom prst="ellipse">
            <a:avLst/>
          </a:prstGeom>
          <a:solidFill>
            <a:srgbClr val="8C3F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82" name="Ellipse 181">
            <a:extLst>
              <a:ext uri="{FF2B5EF4-FFF2-40B4-BE49-F238E27FC236}">
                <a16:creationId xmlns:a16="http://schemas.microsoft.com/office/drawing/2014/main" id="{6C3E2366-010F-C77B-D99E-62AAEB1F20B9}"/>
              </a:ext>
            </a:extLst>
          </p:cNvPr>
          <p:cNvSpPr/>
          <p:nvPr/>
        </p:nvSpPr>
        <p:spPr>
          <a:xfrm rot="16200000">
            <a:off x="7852558" y="3877917"/>
            <a:ext cx="851737" cy="19165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3975EE3B-40E8-29D9-BC77-B0AC9D257AD3}"/>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88" name="Ellipse 187">
            <a:extLst>
              <a:ext uri="{FF2B5EF4-FFF2-40B4-BE49-F238E27FC236}">
                <a16:creationId xmlns:a16="http://schemas.microsoft.com/office/drawing/2014/main" id="{68CBECEF-D751-BF2D-9CB5-4F78362E7EA4}"/>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90" name="Ellipse 189">
            <a:extLst>
              <a:ext uri="{FF2B5EF4-FFF2-40B4-BE49-F238E27FC236}">
                <a16:creationId xmlns:a16="http://schemas.microsoft.com/office/drawing/2014/main" id="{413B4F36-8B79-645D-F196-42DCC2F94E77}"/>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91" name="Ellipse 190">
            <a:extLst>
              <a:ext uri="{FF2B5EF4-FFF2-40B4-BE49-F238E27FC236}">
                <a16:creationId xmlns:a16="http://schemas.microsoft.com/office/drawing/2014/main" id="{5307F0CF-5F8D-BB73-5D00-5A3A2372C118}"/>
              </a:ext>
            </a:extLst>
          </p:cNvPr>
          <p:cNvSpPr/>
          <p:nvPr/>
        </p:nvSpPr>
        <p:spPr>
          <a:xfrm>
            <a:off x="4483985" y="1384797"/>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2" name="Ellipse 191">
            <a:extLst>
              <a:ext uri="{FF2B5EF4-FFF2-40B4-BE49-F238E27FC236}">
                <a16:creationId xmlns:a16="http://schemas.microsoft.com/office/drawing/2014/main" id="{54FB8C1B-E608-F8EB-5FE8-044F6C6D1FF6}"/>
              </a:ext>
            </a:extLst>
          </p:cNvPr>
          <p:cNvSpPr/>
          <p:nvPr/>
        </p:nvSpPr>
        <p:spPr>
          <a:xfrm>
            <a:off x="2764073" y="161333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93" name="Ellipse 192">
            <a:extLst>
              <a:ext uri="{FF2B5EF4-FFF2-40B4-BE49-F238E27FC236}">
                <a16:creationId xmlns:a16="http://schemas.microsoft.com/office/drawing/2014/main" id="{5422DA93-FBBF-D7EF-B00B-86AD79347993}"/>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94" name="Ellipse 193">
            <a:extLst>
              <a:ext uri="{FF2B5EF4-FFF2-40B4-BE49-F238E27FC236}">
                <a16:creationId xmlns:a16="http://schemas.microsoft.com/office/drawing/2014/main" id="{F5BCC6CD-7C21-1A7D-2FB2-7B52DD544CA0}"/>
              </a:ext>
            </a:extLst>
          </p:cNvPr>
          <p:cNvSpPr/>
          <p:nvPr/>
        </p:nvSpPr>
        <p:spPr>
          <a:xfrm>
            <a:off x="2928695" y="2625660"/>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95" name="Ellipse 194">
            <a:extLst>
              <a:ext uri="{FF2B5EF4-FFF2-40B4-BE49-F238E27FC236}">
                <a16:creationId xmlns:a16="http://schemas.microsoft.com/office/drawing/2014/main" id="{ECC8AE4E-40B4-8A80-F1F0-534FC4DD60A8}"/>
              </a:ext>
            </a:extLst>
          </p:cNvPr>
          <p:cNvSpPr/>
          <p:nvPr/>
        </p:nvSpPr>
        <p:spPr>
          <a:xfrm>
            <a:off x="2643358" y="217059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96" name="Ellipse 195">
            <a:extLst>
              <a:ext uri="{FF2B5EF4-FFF2-40B4-BE49-F238E27FC236}">
                <a16:creationId xmlns:a16="http://schemas.microsoft.com/office/drawing/2014/main" id="{4837A3EF-7203-8782-2F85-A53E43D813A1}"/>
              </a:ext>
            </a:extLst>
          </p:cNvPr>
          <p:cNvSpPr/>
          <p:nvPr/>
        </p:nvSpPr>
        <p:spPr>
          <a:xfrm>
            <a:off x="3889725" y="2157965"/>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 name="Ellipse 3">
            <a:extLst>
              <a:ext uri="{FF2B5EF4-FFF2-40B4-BE49-F238E27FC236}">
                <a16:creationId xmlns:a16="http://schemas.microsoft.com/office/drawing/2014/main" id="{EDBEF7E0-52B4-9812-A287-0B522E3F5229}"/>
              </a:ext>
            </a:extLst>
          </p:cNvPr>
          <p:cNvSpPr/>
          <p:nvPr/>
        </p:nvSpPr>
        <p:spPr>
          <a:xfrm rot="16200000">
            <a:off x="4317495" y="254609"/>
            <a:ext cx="232792" cy="53536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0681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93B78-918F-5364-3838-178EF601818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884B827-9591-CC05-3F2F-3471CDDDDD59}"/>
              </a:ext>
            </a:extLst>
          </p:cNvPr>
          <p:cNvSpPr/>
          <p:nvPr/>
        </p:nvSpPr>
        <p:spPr>
          <a:xfrm>
            <a:off x="77840" y="116632"/>
            <a:ext cx="4876945" cy="3046988"/>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*A partir du XVIe siècle</a:t>
            </a:r>
          </a:p>
          <a:p>
            <a:r>
              <a:rPr lang="fr-FR" sz="1600" dirty="0"/>
              <a:t>Avec l’arrivée des Européens sur la côte</a:t>
            </a:r>
          </a:p>
          <a:p>
            <a:r>
              <a:rPr lang="fr-FR" sz="1600" dirty="0"/>
              <a:t>- 1482 : Portugais à El Mina ; Puis Hollandais en 1637</a:t>
            </a:r>
          </a:p>
          <a:p>
            <a:r>
              <a:rPr lang="fr-FR" sz="1600" dirty="0"/>
              <a:t>- 1660 : Danois à Accra</a:t>
            </a:r>
          </a:p>
          <a:p>
            <a:r>
              <a:rPr lang="fr-FR" sz="1600" dirty="0"/>
              <a:t>- 1664 : Britanniques à Cape </a:t>
            </a:r>
            <a:r>
              <a:rPr lang="fr-FR" sz="1600" dirty="0" err="1"/>
              <a:t>Coast</a:t>
            </a:r>
            <a:r>
              <a:rPr lang="fr-FR" sz="1600" dirty="0"/>
              <a:t>…</a:t>
            </a:r>
          </a:p>
          <a:p>
            <a:r>
              <a:rPr lang="fr-FR" sz="1600" dirty="0"/>
              <a:t>- 1671 : Français à Ouidah…</a:t>
            </a:r>
          </a:p>
          <a:p>
            <a:endParaRPr lang="fr-FR" sz="1600" dirty="0"/>
          </a:p>
          <a:p>
            <a:r>
              <a:rPr lang="fr-FR" sz="1600" dirty="0"/>
              <a:t>Les royaumes côtiers du golfe de Guinée s’insèrent dans Le commerce atlantique vers l’Europe et les Amériques</a:t>
            </a:r>
          </a:p>
          <a:p>
            <a:r>
              <a:rPr lang="fr-FR" sz="1600" dirty="0"/>
              <a:t>Qui se renforce aux dépens du commerce ancien</a:t>
            </a:r>
          </a:p>
          <a:p>
            <a:endParaRPr lang="fr-FR" sz="1600" dirty="0"/>
          </a:p>
          <a:p>
            <a:r>
              <a:rPr lang="fr-FR" sz="1600" dirty="0"/>
              <a:t>*Evolution qualitative de ce commerce atlantique…</a:t>
            </a:r>
          </a:p>
        </p:txBody>
      </p:sp>
      <p:sp>
        <p:nvSpPr>
          <p:cNvPr id="3" name="Ellipse 2">
            <a:extLst>
              <a:ext uri="{FF2B5EF4-FFF2-40B4-BE49-F238E27FC236}">
                <a16:creationId xmlns:a16="http://schemas.microsoft.com/office/drawing/2014/main" id="{832792FB-E0AB-96A2-15A9-6E37974AB590}"/>
              </a:ext>
            </a:extLst>
          </p:cNvPr>
          <p:cNvSpPr/>
          <p:nvPr/>
        </p:nvSpPr>
        <p:spPr>
          <a:xfrm>
            <a:off x="4648918" y="689475"/>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Ellipse 4">
            <a:extLst>
              <a:ext uri="{FF2B5EF4-FFF2-40B4-BE49-F238E27FC236}">
                <a16:creationId xmlns:a16="http://schemas.microsoft.com/office/drawing/2014/main" id="{F4990176-0A73-2F39-E33D-5628CE9B99DE}"/>
              </a:ext>
            </a:extLst>
          </p:cNvPr>
          <p:cNvSpPr/>
          <p:nvPr/>
        </p:nvSpPr>
        <p:spPr>
          <a:xfrm>
            <a:off x="3190727" y="1218730"/>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08332631-55F1-C054-EC00-FB215164EFD0}"/>
              </a:ext>
            </a:extLst>
          </p:cNvPr>
          <p:cNvSpPr/>
          <p:nvPr/>
        </p:nvSpPr>
        <p:spPr>
          <a:xfrm>
            <a:off x="2170727" y="947782"/>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5E19A62-A358-B666-F907-BDC52B21F2CD}"/>
              </a:ext>
            </a:extLst>
          </p:cNvPr>
          <p:cNvSpPr/>
          <p:nvPr/>
        </p:nvSpPr>
        <p:spPr>
          <a:xfrm>
            <a:off x="2508557" y="1427749"/>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2" name="Image 11" descr="Une image contenant texte, carte, atlas&#10;&#10;Le contenu généré par l’IA peut être incorrect.">
            <a:extLst>
              <a:ext uri="{FF2B5EF4-FFF2-40B4-BE49-F238E27FC236}">
                <a16:creationId xmlns:a16="http://schemas.microsoft.com/office/drawing/2014/main" id="{EBFE8D27-1814-D708-7C9B-75C9AEEABE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13" name="Connecteur droit 12">
            <a:extLst>
              <a:ext uri="{FF2B5EF4-FFF2-40B4-BE49-F238E27FC236}">
                <a16:creationId xmlns:a16="http://schemas.microsoft.com/office/drawing/2014/main" id="{8C88DF8D-E948-93E3-4605-C4D60D86E0D1}"/>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EB798F40-C134-BCFA-3D84-752E8FD8EC29}"/>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27B3DFBC-B725-BE00-0889-2ADA6F595518}"/>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7D2C8DC4-9658-E784-D07F-47B16AC5AB3F}"/>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CD0C9CF4-FB60-17B4-54E6-D1C7C0A2A60D}"/>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87D82D5E-D5C0-E48D-E72A-A0AE2255969C}"/>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98CC3732-2FC9-7899-6C23-4888DE55D598}"/>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205209B9-8851-63C7-678C-9FC33D905213}"/>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42" name="Connecteur droit avec flèche 41">
            <a:extLst>
              <a:ext uri="{FF2B5EF4-FFF2-40B4-BE49-F238E27FC236}">
                <a16:creationId xmlns:a16="http://schemas.microsoft.com/office/drawing/2014/main" id="{E560CD9B-34F4-0734-349D-DA21344B6CA8}"/>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A06CF13B-54AA-61A7-F1E4-6A52C89F6FCD}"/>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4" name="Connecteur droit 43">
            <a:extLst>
              <a:ext uri="{FF2B5EF4-FFF2-40B4-BE49-F238E27FC236}">
                <a16:creationId xmlns:a16="http://schemas.microsoft.com/office/drawing/2014/main" id="{B132474F-5F6F-11DA-8C3D-4FF8D4BB24FB}"/>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2D28D4BF-F7BF-0FD3-F8BF-E2B7E01A0E89}"/>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602D0111-F715-263F-F2DA-2C6BAA6127A3}"/>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B8D3ACCA-B7E0-38FE-EE16-E660C4FBDBD8}"/>
              </a:ext>
            </a:extLst>
          </p:cNvPr>
          <p:cNvCxnSpPr>
            <a:cxnSpLocks/>
            <a:endCxn id="63"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B86B9E55-7EC6-52D6-376B-68311DDA717D}"/>
              </a:ext>
            </a:extLst>
          </p:cNvPr>
          <p:cNvCxnSpPr>
            <a:cxnSpLocks/>
            <a:endCxn id="62"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A54EF2C8-CE5B-E29D-B822-CBD3865D67CA}"/>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2" name="Ellipse 51">
            <a:extLst>
              <a:ext uri="{FF2B5EF4-FFF2-40B4-BE49-F238E27FC236}">
                <a16:creationId xmlns:a16="http://schemas.microsoft.com/office/drawing/2014/main" id="{7236DF4D-7281-803B-9999-68B4C670CE78}"/>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 name="Connecteur droit 53">
            <a:extLst>
              <a:ext uri="{FF2B5EF4-FFF2-40B4-BE49-F238E27FC236}">
                <a16:creationId xmlns:a16="http://schemas.microsoft.com/office/drawing/2014/main" id="{4CB79481-EF80-FB18-2846-4A85CC882D7F}"/>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5" name="Ellipse 54">
            <a:extLst>
              <a:ext uri="{FF2B5EF4-FFF2-40B4-BE49-F238E27FC236}">
                <a16:creationId xmlns:a16="http://schemas.microsoft.com/office/drawing/2014/main" id="{D2A2E03B-72BE-6C9A-3F9A-358BE4C89AAE}"/>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CAD8D876-D55E-B2F4-77E7-1825A58369F1}"/>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3" name="Ellipse 62">
            <a:extLst>
              <a:ext uri="{FF2B5EF4-FFF2-40B4-BE49-F238E27FC236}">
                <a16:creationId xmlns:a16="http://schemas.microsoft.com/office/drawing/2014/main" id="{96E65AD7-6393-A2C4-4947-43D0000041B1}"/>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2" name="Ellipse 71">
            <a:extLst>
              <a:ext uri="{FF2B5EF4-FFF2-40B4-BE49-F238E27FC236}">
                <a16:creationId xmlns:a16="http://schemas.microsoft.com/office/drawing/2014/main" id="{DE106090-4767-13E2-8E80-F3C3FA0DBA65}"/>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3" name="Ellipse 72">
            <a:extLst>
              <a:ext uri="{FF2B5EF4-FFF2-40B4-BE49-F238E27FC236}">
                <a16:creationId xmlns:a16="http://schemas.microsoft.com/office/drawing/2014/main" id="{3BCB19BC-A6F0-10C1-6B9A-A2E1B854B791}"/>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83" name="Ellipse 82">
            <a:extLst>
              <a:ext uri="{FF2B5EF4-FFF2-40B4-BE49-F238E27FC236}">
                <a16:creationId xmlns:a16="http://schemas.microsoft.com/office/drawing/2014/main" id="{6A0567CF-7754-57A7-30A8-7E6933F46F2B}"/>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84" name="Ellipse 83">
            <a:extLst>
              <a:ext uri="{FF2B5EF4-FFF2-40B4-BE49-F238E27FC236}">
                <a16:creationId xmlns:a16="http://schemas.microsoft.com/office/drawing/2014/main" id="{1DBF6567-73BA-F7E1-E61A-7397FD41874F}"/>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85" name="Ellipse 84">
            <a:extLst>
              <a:ext uri="{FF2B5EF4-FFF2-40B4-BE49-F238E27FC236}">
                <a16:creationId xmlns:a16="http://schemas.microsoft.com/office/drawing/2014/main" id="{BD3BB8EF-1BEF-41F9-426C-B44F3FAFC565}"/>
              </a:ext>
            </a:extLst>
          </p:cNvPr>
          <p:cNvSpPr/>
          <p:nvPr/>
        </p:nvSpPr>
        <p:spPr>
          <a:xfrm rot="1635267">
            <a:off x="6175766" y="818256"/>
            <a:ext cx="2017805" cy="2902061"/>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6" name="Connecteur droit avec flèche 85">
            <a:extLst>
              <a:ext uri="{FF2B5EF4-FFF2-40B4-BE49-F238E27FC236}">
                <a16:creationId xmlns:a16="http://schemas.microsoft.com/office/drawing/2014/main" id="{25B00747-DA91-4471-5C83-32A5BC3DF49B}"/>
              </a:ext>
            </a:extLst>
          </p:cNvPr>
          <p:cNvCxnSpPr>
            <a:cxnSpLocks/>
            <a:endCxn id="83"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Ellipse 86">
            <a:extLst>
              <a:ext uri="{FF2B5EF4-FFF2-40B4-BE49-F238E27FC236}">
                <a16:creationId xmlns:a16="http://schemas.microsoft.com/office/drawing/2014/main" id="{6544E091-801F-A675-1EF6-352847151FBF}"/>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88" name="Ellipse 87">
            <a:extLst>
              <a:ext uri="{FF2B5EF4-FFF2-40B4-BE49-F238E27FC236}">
                <a16:creationId xmlns:a16="http://schemas.microsoft.com/office/drawing/2014/main" id="{E7AD0C1A-AFED-68C7-253F-1937A2883BD6}"/>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89" name="Ellipse 88">
            <a:extLst>
              <a:ext uri="{FF2B5EF4-FFF2-40B4-BE49-F238E27FC236}">
                <a16:creationId xmlns:a16="http://schemas.microsoft.com/office/drawing/2014/main" id="{2FBFCDF7-FE3C-8B78-9090-6B8254DA2084}"/>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90" name="Connecteur droit 89">
            <a:extLst>
              <a:ext uri="{FF2B5EF4-FFF2-40B4-BE49-F238E27FC236}">
                <a16:creationId xmlns:a16="http://schemas.microsoft.com/office/drawing/2014/main" id="{A526AA25-EC67-E907-FA04-3EAE7A257C5D}"/>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8ABF43BF-7E14-7BC1-61D3-7225657648AD}"/>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Ellipse 91">
            <a:extLst>
              <a:ext uri="{FF2B5EF4-FFF2-40B4-BE49-F238E27FC236}">
                <a16:creationId xmlns:a16="http://schemas.microsoft.com/office/drawing/2014/main" id="{004B48D9-DC8B-5CE7-88CF-93CEF79BCD02}"/>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3" name="Connecteur droit 92">
            <a:extLst>
              <a:ext uri="{FF2B5EF4-FFF2-40B4-BE49-F238E27FC236}">
                <a16:creationId xmlns:a16="http://schemas.microsoft.com/office/drawing/2014/main" id="{18E455DC-449C-6D33-FBBA-634F001FEACC}"/>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4" name="Ellipse 93">
            <a:extLst>
              <a:ext uri="{FF2B5EF4-FFF2-40B4-BE49-F238E27FC236}">
                <a16:creationId xmlns:a16="http://schemas.microsoft.com/office/drawing/2014/main" id="{20825DEC-65C9-AD37-42D3-88B9E5DDDD19}"/>
              </a:ext>
            </a:extLst>
          </p:cNvPr>
          <p:cNvSpPr/>
          <p:nvPr/>
        </p:nvSpPr>
        <p:spPr>
          <a:xfrm rot="12993896">
            <a:off x="7102254" y="3438793"/>
            <a:ext cx="373656" cy="706806"/>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7" name="Connecteur droit 96">
            <a:extLst>
              <a:ext uri="{FF2B5EF4-FFF2-40B4-BE49-F238E27FC236}">
                <a16:creationId xmlns:a16="http://schemas.microsoft.com/office/drawing/2014/main" id="{94341524-D418-A242-7109-0B221CD93E31}"/>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8B1D6762-9090-3A2B-70B9-82A341023411}"/>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C5C64A9C-D8F6-F66A-B9C3-7784F59660B5}"/>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8163A170-2736-CD5C-C47B-2A38D628C68F}"/>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1" name="Ellipse 100">
            <a:extLst>
              <a:ext uri="{FF2B5EF4-FFF2-40B4-BE49-F238E27FC236}">
                <a16:creationId xmlns:a16="http://schemas.microsoft.com/office/drawing/2014/main" id="{A06438D4-AE28-7EEC-42F9-9A2B02147465}"/>
              </a:ext>
            </a:extLst>
          </p:cNvPr>
          <p:cNvSpPr/>
          <p:nvPr/>
        </p:nvSpPr>
        <p:spPr>
          <a:xfrm>
            <a:off x="7395208" y="3413536"/>
            <a:ext cx="144016" cy="122312"/>
          </a:xfrm>
          <a:prstGeom prst="ellipse">
            <a:avLst/>
          </a:prstGeom>
          <a:solidFill>
            <a:srgbClr val="B8E0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Ellipse 101">
            <a:extLst>
              <a:ext uri="{FF2B5EF4-FFF2-40B4-BE49-F238E27FC236}">
                <a16:creationId xmlns:a16="http://schemas.microsoft.com/office/drawing/2014/main" id="{4ABC7AF2-C51F-C199-16B7-A36B176B1B1A}"/>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3" name="Ellipse 102">
            <a:extLst>
              <a:ext uri="{FF2B5EF4-FFF2-40B4-BE49-F238E27FC236}">
                <a16:creationId xmlns:a16="http://schemas.microsoft.com/office/drawing/2014/main" id="{C8FE5A8D-E41E-D3C1-2476-76EA6223D0E3}"/>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4" name="Ellipse 103">
            <a:extLst>
              <a:ext uri="{FF2B5EF4-FFF2-40B4-BE49-F238E27FC236}">
                <a16:creationId xmlns:a16="http://schemas.microsoft.com/office/drawing/2014/main" id="{0A5A32A7-7405-73C4-3ACB-9279D10906C5}"/>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5" name="Ellipse 104">
            <a:extLst>
              <a:ext uri="{FF2B5EF4-FFF2-40B4-BE49-F238E27FC236}">
                <a16:creationId xmlns:a16="http://schemas.microsoft.com/office/drawing/2014/main" id="{699CF6F5-E665-022E-CBCB-F52429CA20A2}"/>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06" name="Connecteur droit 105">
            <a:extLst>
              <a:ext uri="{FF2B5EF4-FFF2-40B4-BE49-F238E27FC236}">
                <a16:creationId xmlns:a16="http://schemas.microsoft.com/office/drawing/2014/main" id="{F0F8B82F-FD88-8733-50B6-49AF759C6F70}"/>
              </a:ext>
            </a:extLst>
          </p:cNvPr>
          <p:cNvCxnSpPr>
            <a:cxnSpLocks/>
            <a:endCxn id="107" idx="7"/>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7" name="Ellipse 106">
            <a:extLst>
              <a:ext uri="{FF2B5EF4-FFF2-40B4-BE49-F238E27FC236}">
                <a16:creationId xmlns:a16="http://schemas.microsoft.com/office/drawing/2014/main" id="{CDD737E4-0620-BA02-8BB4-5274CD5DFAE3}"/>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A08A7DA6-2A85-113E-D9A2-CD96DDF1D32C}"/>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09" name="Connecteur droit 108">
            <a:extLst>
              <a:ext uri="{FF2B5EF4-FFF2-40B4-BE49-F238E27FC236}">
                <a16:creationId xmlns:a16="http://schemas.microsoft.com/office/drawing/2014/main" id="{D3206513-B3E4-0C83-DB48-112865C6439E}"/>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A6D14BEC-96F2-3D15-47FF-3E0D2B949D0F}"/>
              </a:ext>
            </a:extLst>
          </p:cNvPr>
          <p:cNvCxnSpPr>
            <a:cxnSpLocks/>
            <a:endCxn id="103"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D399DA4C-CEB9-05D6-47B1-7B5C48F5D075}"/>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1" name="Ellipse 130">
            <a:extLst>
              <a:ext uri="{FF2B5EF4-FFF2-40B4-BE49-F238E27FC236}">
                <a16:creationId xmlns:a16="http://schemas.microsoft.com/office/drawing/2014/main" id="{C7552ABE-9DE9-FABA-DF65-21303900A273}"/>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0FB67786-70F9-33EF-ED53-B5316A3D5DF4}"/>
              </a:ext>
            </a:extLst>
          </p:cNvPr>
          <p:cNvSpPr/>
          <p:nvPr/>
        </p:nvSpPr>
        <p:spPr>
          <a:xfrm>
            <a:off x="7176648" y="377121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137" name="Connecteur droit 136">
            <a:extLst>
              <a:ext uri="{FF2B5EF4-FFF2-40B4-BE49-F238E27FC236}">
                <a16:creationId xmlns:a16="http://schemas.microsoft.com/office/drawing/2014/main" id="{035D3461-E8C4-30D2-DE76-7B58439A7D66}"/>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8" name="Connecteur droit 137">
            <a:extLst>
              <a:ext uri="{FF2B5EF4-FFF2-40B4-BE49-F238E27FC236}">
                <a16:creationId xmlns:a16="http://schemas.microsoft.com/office/drawing/2014/main" id="{D6F72F3A-8822-F89B-5C00-7AC561774E64}"/>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EEE58774-71B5-BDF7-E8F7-DD58E1766FEB}"/>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48" name="Ellipse 147">
            <a:extLst>
              <a:ext uri="{FF2B5EF4-FFF2-40B4-BE49-F238E27FC236}">
                <a16:creationId xmlns:a16="http://schemas.microsoft.com/office/drawing/2014/main" id="{D66151FB-E0BA-9681-44AB-07318B1E6E5B}"/>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9" name="Connecteur droit 148">
            <a:extLst>
              <a:ext uri="{FF2B5EF4-FFF2-40B4-BE49-F238E27FC236}">
                <a16:creationId xmlns:a16="http://schemas.microsoft.com/office/drawing/2014/main" id="{D4433A6B-14DF-3C0A-207C-04BA5CA820B2}"/>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0" name="Ellipse 149">
            <a:extLst>
              <a:ext uri="{FF2B5EF4-FFF2-40B4-BE49-F238E27FC236}">
                <a16:creationId xmlns:a16="http://schemas.microsoft.com/office/drawing/2014/main" id="{C0A7D141-6651-9C93-698B-36F39EF25A09}"/>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65755832-2909-9A94-098E-F40DBEEA8714}"/>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4" name="Ellipse 153">
            <a:extLst>
              <a:ext uri="{FF2B5EF4-FFF2-40B4-BE49-F238E27FC236}">
                <a16:creationId xmlns:a16="http://schemas.microsoft.com/office/drawing/2014/main" id="{B6C43A32-8E72-A693-6FA0-16D9E1D91458}"/>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9A6A0969-1FB8-52EB-3D38-7B61918226FA}"/>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57" name="Ellipse 156">
            <a:extLst>
              <a:ext uri="{FF2B5EF4-FFF2-40B4-BE49-F238E27FC236}">
                <a16:creationId xmlns:a16="http://schemas.microsoft.com/office/drawing/2014/main" id="{86F2089F-7167-EF33-2B5E-189757723EE8}"/>
              </a:ext>
            </a:extLst>
          </p:cNvPr>
          <p:cNvSpPr/>
          <p:nvPr/>
        </p:nvSpPr>
        <p:spPr>
          <a:xfrm>
            <a:off x="7273951" y="416553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9" name="Ellipse 158">
            <a:extLst>
              <a:ext uri="{FF2B5EF4-FFF2-40B4-BE49-F238E27FC236}">
                <a16:creationId xmlns:a16="http://schemas.microsoft.com/office/drawing/2014/main" id="{3A21E159-4BBE-AA4F-B469-F3C00B86222B}"/>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60" name="Ellipse 159">
            <a:extLst>
              <a:ext uri="{FF2B5EF4-FFF2-40B4-BE49-F238E27FC236}">
                <a16:creationId xmlns:a16="http://schemas.microsoft.com/office/drawing/2014/main" id="{480DD5A4-AEAB-B748-5674-128DF451D359}"/>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1" name="Connecteur droit 160">
            <a:extLst>
              <a:ext uri="{FF2B5EF4-FFF2-40B4-BE49-F238E27FC236}">
                <a16:creationId xmlns:a16="http://schemas.microsoft.com/office/drawing/2014/main" id="{758DC7F7-5270-69A4-CC67-71C56F574155}"/>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2" name="Ellipse 161">
            <a:extLst>
              <a:ext uri="{FF2B5EF4-FFF2-40B4-BE49-F238E27FC236}">
                <a16:creationId xmlns:a16="http://schemas.microsoft.com/office/drawing/2014/main" id="{8C037F6E-B3D2-5012-EC67-9F3B845BBDA1}"/>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3" name="Connecteur droit 162">
            <a:extLst>
              <a:ext uri="{FF2B5EF4-FFF2-40B4-BE49-F238E27FC236}">
                <a16:creationId xmlns:a16="http://schemas.microsoft.com/office/drawing/2014/main" id="{D1875CC8-D501-6999-27AF-F4C9D0B27371}"/>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4" name="Ellipse 163">
            <a:extLst>
              <a:ext uri="{FF2B5EF4-FFF2-40B4-BE49-F238E27FC236}">
                <a16:creationId xmlns:a16="http://schemas.microsoft.com/office/drawing/2014/main" id="{6908CB0E-FE82-5C06-B600-039CEE3241A8}"/>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166" name="Connecteur droit avec flèche 165">
            <a:extLst>
              <a:ext uri="{FF2B5EF4-FFF2-40B4-BE49-F238E27FC236}">
                <a16:creationId xmlns:a16="http://schemas.microsoft.com/office/drawing/2014/main" id="{B9EAD3D0-19C5-E419-6DEA-4AA537B618F2}"/>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7" name="Ellipse 166">
            <a:extLst>
              <a:ext uri="{FF2B5EF4-FFF2-40B4-BE49-F238E27FC236}">
                <a16:creationId xmlns:a16="http://schemas.microsoft.com/office/drawing/2014/main" id="{5A0E64DB-B3F8-B029-EECB-62637B895D24}"/>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168" name="Connecteur droit avec flèche 167">
            <a:extLst>
              <a:ext uri="{FF2B5EF4-FFF2-40B4-BE49-F238E27FC236}">
                <a16:creationId xmlns:a16="http://schemas.microsoft.com/office/drawing/2014/main" id="{CADAB075-9C58-3998-AADB-E209F145588C}"/>
              </a:ext>
            </a:extLst>
          </p:cNvPr>
          <p:cNvCxnSpPr>
            <a:cxnSpLocks/>
          </p:cNvCxnSpPr>
          <p:nvPr/>
        </p:nvCxnSpPr>
        <p:spPr>
          <a:xfrm>
            <a:off x="9023593" y="3397049"/>
            <a:ext cx="316864" cy="3221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Connecteur droit 168">
            <a:extLst>
              <a:ext uri="{FF2B5EF4-FFF2-40B4-BE49-F238E27FC236}">
                <a16:creationId xmlns:a16="http://schemas.microsoft.com/office/drawing/2014/main" id="{B515CF13-7197-2672-7E7A-04A34EA6F64D}"/>
              </a:ext>
            </a:extLst>
          </p:cNvPr>
          <p:cNvCxnSpPr>
            <a:cxnSpLocks/>
          </p:cNvCxnSpPr>
          <p:nvPr/>
        </p:nvCxnSpPr>
        <p:spPr>
          <a:xfrm>
            <a:off x="6365556" y="3276508"/>
            <a:ext cx="2658037" cy="137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Ellipse 169">
            <a:extLst>
              <a:ext uri="{FF2B5EF4-FFF2-40B4-BE49-F238E27FC236}">
                <a16:creationId xmlns:a16="http://schemas.microsoft.com/office/drawing/2014/main" id="{0F753585-E58F-9DB5-B864-512E60351B93}"/>
              </a:ext>
            </a:extLst>
          </p:cNvPr>
          <p:cNvSpPr/>
          <p:nvPr/>
        </p:nvSpPr>
        <p:spPr>
          <a:xfrm>
            <a:off x="6096000" y="316518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a:t>
            </a:r>
          </a:p>
        </p:txBody>
      </p:sp>
      <p:cxnSp>
        <p:nvCxnSpPr>
          <p:cNvPr id="171" name="Connecteur droit avec flèche 170">
            <a:extLst>
              <a:ext uri="{FF2B5EF4-FFF2-40B4-BE49-F238E27FC236}">
                <a16:creationId xmlns:a16="http://schemas.microsoft.com/office/drawing/2014/main" id="{4FB922E8-A948-038B-AD21-DF98F233E448}"/>
              </a:ext>
            </a:extLst>
          </p:cNvPr>
          <p:cNvCxnSpPr>
            <a:cxnSpLocks/>
          </p:cNvCxnSpPr>
          <p:nvPr/>
        </p:nvCxnSpPr>
        <p:spPr>
          <a:xfrm>
            <a:off x="6844211" y="3285219"/>
            <a:ext cx="462835" cy="4339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2" name="Ellipse 171">
            <a:extLst>
              <a:ext uri="{FF2B5EF4-FFF2-40B4-BE49-F238E27FC236}">
                <a16:creationId xmlns:a16="http://schemas.microsoft.com/office/drawing/2014/main" id="{FB8B24AB-17CD-F123-620B-3ECC9F76129B}"/>
              </a:ext>
            </a:extLst>
          </p:cNvPr>
          <p:cNvSpPr/>
          <p:nvPr/>
        </p:nvSpPr>
        <p:spPr>
          <a:xfrm>
            <a:off x="10517331" y="2597209"/>
            <a:ext cx="764487"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0F99F6AC-091F-7B49-CD13-D956E14FA717}"/>
              </a:ext>
            </a:extLst>
          </p:cNvPr>
          <p:cNvSpPr/>
          <p:nvPr/>
        </p:nvSpPr>
        <p:spPr>
          <a:xfrm>
            <a:off x="10762627" y="2880874"/>
            <a:ext cx="269556" cy="2226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cxnSp>
        <p:nvCxnSpPr>
          <p:cNvPr id="174" name="Connecteur droit avec flèche 173">
            <a:extLst>
              <a:ext uri="{FF2B5EF4-FFF2-40B4-BE49-F238E27FC236}">
                <a16:creationId xmlns:a16="http://schemas.microsoft.com/office/drawing/2014/main" id="{FD448F42-51A7-EA9E-FC19-A1CB6F9C31DA}"/>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5" name="Ellipse 174">
            <a:extLst>
              <a:ext uri="{FF2B5EF4-FFF2-40B4-BE49-F238E27FC236}">
                <a16:creationId xmlns:a16="http://schemas.microsoft.com/office/drawing/2014/main" id="{E62911AB-9244-63BC-960C-9281F7F155FB}"/>
              </a:ext>
            </a:extLst>
          </p:cNvPr>
          <p:cNvSpPr/>
          <p:nvPr/>
        </p:nvSpPr>
        <p:spPr>
          <a:xfrm>
            <a:off x="10072462" y="3429000"/>
            <a:ext cx="690166" cy="68675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6" name="Connecteur droit avec flèche 175">
            <a:extLst>
              <a:ext uri="{FF2B5EF4-FFF2-40B4-BE49-F238E27FC236}">
                <a16:creationId xmlns:a16="http://schemas.microsoft.com/office/drawing/2014/main" id="{09ACB180-E4FD-D24E-93C9-D86767055EBE}"/>
              </a:ext>
            </a:extLst>
          </p:cNvPr>
          <p:cNvCxnSpPr>
            <a:cxnSpLocks/>
            <a:endCxn id="175" idx="0"/>
          </p:cNvCxnSpPr>
          <p:nvPr/>
        </p:nvCxnSpPr>
        <p:spPr>
          <a:xfrm flipH="1" flipV="1">
            <a:off x="10417545" y="3429000"/>
            <a:ext cx="138695" cy="3093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Connecteur droit avec flèche 176">
            <a:extLst>
              <a:ext uri="{FF2B5EF4-FFF2-40B4-BE49-F238E27FC236}">
                <a16:creationId xmlns:a16="http://schemas.microsoft.com/office/drawing/2014/main" id="{E84EDADF-870B-DF32-659B-1456EA5D7638}"/>
              </a:ext>
            </a:extLst>
          </p:cNvPr>
          <p:cNvCxnSpPr>
            <a:cxnSpLocks/>
          </p:cNvCxnSpPr>
          <p:nvPr/>
        </p:nvCxnSpPr>
        <p:spPr>
          <a:xfrm flipH="1" flipV="1">
            <a:off x="10101190" y="3882539"/>
            <a:ext cx="391881" cy="2515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8" name="Ellipse 177">
            <a:extLst>
              <a:ext uri="{FF2B5EF4-FFF2-40B4-BE49-F238E27FC236}">
                <a16:creationId xmlns:a16="http://schemas.microsoft.com/office/drawing/2014/main" id="{E2B4A47C-3AA3-9B25-C0A3-027DBD9EE9AA}"/>
              </a:ext>
            </a:extLst>
          </p:cNvPr>
          <p:cNvSpPr/>
          <p:nvPr/>
        </p:nvSpPr>
        <p:spPr>
          <a:xfrm>
            <a:off x="10493071" y="3796371"/>
            <a:ext cx="269556" cy="222641"/>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79" name="Ellipse 178">
            <a:extLst>
              <a:ext uri="{FF2B5EF4-FFF2-40B4-BE49-F238E27FC236}">
                <a16:creationId xmlns:a16="http://schemas.microsoft.com/office/drawing/2014/main" id="{F7BFC4D1-BA60-3B72-A8F9-DA6FFCF61954}"/>
              </a:ext>
            </a:extLst>
          </p:cNvPr>
          <p:cNvSpPr/>
          <p:nvPr/>
        </p:nvSpPr>
        <p:spPr>
          <a:xfrm>
            <a:off x="11012270" y="3774665"/>
            <a:ext cx="269556" cy="222641"/>
          </a:xfrm>
          <a:prstGeom prst="ellipse">
            <a:avLst/>
          </a:prstGeom>
          <a:solidFill>
            <a:srgbClr val="8C3F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80" name="Ellipse 179">
            <a:extLst>
              <a:ext uri="{FF2B5EF4-FFF2-40B4-BE49-F238E27FC236}">
                <a16:creationId xmlns:a16="http://schemas.microsoft.com/office/drawing/2014/main" id="{5BB85563-0FBE-7D20-278F-E4EECA045D0C}"/>
              </a:ext>
            </a:extLst>
          </p:cNvPr>
          <p:cNvSpPr/>
          <p:nvPr/>
        </p:nvSpPr>
        <p:spPr>
          <a:xfrm>
            <a:off x="10950280" y="3551311"/>
            <a:ext cx="589164"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Ellipse 180">
            <a:extLst>
              <a:ext uri="{FF2B5EF4-FFF2-40B4-BE49-F238E27FC236}">
                <a16:creationId xmlns:a16="http://schemas.microsoft.com/office/drawing/2014/main" id="{002181DA-A324-2602-EED5-A135C0AC0B1F}"/>
              </a:ext>
            </a:extLst>
          </p:cNvPr>
          <p:cNvSpPr/>
          <p:nvPr/>
        </p:nvSpPr>
        <p:spPr>
          <a:xfrm>
            <a:off x="11655080" y="3635940"/>
            <a:ext cx="269556" cy="222641"/>
          </a:xfrm>
          <a:prstGeom prst="ellipse">
            <a:avLst/>
          </a:prstGeom>
          <a:solidFill>
            <a:srgbClr val="8C3F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82" name="Ellipse 181">
            <a:extLst>
              <a:ext uri="{FF2B5EF4-FFF2-40B4-BE49-F238E27FC236}">
                <a16:creationId xmlns:a16="http://schemas.microsoft.com/office/drawing/2014/main" id="{1E688EDC-56DA-07C6-220D-9B3F38A44FF0}"/>
              </a:ext>
            </a:extLst>
          </p:cNvPr>
          <p:cNvSpPr/>
          <p:nvPr/>
        </p:nvSpPr>
        <p:spPr>
          <a:xfrm rot="16200000">
            <a:off x="7852558" y="3877917"/>
            <a:ext cx="851737" cy="19165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Ellipse 182">
            <a:extLst>
              <a:ext uri="{FF2B5EF4-FFF2-40B4-BE49-F238E27FC236}">
                <a16:creationId xmlns:a16="http://schemas.microsoft.com/office/drawing/2014/main" id="{7F81DE6C-7CD0-09AE-85FA-3A673B6DC150}"/>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4" name="Ellipse 183">
            <a:extLst>
              <a:ext uri="{FF2B5EF4-FFF2-40B4-BE49-F238E27FC236}">
                <a16:creationId xmlns:a16="http://schemas.microsoft.com/office/drawing/2014/main" id="{2AAF8063-390C-6D86-4D16-48140FC01980}"/>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5" name="Ellipse 184">
            <a:extLst>
              <a:ext uri="{FF2B5EF4-FFF2-40B4-BE49-F238E27FC236}">
                <a16:creationId xmlns:a16="http://schemas.microsoft.com/office/drawing/2014/main" id="{016564AB-5CA8-1154-26EB-A87E2E696DC0}"/>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6" name="Connecteur droit avec flèche 185">
            <a:extLst>
              <a:ext uri="{FF2B5EF4-FFF2-40B4-BE49-F238E27FC236}">
                <a16:creationId xmlns:a16="http://schemas.microsoft.com/office/drawing/2014/main" id="{B4C46268-64A2-EB55-794C-B3D0353C12C5}"/>
              </a:ext>
            </a:extLst>
          </p:cNvPr>
          <p:cNvCxnSpPr>
            <a:cxnSpLocks/>
            <a:endCxn id="183"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7" name="Ellipse 186">
            <a:extLst>
              <a:ext uri="{FF2B5EF4-FFF2-40B4-BE49-F238E27FC236}">
                <a16:creationId xmlns:a16="http://schemas.microsoft.com/office/drawing/2014/main" id="{154C4D2D-E0B9-C34C-C8EA-87AFBC929727}"/>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88" name="Ellipse 187">
            <a:extLst>
              <a:ext uri="{FF2B5EF4-FFF2-40B4-BE49-F238E27FC236}">
                <a16:creationId xmlns:a16="http://schemas.microsoft.com/office/drawing/2014/main" id="{B7347AF6-F392-D4EE-78D8-5EFA887EE397}"/>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89" name="Ellipse 188">
            <a:extLst>
              <a:ext uri="{FF2B5EF4-FFF2-40B4-BE49-F238E27FC236}">
                <a16:creationId xmlns:a16="http://schemas.microsoft.com/office/drawing/2014/main" id="{A7D624E7-6B22-A261-A3C3-02A09ACEE604}"/>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0" name="Ellipse 189">
            <a:extLst>
              <a:ext uri="{FF2B5EF4-FFF2-40B4-BE49-F238E27FC236}">
                <a16:creationId xmlns:a16="http://schemas.microsoft.com/office/drawing/2014/main" id="{501F49AB-E1BC-89B1-9C7F-128D687285B3}"/>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93" name="Ellipse 192">
            <a:extLst>
              <a:ext uri="{FF2B5EF4-FFF2-40B4-BE49-F238E27FC236}">
                <a16:creationId xmlns:a16="http://schemas.microsoft.com/office/drawing/2014/main" id="{C9930D49-6CB6-CBD4-7474-A16783ADF8EC}"/>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1330123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77C61-C85B-ED23-0D32-950B1EE83E0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77EA10-686D-EE96-CECF-A42C21336DB0}"/>
              </a:ext>
            </a:extLst>
          </p:cNvPr>
          <p:cNvSpPr/>
          <p:nvPr/>
        </p:nvSpPr>
        <p:spPr>
          <a:xfrm>
            <a:off x="40860" y="42584"/>
            <a:ext cx="4968785" cy="5909310"/>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*Jusqu’en 1650, le commerce des esclaves reste marginal L’ivoire et l’or </a:t>
            </a:r>
            <a:r>
              <a:rPr lang="fr-FR" sz="1600" i="1" dirty="0"/>
              <a:t>procuraient des bénéfices qui étaient sans commune mesure avec ceux de la traite négrière.</a:t>
            </a:r>
          </a:p>
          <a:p>
            <a:r>
              <a:rPr lang="fr-FR" sz="1600" dirty="0"/>
              <a:t>Histoire de l ’Afrique, Bernard Lugan, p. 360</a:t>
            </a:r>
          </a:p>
          <a:p>
            <a:endParaRPr lang="fr-FR" sz="1600" dirty="0"/>
          </a:p>
          <a:p>
            <a:r>
              <a:rPr lang="fr-FR" sz="1600" dirty="0"/>
              <a:t>*Ainsi…</a:t>
            </a:r>
          </a:p>
          <a:p>
            <a:r>
              <a:rPr lang="fr-FR" sz="1600" i="1" dirty="0"/>
              <a:t>Vers 1610-1620, à El-Mina tenu par les Portugais, l’objet de la traite en ce lieu était l’or : achat d’esclaves au Congo contre du fer ; et à El-Mina, revente des esclaves contre de l’or, réalisant ainsi une assez brutale transmutation du fer en or.</a:t>
            </a:r>
          </a:p>
          <a:p>
            <a:endParaRPr lang="fr-FR" sz="1600" dirty="0"/>
          </a:p>
          <a:p>
            <a:r>
              <a:rPr lang="fr-FR" sz="1600" dirty="0"/>
              <a:t>*La capture d’esclaves est même parfois prohibée ; Ainsi…</a:t>
            </a:r>
          </a:p>
          <a:p>
            <a:r>
              <a:rPr lang="fr-FR" sz="1600" i="1" dirty="0"/>
              <a:t>Pour permettre à El Mina le commerce de l’or, alors en décadence, les Portugais décident qu’aucun Noir à dix lieues ne sera </a:t>
            </a:r>
            <a:r>
              <a:rPr lang="fr-FR" sz="1600" i="1" u="sng" dirty="0"/>
              <a:t>ni capturé, ni vendu et exporté</a:t>
            </a:r>
            <a:r>
              <a:rPr lang="fr-FR" sz="1600" i="1" dirty="0"/>
              <a:t>.</a:t>
            </a:r>
          </a:p>
          <a:p>
            <a:r>
              <a:rPr lang="fr-FR" sz="1600" dirty="0"/>
              <a:t>Histoire de l ’Afrique, Bernard Lugan, p. 360</a:t>
            </a:r>
          </a:p>
          <a:p>
            <a:endParaRPr lang="fr-FR" sz="1600" dirty="0"/>
          </a:p>
          <a:p>
            <a:r>
              <a:rPr lang="fr-FR" sz="1500" dirty="0"/>
              <a:t>*Mais…</a:t>
            </a:r>
          </a:p>
          <a:p>
            <a:r>
              <a:rPr lang="fr-FR" sz="1500" dirty="0"/>
              <a:t>*1650 : Les Akan, peuple de la forêt dans la Basse-Volta Commencèrent à exporter des esclaves en nombre croissant</a:t>
            </a:r>
          </a:p>
          <a:p>
            <a:r>
              <a:rPr lang="fr-FR" sz="1500" dirty="0"/>
              <a:t>La traite négrière supplante le commerce ancien</a:t>
            </a:r>
          </a:p>
          <a:p>
            <a:endParaRPr lang="fr-FR" sz="1500" dirty="0"/>
          </a:p>
          <a:p>
            <a:r>
              <a:rPr lang="fr-FR" sz="1500" dirty="0"/>
              <a:t>*Deux explications, des deux côtés de l’Atlantique…</a:t>
            </a:r>
          </a:p>
        </p:txBody>
      </p:sp>
      <p:pic>
        <p:nvPicPr>
          <p:cNvPr id="5" name="Image 4" descr="Une image contenant texte, carte, atlas&#10;&#10;Le contenu généré par l’IA peut être incorrect.">
            <a:extLst>
              <a:ext uri="{FF2B5EF4-FFF2-40B4-BE49-F238E27FC236}">
                <a16:creationId xmlns:a16="http://schemas.microsoft.com/office/drawing/2014/main" id="{EE47E509-EFF6-E5E3-046F-79E289D563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6" name="Connecteur droit 5">
            <a:extLst>
              <a:ext uri="{FF2B5EF4-FFF2-40B4-BE49-F238E27FC236}">
                <a16:creationId xmlns:a16="http://schemas.microsoft.com/office/drawing/2014/main" id="{DE57A65E-B5F5-1B25-8E20-B29CDE74A4E6}"/>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CD34DC6-0F65-952B-029E-1FEBAC02F0F0}"/>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4FCEFBF4-781F-6854-771B-A850753DFC99}"/>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BC2EE8B9-1019-BBA7-2DF5-DF91F06C9B86}"/>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13317BFE-2CCC-35A8-511E-4F3A993E6D54}"/>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AD17B68A-7F48-4601-7ED5-A9EE9ACD730A}"/>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7C0D8595-0A9A-173D-E70A-92C5C11DAC64}"/>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62358E89-4E2E-219E-CD78-142B514828D3}"/>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36" name="Connecteur droit avec flèche 35">
            <a:extLst>
              <a:ext uri="{FF2B5EF4-FFF2-40B4-BE49-F238E27FC236}">
                <a16:creationId xmlns:a16="http://schemas.microsoft.com/office/drawing/2014/main" id="{DA87DFE7-CD4C-2ECE-723D-859064758179}"/>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C1EF7FA8-3EA8-5686-E051-2FEB792B729C}"/>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a:extLst>
              <a:ext uri="{FF2B5EF4-FFF2-40B4-BE49-F238E27FC236}">
                <a16:creationId xmlns:a16="http://schemas.microsoft.com/office/drawing/2014/main" id="{4EBB96E2-8FF1-62B8-4F11-E4073037C67E}"/>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ABDDBAB5-2124-D879-222C-DAE280FD3039}"/>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266BADEA-14F8-D5B8-3AB7-A4885AB68F69}"/>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1097CADF-4139-9DD3-306A-14C65C2D41A3}"/>
              </a:ext>
            </a:extLst>
          </p:cNvPr>
          <p:cNvCxnSpPr>
            <a:cxnSpLocks/>
            <a:endCxn id="52"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CA5791B3-2001-35FD-468A-1D7F5FC1A24A}"/>
              </a:ext>
            </a:extLst>
          </p:cNvPr>
          <p:cNvCxnSpPr>
            <a:cxnSpLocks/>
            <a:endCxn id="51"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4D9EE02C-70D0-BF41-A17B-4A34887FC701}"/>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3F58E9E3-897F-4097-26BD-1FA4CC1C175C}"/>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47">
            <a:extLst>
              <a:ext uri="{FF2B5EF4-FFF2-40B4-BE49-F238E27FC236}">
                <a16:creationId xmlns:a16="http://schemas.microsoft.com/office/drawing/2014/main" id="{22E652EE-7617-9EE2-2777-14A207FB7B46}"/>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C68431C8-EDA6-61A3-F642-872F8EC2C282}"/>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35CEE645-96D3-9C78-2998-ABAED974CDE7}"/>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2" name="Ellipse 51">
            <a:extLst>
              <a:ext uri="{FF2B5EF4-FFF2-40B4-BE49-F238E27FC236}">
                <a16:creationId xmlns:a16="http://schemas.microsoft.com/office/drawing/2014/main" id="{E485BE80-D621-1303-49EE-A531FC6ECCC7}"/>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4" name="Ellipse 53">
            <a:extLst>
              <a:ext uri="{FF2B5EF4-FFF2-40B4-BE49-F238E27FC236}">
                <a16:creationId xmlns:a16="http://schemas.microsoft.com/office/drawing/2014/main" id="{F221863E-CDF9-828F-A624-5718E47AE3F1}"/>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5" name="Ellipse 54">
            <a:extLst>
              <a:ext uri="{FF2B5EF4-FFF2-40B4-BE49-F238E27FC236}">
                <a16:creationId xmlns:a16="http://schemas.microsoft.com/office/drawing/2014/main" id="{9EACCA8D-BF72-249B-73FD-04D87E5C501C}"/>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2" name="Ellipse 61">
            <a:extLst>
              <a:ext uri="{FF2B5EF4-FFF2-40B4-BE49-F238E27FC236}">
                <a16:creationId xmlns:a16="http://schemas.microsoft.com/office/drawing/2014/main" id="{BA7D2404-675D-EC9E-7E3D-47BD3B52AB13}"/>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63" name="Ellipse 62">
            <a:extLst>
              <a:ext uri="{FF2B5EF4-FFF2-40B4-BE49-F238E27FC236}">
                <a16:creationId xmlns:a16="http://schemas.microsoft.com/office/drawing/2014/main" id="{4D9D1F0F-6C4A-6754-6120-2DB8AC039CEA}"/>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2" name="Ellipse 71">
            <a:extLst>
              <a:ext uri="{FF2B5EF4-FFF2-40B4-BE49-F238E27FC236}">
                <a16:creationId xmlns:a16="http://schemas.microsoft.com/office/drawing/2014/main" id="{796B1999-2B3E-A427-95A9-03AA89D1E1DD}"/>
              </a:ext>
            </a:extLst>
          </p:cNvPr>
          <p:cNvSpPr/>
          <p:nvPr/>
        </p:nvSpPr>
        <p:spPr>
          <a:xfrm rot="1635267">
            <a:off x="6175766" y="818256"/>
            <a:ext cx="2017805" cy="2902061"/>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avec flèche 72">
            <a:extLst>
              <a:ext uri="{FF2B5EF4-FFF2-40B4-BE49-F238E27FC236}">
                <a16:creationId xmlns:a16="http://schemas.microsoft.com/office/drawing/2014/main" id="{6FEF56FD-E4C1-60F3-7277-D70D0C5B2A53}"/>
              </a:ext>
            </a:extLst>
          </p:cNvPr>
          <p:cNvCxnSpPr>
            <a:cxnSpLocks/>
            <a:endCxn id="62"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FFA34B59-30F8-4CB3-EF82-073ED2840802}"/>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84" name="Ellipse 83">
            <a:extLst>
              <a:ext uri="{FF2B5EF4-FFF2-40B4-BE49-F238E27FC236}">
                <a16:creationId xmlns:a16="http://schemas.microsoft.com/office/drawing/2014/main" id="{3C167B58-65E6-8DFC-08C2-F9E61324C28C}"/>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85" name="Ellipse 84">
            <a:extLst>
              <a:ext uri="{FF2B5EF4-FFF2-40B4-BE49-F238E27FC236}">
                <a16:creationId xmlns:a16="http://schemas.microsoft.com/office/drawing/2014/main" id="{0EBF53B0-33A2-88DE-D8DB-F0312A2D30E4}"/>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86" name="Connecteur droit 85">
            <a:extLst>
              <a:ext uri="{FF2B5EF4-FFF2-40B4-BE49-F238E27FC236}">
                <a16:creationId xmlns:a16="http://schemas.microsoft.com/office/drawing/2014/main" id="{CDF8E61B-E667-2421-B3EA-FBF09B7EC135}"/>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CBE15B0D-7776-F37C-9E4D-29CDE439C1C7}"/>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8" name="Ellipse 87">
            <a:extLst>
              <a:ext uri="{FF2B5EF4-FFF2-40B4-BE49-F238E27FC236}">
                <a16:creationId xmlns:a16="http://schemas.microsoft.com/office/drawing/2014/main" id="{0DD849A2-0300-67E4-87C7-780DC2F803F5}"/>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9" name="Connecteur droit 88">
            <a:extLst>
              <a:ext uri="{FF2B5EF4-FFF2-40B4-BE49-F238E27FC236}">
                <a16:creationId xmlns:a16="http://schemas.microsoft.com/office/drawing/2014/main" id="{50F3C2D0-D87F-C3E1-7A62-FFB698BCA49A}"/>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167CF6F7-1704-5F79-08DE-BACB636E7650}"/>
              </a:ext>
            </a:extLst>
          </p:cNvPr>
          <p:cNvSpPr/>
          <p:nvPr/>
        </p:nvSpPr>
        <p:spPr>
          <a:xfrm rot="12993896">
            <a:off x="7102254" y="3438793"/>
            <a:ext cx="373656" cy="706806"/>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BDB004F6-EE3B-E01F-B00F-393B38EDD562}"/>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B2DF4ECB-9C7A-5DE6-6B66-79B77616C214}"/>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0584E870-34D5-493B-C932-161623D74FA6}"/>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8E682595-762A-B2D0-9E29-04BEDEBBFFD6}"/>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6602B2C9-58D8-904D-048D-F76002708535}"/>
              </a:ext>
            </a:extLst>
          </p:cNvPr>
          <p:cNvSpPr/>
          <p:nvPr/>
        </p:nvSpPr>
        <p:spPr>
          <a:xfrm>
            <a:off x="7395208" y="3413536"/>
            <a:ext cx="144016" cy="122312"/>
          </a:xfrm>
          <a:prstGeom prst="ellipse">
            <a:avLst/>
          </a:prstGeom>
          <a:solidFill>
            <a:srgbClr val="B8E0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a:extLst>
              <a:ext uri="{FF2B5EF4-FFF2-40B4-BE49-F238E27FC236}">
                <a16:creationId xmlns:a16="http://schemas.microsoft.com/office/drawing/2014/main" id="{CB1B536E-AED0-0465-F14D-0BAC497A09BD}"/>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9" name="Ellipse 98">
            <a:extLst>
              <a:ext uri="{FF2B5EF4-FFF2-40B4-BE49-F238E27FC236}">
                <a16:creationId xmlns:a16="http://schemas.microsoft.com/office/drawing/2014/main" id="{C1FD0F25-52CE-265D-50E4-8539D73D6044}"/>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0" name="Ellipse 99">
            <a:extLst>
              <a:ext uri="{FF2B5EF4-FFF2-40B4-BE49-F238E27FC236}">
                <a16:creationId xmlns:a16="http://schemas.microsoft.com/office/drawing/2014/main" id="{EEB8EB25-A9FB-3282-1BDE-A29F3B164048}"/>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1" name="Ellipse 100">
            <a:extLst>
              <a:ext uri="{FF2B5EF4-FFF2-40B4-BE49-F238E27FC236}">
                <a16:creationId xmlns:a16="http://schemas.microsoft.com/office/drawing/2014/main" id="{DDDB4120-CFE1-CA8A-AF7E-EF1D6F07705C}"/>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02" name="Connecteur droit 101">
            <a:extLst>
              <a:ext uri="{FF2B5EF4-FFF2-40B4-BE49-F238E27FC236}">
                <a16:creationId xmlns:a16="http://schemas.microsoft.com/office/drawing/2014/main" id="{2027B89A-C7B8-CB5C-0552-407FA04891CC}"/>
              </a:ext>
            </a:extLst>
          </p:cNvPr>
          <p:cNvCxnSpPr>
            <a:cxnSpLocks/>
            <a:endCxn id="103" idx="7"/>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3" name="Ellipse 102">
            <a:extLst>
              <a:ext uri="{FF2B5EF4-FFF2-40B4-BE49-F238E27FC236}">
                <a16:creationId xmlns:a16="http://schemas.microsoft.com/office/drawing/2014/main" id="{F6B12956-FA3A-1317-EFAA-FC776B1EE679}"/>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0E76DD46-2563-5F82-4374-6DA43336033F}"/>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05" name="Connecteur droit 104">
            <a:extLst>
              <a:ext uri="{FF2B5EF4-FFF2-40B4-BE49-F238E27FC236}">
                <a16:creationId xmlns:a16="http://schemas.microsoft.com/office/drawing/2014/main" id="{AB6E578C-66B4-7CA0-E8A1-EDA4E884FD7D}"/>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a:extLst>
              <a:ext uri="{FF2B5EF4-FFF2-40B4-BE49-F238E27FC236}">
                <a16:creationId xmlns:a16="http://schemas.microsoft.com/office/drawing/2014/main" id="{D8302B4B-D965-9E14-CD1F-831F2AE78626}"/>
              </a:ext>
            </a:extLst>
          </p:cNvPr>
          <p:cNvCxnSpPr>
            <a:cxnSpLocks/>
            <a:endCxn id="99"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7" name="Ellipse 106">
            <a:extLst>
              <a:ext uri="{FF2B5EF4-FFF2-40B4-BE49-F238E27FC236}">
                <a16:creationId xmlns:a16="http://schemas.microsoft.com/office/drawing/2014/main" id="{236444E3-F6CE-B5F6-9F8B-750EC427C4D2}"/>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8" name="Ellipse 107">
            <a:extLst>
              <a:ext uri="{FF2B5EF4-FFF2-40B4-BE49-F238E27FC236}">
                <a16:creationId xmlns:a16="http://schemas.microsoft.com/office/drawing/2014/main" id="{46904C9B-631E-7937-B111-72A2ECF80FF9}"/>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E83B12F9-0D58-D062-794C-5604BBDC0368}"/>
              </a:ext>
            </a:extLst>
          </p:cNvPr>
          <p:cNvSpPr/>
          <p:nvPr/>
        </p:nvSpPr>
        <p:spPr>
          <a:xfrm>
            <a:off x="7176648" y="377121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110" name="Connecteur droit 109">
            <a:extLst>
              <a:ext uri="{FF2B5EF4-FFF2-40B4-BE49-F238E27FC236}">
                <a16:creationId xmlns:a16="http://schemas.microsoft.com/office/drawing/2014/main" id="{2B994514-41F7-2AC8-4882-8219A7D02A99}"/>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33F0BEC5-14C9-4F94-75C8-B4C3981D339E}"/>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771796DD-D3FF-F9AB-470F-8B6C6277214C}"/>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3" name="Ellipse 112">
            <a:extLst>
              <a:ext uri="{FF2B5EF4-FFF2-40B4-BE49-F238E27FC236}">
                <a16:creationId xmlns:a16="http://schemas.microsoft.com/office/drawing/2014/main" id="{1E43990F-1529-4387-A92B-D1B0D1B21DC0}"/>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4" name="Connecteur droit 113">
            <a:extLst>
              <a:ext uri="{FF2B5EF4-FFF2-40B4-BE49-F238E27FC236}">
                <a16:creationId xmlns:a16="http://schemas.microsoft.com/office/drawing/2014/main" id="{6DEE201F-7B26-6929-5700-F98AD8D94426}"/>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C5E02BF1-4FDC-9B91-6B53-18E8ED6013D2}"/>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Ellipse 130">
            <a:extLst>
              <a:ext uri="{FF2B5EF4-FFF2-40B4-BE49-F238E27FC236}">
                <a16:creationId xmlns:a16="http://schemas.microsoft.com/office/drawing/2014/main" id="{FD5509BF-7D10-FBED-99D6-AE8DE9826D9D}"/>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32" name="Ellipse 131">
            <a:extLst>
              <a:ext uri="{FF2B5EF4-FFF2-40B4-BE49-F238E27FC236}">
                <a16:creationId xmlns:a16="http://schemas.microsoft.com/office/drawing/2014/main" id="{DC068907-C34B-208A-B0B5-D667EAE85C2A}"/>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A8B3750A-246B-3275-CEC5-528FD0B1AC8E}"/>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38" name="Ellipse 137">
            <a:extLst>
              <a:ext uri="{FF2B5EF4-FFF2-40B4-BE49-F238E27FC236}">
                <a16:creationId xmlns:a16="http://schemas.microsoft.com/office/drawing/2014/main" id="{1AEF75C7-DAEA-8416-8D76-B048323A754F}"/>
              </a:ext>
            </a:extLst>
          </p:cNvPr>
          <p:cNvSpPr/>
          <p:nvPr/>
        </p:nvSpPr>
        <p:spPr>
          <a:xfrm>
            <a:off x="7273951" y="416553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9" name="Ellipse 138">
            <a:extLst>
              <a:ext uri="{FF2B5EF4-FFF2-40B4-BE49-F238E27FC236}">
                <a16:creationId xmlns:a16="http://schemas.microsoft.com/office/drawing/2014/main" id="{6B90C27E-0BC4-3ABE-CA99-BC7753784E7A}"/>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48" name="Ellipse 147">
            <a:extLst>
              <a:ext uri="{FF2B5EF4-FFF2-40B4-BE49-F238E27FC236}">
                <a16:creationId xmlns:a16="http://schemas.microsoft.com/office/drawing/2014/main" id="{A99F1A2E-AE78-12E9-5BFC-A2982F74C4C8}"/>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9" name="Connecteur droit 148">
            <a:extLst>
              <a:ext uri="{FF2B5EF4-FFF2-40B4-BE49-F238E27FC236}">
                <a16:creationId xmlns:a16="http://schemas.microsoft.com/office/drawing/2014/main" id="{3046E801-A03C-47F0-2B84-4857E6249BE3}"/>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0" name="Ellipse 149">
            <a:extLst>
              <a:ext uri="{FF2B5EF4-FFF2-40B4-BE49-F238E27FC236}">
                <a16:creationId xmlns:a16="http://schemas.microsoft.com/office/drawing/2014/main" id="{79F7BF9A-61AE-01EA-CCB2-1509B3A2A26A}"/>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1" name="Connecteur droit 150">
            <a:extLst>
              <a:ext uri="{FF2B5EF4-FFF2-40B4-BE49-F238E27FC236}">
                <a16:creationId xmlns:a16="http://schemas.microsoft.com/office/drawing/2014/main" id="{53B0642B-7482-DEDB-6936-0F26E6B0D662}"/>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2" name="Ellipse 151">
            <a:extLst>
              <a:ext uri="{FF2B5EF4-FFF2-40B4-BE49-F238E27FC236}">
                <a16:creationId xmlns:a16="http://schemas.microsoft.com/office/drawing/2014/main" id="{1DD00003-B619-6E72-F092-F67AC735A40F}"/>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153" name="Connecteur droit avec flèche 152">
            <a:extLst>
              <a:ext uri="{FF2B5EF4-FFF2-40B4-BE49-F238E27FC236}">
                <a16:creationId xmlns:a16="http://schemas.microsoft.com/office/drawing/2014/main" id="{EA4A3ADE-44F9-D0CB-2F0F-DCDD7A2687B2}"/>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Ellipse 153">
            <a:extLst>
              <a:ext uri="{FF2B5EF4-FFF2-40B4-BE49-F238E27FC236}">
                <a16:creationId xmlns:a16="http://schemas.microsoft.com/office/drawing/2014/main" id="{4FAB6901-CB7B-9367-F8B5-605B9BBE463D}"/>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155" name="Connecteur droit avec flèche 154">
            <a:extLst>
              <a:ext uri="{FF2B5EF4-FFF2-40B4-BE49-F238E27FC236}">
                <a16:creationId xmlns:a16="http://schemas.microsoft.com/office/drawing/2014/main" id="{50431265-C3B1-A2AB-3FF8-23B9A42BF251}"/>
              </a:ext>
            </a:extLst>
          </p:cNvPr>
          <p:cNvCxnSpPr>
            <a:cxnSpLocks/>
          </p:cNvCxnSpPr>
          <p:nvPr/>
        </p:nvCxnSpPr>
        <p:spPr>
          <a:xfrm>
            <a:off x="9023593" y="3397049"/>
            <a:ext cx="316864" cy="3221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2E2A2C4C-9D51-0A51-E17A-5E1803D58D69}"/>
              </a:ext>
            </a:extLst>
          </p:cNvPr>
          <p:cNvCxnSpPr>
            <a:cxnSpLocks/>
          </p:cNvCxnSpPr>
          <p:nvPr/>
        </p:nvCxnSpPr>
        <p:spPr>
          <a:xfrm>
            <a:off x="6365556" y="3276508"/>
            <a:ext cx="2658037" cy="137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Ellipse 156">
            <a:extLst>
              <a:ext uri="{FF2B5EF4-FFF2-40B4-BE49-F238E27FC236}">
                <a16:creationId xmlns:a16="http://schemas.microsoft.com/office/drawing/2014/main" id="{9358B621-87F8-1BF3-C4D9-0728C924535A}"/>
              </a:ext>
            </a:extLst>
          </p:cNvPr>
          <p:cNvSpPr/>
          <p:nvPr/>
        </p:nvSpPr>
        <p:spPr>
          <a:xfrm>
            <a:off x="6096000" y="316518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a:t>
            </a:r>
          </a:p>
        </p:txBody>
      </p:sp>
      <p:cxnSp>
        <p:nvCxnSpPr>
          <p:cNvPr id="158" name="Connecteur droit avec flèche 157">
            <a:extLst>
              <a:ext uri="{FF2B5EF4-FFF2-40B4-BE49-F238E27FC236}">
                <a16:creationId xmlns:a16="http://schemas.microsoft.com/office/drawing/2014/main" id="{E01BA62A-357B-F307-0E99-4001E63DB8D4}"/>
              </a:ext>
            </a:extLst>
          </p:cNvPr>
          <p:cNvCxnSpPr>
            <a:cxnSpLocks/>
          </p:cNvCxnSpPr>
          <p:nvPr/>
        </p:nvCxnSpPr>
        <p:spPr>
          <a:xfrm>
            <a:off x="6844211" y="3285219"/>
            <a:ext cx="462835" cy="4339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Ellipse 158">
            <a:extLst>
              <a:ext uri="{FF2B5EF4-FFF2-40B4-BE49-F238E27FC236}">
                <a16:creationId xmlns:a16="http://schemas.microsoft.com/office/drawing/2014/main" id="{51A30FEA-3B0C-2612-47EC-A66234C5BFD9}"/>
              </a:ext>
            </a:extLst>
          </p:cNvPr>
          <p:cNvSpPr/>
          <p:nvPr/>
        </p:nvSpPr>
        <p:spPr>
          <a:xfrm>
            <a:off x="10517331" y="2597209"/>
            <a:ext cx="764487"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55CD1DB4-5E39-3AB7-FDAF-BDE678DB2925}"/>
              </a:ext>
            </a:extLst>
          </p:cNvPr>
          <p:cNvSpPr/>
          <p:nvPr/>
        </p:nvSpPr>
        <p:spPr>
          <a:xfrm>
            <a:off x="10762627" y="2880874"/>
            <a:ext cx="269556" cy="2226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cxnSp>
        <p:nvCxnSpPr>
          <p:cNvPr id="161" name="Connecteur droit avec flèche 160">
            <a:extLst>
              <a:ext uri="{FF2B5EF4-FFF2-40B4-BE49-F238E27FC236}">
                <a16:creationId xmlns:a16="http://schemas.microsoft.com/office/drawing/2014/main" id="{A4A9B216-18F0-780B-E90B-D4E6C8D75EE9}"/>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2" name="Ellipse 161">
            <a:extLst>
              <a:ext uri="{FF2B5EF4-FFF2-40B4-BE49-F238E27FC236}">
                <a16:creationId xmlns:a16="http://schemas.microsoft.com/office/drawing/2014/main" id="{A956B47F-788C-F412-D5AF-CD4CAC31A13C}"/>
              </a:ext>
            </a:extLst>
          </p:cNvPr>
          <p:cNvSpPr/>
          <p:nvPr/>
        </p:nvSpPr>
        <p:spPr>
          <a:xfrm>
            <a:off x="10072462" y="3429000"/>
            <a:ext cx="690166" cy="68675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3" name="Connecteur droit avec flèche 162">
            <a:extLst>
              <a:ext uri="{FF2B5EF4-FFF2-40B4-BE49-F238E27FC236}">
                <a16:creationId xmlns:a16="http://schemas.microsoft.com/office/drawing/2014/main" id="{E48FB99F-3164-ACDD-DB3F-3F99AE6739B3}"/>
              </a:ext>
            </a:extLst>
          </p:cNvPr>
          <p:cNvCxnSpPr>
            <a:cxnSpLocks/>
            <a:endCxn id="162" idx="0"/>
          </p:cNvCxnSpPr>
          <p:nvPr/>
        </p:nvCxnSpPr>
        <p:spPr>
          <a:xfrm flipH="1" flipV="1">
            <a:off x="10417545" y="3429000"/>
            <a:ext cx="138695" cy="3093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cteur droit avec flèche 163">
            <a:extLst>
              <a:ext uri="{FF2B5EF4-FFF2-40B4-BE49-F238E27FC236}">
                <a16:creationId xmlns:a16="http://schemas.microsoft.com/office/drawing/2014/main" id="{662F27C5-E252-CD83-FFF0-F6464C0984B5}"/>
              </a:ext>
            </a:extLst>
          </p:cNvPr>
          <p:cNvCxnSpPr>
            <a:cxnSpLocks/>
          </p:cNvCxnSpPr>
          <p:nvPr/>
        </p:nvCxnSpPr>
        <p:spPr>
          <a:xfrm flipH="1" flipV="1">
            <a:off x="10101190" y="3882539"/>
            <a:ext cx="391881" cy="2515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5" name="Ellipse 164">
            <a:extLst>
              <a:ext uri="{FF2B5EF4-FFF2-40B4-BE49-F238E27FC236}">
                <a16:creationId xmlns:a16="http://schemas.microsoft.com/office/drawing/2014/main" id="{025E12B0-7C9E-34A4-D8D3-8169D5903E9E}"/>
              </a:ext>
            </a:extLst>
          </p:cNvPr>
          <p:cNvSpPr/>
          <p:nvPr/>
        </p:nvSpPr>
        <p:spPr>
          <a:xfrm>
            <a:off x="10493071" y="3796371"/>
            <a:ext cx="269556" cy="222641"/>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66" name="Ellipse 165">
            <a:extLst>
              <a:ext uri="{FF2B5EF4-FFF2-40B4-BE49-F238E27FC236}">
                <a16:creationId xmlns:a16="http://schemas.microsoft.com/office/drawing/2014/main" id="{F94F9C97-0EB6-6001-59A7-C84EA144E74B}"/>
              </a:ext>
            </a:extLst>
          </p:cNvPr>
          <p:cNvSpPr/>
          <p:nvPr/>
        </p:nvSpPr>
        <p:spPr>
          <a:xfrm>
            <a:off x="11012270" y="3774665"/>
            <a:ext cx="269556" cy="222641"/>
          </a:xfrm>
          <a:prstGeom prst="ellipse">
            <a:avLst/>
          </a:prstGeom>
          <a:solidFill>
            <a:srgbClr val="8C3F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67" name="Ellipse 166">
            <a:extLst>
              <a:ext uri="{FF2B5EF4-FFF2-40B4-BE49-F238E27FC236}">
                <a16:creationId xmlns:a16="http://schemas.microsoft.com/office/drawing/2014/main" id="{3CD2E9F8-1AD4-0499-6CF8-96ABE53F59DE}"/>
              </a:ext>
            </a:extLst>
          </p:cNvPr>
          <p:cNvSpPr/>
          <p:nvPr/>
        </p:nvSpPr>
        <p:spPr>
          <a:xfrm>
            <a:off x="10950280" y="3551311"/>
            <a:ext cx="589164"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8D0E45CA-2F47-22B4-00B2-FC3B399660FA}"/>
              </a:ext>
            </a:extLst>
          </p:cNvPr>
          <p:cNvSpPr/>
          <p:nvPr/>
        </p:nvSpPr>
        <p:spPr>
          <a:xfrm>
            <a:off x="11655080" y="3635940"/>
            <a:ext cx="269556" cy="222641"/>
          </a:xfrm>
          <a:prstGeom prst="ellipse">
            <a:avLst/>
          </a:prstGeom>
          <a:solidFill>
            <a:srgbClr val="8C3F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9" name="Ellipse 168">
            <a:extLst>
              <a:ext uri="{FF2B5EF4-FFF2-40B4-BE49-F238E27FC236}">
                <a16:creationId xmlns:a16="http://schemas.microsoft.com/office/drawing/2014/main" id="{8A476FD5-B319-3E65-5B5E-326C4652D874}"/>
              </a:ext>
            </a:extLst>
          </p:cNvPr>
          <p:cNvSpPr/>
          <p:nvPr/>
        </p:nvSpPr>
        <p:spPr>
          <a:xfrm rot="16200000">
            <a:off x="7852558" y="3877917"/>
            <a:ext cx="851737" cy="19165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98322C7F-5F96-DD66-7201-32176B2A61CD}"/>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1" name="Ellipse 170">
            <a:extLst>
              <a:ext uri="{FF2B5EF4-FFF2-40B4-BE49-F238E27FC236}">
                <a16:creationId xmlns:a16="http://schemas.microsoft.com/office/drawing/2014/main" id="{0CAAF6C8-94AB-AFA1-6A18-007662C57445}"/>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2" name="Ellipse 171">
            <a:extLst>
              <a:ext uri="{FF2B5EF4-FFF2-40B4-BE49-F238E27FC236}">
                <a16:creationId xmlns:a16="http://schemas.microsoft.com/office/drawing/2014/main" id="{31F00C34-C40C-5E7A-F67C-27FCB994CA4D}"/>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3" name="Connecteur droit avec flèche 172">
            <a:extLst>
              <a:ext uri="{FF2B5EF4-FFF2-40B4-BE49-F238E27FC236}">
                <a16:creationId xmlns:a16="http://schemas.microsoft.com/office/drawing/2014/main" id="{D5263BE8-7424-E260-AF5F-D12ABE383A72}"/>
              </a:ext>
            </a:extLst>
          </p:cNvPr>
          <p:cNvCxnSpPr>
            <a:cxnSpLocks/>
            <a:endCxn id="170"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4" name="Ellipse 173">
            <a:extLst>
              <a:ext uri="{FF2B5EF4-FFF2-40B4-BE49-F238E27FC236}">
                <a16:creationId xmlns:a16="http://schemas.microsoft.com/office/drawing/2014/main" id="{1E167D67-ED8B-0465-903E-042DE32DE16A}"/>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75" name="Ellipse 174">
            <a:extLst>
              <a:ext uri="{FF2B5EF4-FFF2-40B4-BE49-F238E27FC236}">
                <a16:creationId xmlns:a16="http://schemas.microsoft.com/office/drawing/2014/main" id="{ADD34E11-539E-A3C0-F79B-5F6A3212D459}"/>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76" name="Ellipse 175">
            <a:extLst>
              <a:ext uri="{FF2B5EF4-FFF2-40B4-BE49-F238E27FC236}">
                <a16:creationId xmlns:a16="http://schemas.microsoft.com/office/drawing/2014/main" id="{82151328-9C8A-505D-286C-B90FAA1EBC27}"/>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FEC16F58-61BF-00E3-B8CE-C1462BA74BA5}"/>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78" name="Ellipse 177">
            <a:extLst>
              <a:ext uri="{FF2B5EF4-FFF2-40B4-BE49-F238E27FC236}">
                <a16:creationId xmlns:a16="http://schemas.microsoft.com/office/drawing/2014/main" id="{E660D765-48D7-668E-7FA3-AD8192C8FA95}"/>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1072522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7557-B040-B16E-2C00-44B3DD8CA43B}"/>
            </a:ext>
          </a:extLst>
        </p:cNvPr>
        <p:cNvGrpSpPr/>
        <p:nvPr/>
      </p:nvGrpSpPr>
      <p:grpSpPr>
        <a:xfrm>
          <a:off x="0" y="0"/>
          <a:ext cx="0" cy="0"/>
          <a:chOff x="0" y="0"/>
          <a:chExt cx="0" cy="0"/>
        </a:xfrm>
      </p:grpSpPr>
      <p:pic>
        <p:nvPicPr>
          <p:cNvPr id="5" name="Image 4" descr="Une image contenant texte, carte, atlas&#10;&#10;Le contenu généré par l’IA peut être incorrect.">
            <a:extLst>
              <a:ext uri="{FF2B5EF4-FFF2-40B4-BE49-F238E27FC236}">
                <a16:creationId xmlns:a16="http://schemas.microsoft.com/office/drawing/2014/main" id="{26D1B420-B097-E85C-F936-D9B5763953A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108028" y="90669"/>
            <a:ext cx="6951385" cy="6671399"/>
          </a:xfrm>
          <a:prstGeom prst="rect">
            <a:avLst/>
          </a:prstGeom>
          <a:ln w="38100">
            <a:solidFill>
              <a:schemeClr val="tx1"/>
            </a:solidFill>
          </a:ln>
        </p:spPr>
      </p:pic>
      <p:cxnSp>
        <p:nvCxnSpPr>
          <p:cNvPr id="6" name="Connecteur droit 5">
            <a:extLst>
              <a:ext uri="{FF2B5EF4-FFF2-40B4-BE49-F238E27FC236}">
                <a16:creationId xmlns:a16="http://schemas.microsoft.com/office/drawing/2014/main" id="{0F8305B6-AA20-A1B4-8AAD-E5A1DBC961DD}"/>
              </a:ext>
            </a:extLst>
          </p:cNvPr>
          <p:cNvCxnSpPr>
            <a:cxnSpLocks/>
          </p:cNvCxnSpPr>
          <p:nvPr/>
        </p:nvCxnSpPr>
        <p:spPr>
          <a:xfrm flipH="1">
            <a:off x="8863650" y="2270234"/>
            <a:ext cx="795357" cy="115876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E3D86E8B-4E91-B31B-F2E2-6123C7DFD4C7}"/>
              </a:ext>
            </a:extLst>
          </p:cNvPr>
          <p:cNvCxnSpPr>
            <a:cxnSpLocks/>
          </p:cNvCxnSpPr>
          <p:nvPr/>
        </p:nvCxnSpPr>
        <p:spPr>
          <a:xfrm flipH="1">
            <a:off x="9564414" y="2281920"/>
            <a:ext cx="65446" cy="104955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2882CE57-5E46-76F0-1A48-5732D9A39153}"/>
              </a:ext>
            </a:extLst>
          </p:cNvPr>
          <p:cNvCxnSpPr>
            <a:cxnSpLocks/>
          </p:cNvCxnSpPr>
          <p:nvPr/>
        </p:nvCxnSpPr>
        <p:spPr>
          <a:xfrm>
            <a:off x="7325360" y="1390697"/>
            <a:ext cx="0" cy="123058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1602ED6C-A87D-F55F-CE23-60CC96A54CF0}"/>
              </a:ext>
            </a:extLst>
          </p:cNvPr>
          <p:cNvCxnSpPr>
            <a:cxnSpLocks/>
          </p:cNvCxnSpPr>
          <p:nvPr/>
        </p:nvCxnSpPr>
        <p:spPr>
          <a:xfrm flipH="1">
            <a:off x="7496615" y="1998805"/>
            <a:ext cx="705190" cy="116638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685357C2-84E3-B27E-4A4B-1A34429CC760}"/>
              </a:ext>
            </a:extLst>
          </p:cNvPr>
          <p:cNvCxnSpPr>
            <a:cxnSpLocks/>
          </p:cNvCxnSpPr>
          <p:nvPr/>
        </p:nvCxnSpPr>
        <p:spPr>
          <a:xfrm>
            <a:off x="6878320" y="1390697"/>
            <a:ext cx="44704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CBC6C664-A026-3E82-4D08-C49B9561F86F}"/>
              </a:ext>
            </a:extLst>
          </p:cNvPr>
          <p:cNvCxnSpPr>
            <a:cxnSpLocks/>
          </p:cNvCxnSpPr>
          <p:nvPr/>
        </p:nvCxnSpPr>
        <p:spPr>
          <a:xfrm flipH="1" flipV="1">
            <a:off x="7211219" y="731520"/>
            <a:ext cx="114141" cy="6591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A7593E10-C2E6-8A80-A6CC-4054144C469E}"/>
              </a:ext>
            </a:extLst>
          </p:cNvPr>
          <p:cNvSpPr/>
          <p:nvPr/>
        </p:nvSpPr>
        <p:spPr>
          <a:xfrm>
            <a:off x="7233351" y="133406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3EEAEB56-8665-6FE2-7437-EC40A70C5E9B}"/>
              </a:ext>
            </a:extLst>
          </p:cNvPr>
          <p:cNvSpPr/>
          <p:nvPr/>
        </p:nvSpPr>
        <p:spPr>
          <a:xfrm>
            <a:off x="7159212" y="1006338"/>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36" name="Connecteur droit avec flèche 35">
            <a:extLst>
              <a:ext uri="{FF2B5EF4-FFF2-40B4-BE49-F238E27FC236}">
                <a16:creationId xmlns:a16="http://schemas.microsoft.com/office/drawing/2014/main" id="{5D1AA1E9-15EC-6E37-0245-62DEE10F2ED8}"/>
              </a:ext>
            </a:extLst>
          </p:cNvPr>
          <p:cNvCxnSpPr>
            <a:cxnSpLocks/>
          </p:cNvCxnSpPr>
          <p:nvPr/>
        </p:nvCxnSpPr>
        <p:spPr>
          <a:xfrm flipV="1">
            <a:off x="10636469" y="1502018"/>
            <a:ext cx="993709" cy="1901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72B34158-A117-B424-678A-622C5B3BED2F}"/>
              </a:ext>
            </a:extLst>
          </p:cNvPr>
          <p:cNvSpPr/>
          <p:nvPr/>
        </p:nvSpPr>
        <p:spPr>
          <a:xfrm>
            <a:off x="7520777" y="401399"/>
            <a:ext cx="4424495" cy="195313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38">
            <a:extLst>
              <a:ext uri="{FF2B5EF4-FFF2-40B4-BE49-F238E27FC236}">
                <a16:creationId xmlns:a16="http://schemas.microsoft.com/office/drawing/2014/main" id="{057CBC0B-3EE1-0F59-1C21-CB231C2C319E}"/>
              </a:ext>
            </a:extLst>
          </p:cNvPr>
          <p:cNvCxnSpPr>
            <a:cxnSpLocks/>
          </p:cNvCxnSpPr>
          <p:nvPr/>
        </p:nvCxnSpPr>
        <p:spPr>
          <a:xfrm flipH="1">
            <a:off x="9659007" y="1692166"/>
            <a:ext cx="977462" cy="57806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70B79911-2BDC-0B06-5194-FEDFAB64208D}"/>
              </a:ext>
            </a:extLst>
          </p:cNvPr>
          <p:cNvCxnSpPr>
            <a:cxnSpLocks/>
          </p:cNvCxnSpPr>
          <p:nvPr/>
        </p:nvCxnSpPr>
        <p:spPr>
          <a:xfrm flipH="1" flipV="1">
            <a:off x="9126648" y="1613338"/>
            <a:ext cx="1502126" cy="78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30DFFE8F-25B1-F507-E16F-F9D42E9E83B9}"/>
              </a:ext>
            </a:extLst>
          </p:cNvPr>
          <p:cNvCxnSpPr>
            <a:cxnSpLocks/>
          </p:cNvCxnSpPr>
          <p:nvPr/>
        </p:nvCxnSpPr>
        <p:spPr>
          <a:xfrm flipH="1">
            <a:off x="8178151" y="1613338"/>
            <a:ext cx="955055" cy="39265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9854479A-5F3A-999A-74E3-A29506FB8F9C}"/>
              </a:ext>
            </a:extLst>
          </p:cNvPr>
          <p:cNvCxnSpPr>
            <a:cxnSpLocks/>
            <a:endCxn id="52" idx="4"/>
          </p:cNvCxnSpPr>
          <p:nvPr/>
        </p:nvCxnSpPr>
        <p:spPr>
          <a:xfrm flipV="1">
            <a:off x="9126648" y="740683"/>
            <a:ext cx="31723" cy="8726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011EB73C-6671-61A2-D1EA-874BAC94E351}"/>
              </a:ext>
            </a:extLst>
          </p:cNvPr>
          <p:cNvCxnSpPr>
            <a:cxnSpLocks/>
            <a:endCxn id="51" idx="5"/>
          </p:cNvCxnSpPr>
          <p:nvPr/>
        </p:nvCxnSpPr>
        <p:spPr>
          <a:xfrm flipH="1" flipV="1">
            <a:off x="9731724" y="1366164"/>
            <a:ext cx="145987" cy="31409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62AD8C9A-3103-B9AF-11E4-30C8A2250583}"/>
              </a:ext>
            </a:extLst>
          </p:cNvPr>
          <p:cNvCxnSpPr>
            <a:cxnSpLocks/>
          </p:cNvCxnSpPr>
          <p:nvPr/>
        </p:nvCxnSpPr>
        <p:spPr>
          <a:xfrm flipH="1" flipV="1">
            <a:off x="10476790" y="1311982"/>
            <a:ext cx="167374" cy="368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7" name="Ellipse 46">
            <a:extLst>
              <a:ext uri="{FF2B5EF4-FFF2-40B4-BE49-F238E27FC236}">
                <a16:creationId xmlns:a16="http://schemas.microsoft.com/office/drawing/2014/main" id="{E1C0D220-945F-EBC5-1F22-8B074944B1F7}"/>
              </a:ext>
            </a:extLst>
          </p:cNvPr>
          <p:cNvSpPr/>
          <p:nvPr/>
        </p:nvSpPr>
        <p:spPr>
          <a:xfrm>
            <a:off x="9054640" y="1561993"/>
            <a:ext cx="144016" cy="122312"/>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47">
            <a:extLst>
              <a:ext uri="{FF2B5EF4-FFF2-40B4-BE49-F238E27FC236}">
                <a16:creationId xmlns:a16="http://schemas.microsoft.com/office/drawing/2014/main" id="{07A8CFAB-4D3D-F3F6-7E85-71B6F538FB9F}"/>
              </a:ext>
            </a:extLst>
          </p:cNvPr>
          <p:cNvCxnSpPr>
            <a:cxnSpLocks/>
          </p:cNvCxnSpPr>
          <p:nvPr/>
        </p:nvCxnSpPr>
        <p:spPr>
          <a:xfrm flipH="1">
            <a:off x="9652036" y="1613338"/>
            <a:ext cx="225675" cy="62129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1A1F5A9A-B812-A1CA-CF6E-57F322CC26E4}"/>
              </a:ext>
            </a:extLst>
          </p:cNvPr>
          <p:cNvSpPr/>
          <p:nvPr/>
        </p:nvSpPr>
        <p:spPr>
          <a:xfrm>
            <a:off x="9796086" y="1591805"/>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5B27520D-C1FF-1B08-D3E9-4585DF905DB0}"/>
              </a:ext>
            </a:extLst>
          </p:cNvPr>
          <p:cNvSpPr/>
          <p:nvPr/>
        </p:nvSpPr>
        <p:spPr>
          <a:xfrm>
            <a:off x="9501644" y="1176128"/>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2" name="Ellipse 51">
            <a:extLst>
              <a:ext uri="{FF2B5EF4-FFF2-40B4-BE49-F238E27FC236}">
                <a16:creationId xmlns:a16="http://schemas.microsoft.com/office/drawing/2014/main" id="{12F39050-FA71-E797-F759-7FE681E458BB}"/>
              </a:ext>
            </a:extLst>
          </p:cNvPr>
          <p:cNvSpPr/>
          <p:nvPr/>
        </p:nvSpPr>
        <p:spPr>
          <a:xfrm>
            <a:off x="9023593" y="518042"/>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4" name="Ellipse 53">
            <a:extLst>
              <a:ext uri="{FF2B5EF4-FFF2-40B4-BE49-F238E27FC236}">
                <a16:creationId xmlns:a16="http://schemas.microsoft.com/office/drawing/2014/main" id="{8DB5A575-2F11-C10A-68C2-D9683A84A979}"/>
              </a:ext>
            </a:extLst>
          </p:cNvPr>
          <p:cNvSpPr/>
          <p:nvPr/>
        </p:nvSpPr>
        <p:spPr>
          <a:xfrm>
            <a:off x="7611236" y="1776164"/>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5" name="Ellipse 54">
            <a:extLst>
              <a:ext uri="{FF2B5EF4-FFF2-40B4-BE49-F238E27FC236}">
                <a16:creationId xmlns:a16="http://schemas.microsoft.com/office/drawing/2014/main" id="{5FAC3130-FC28-462F-166A-EEEB8ECA7132}"/>
              </a:ext>
            </a:extLst>
          </p:cNvPr>
          <p:cNvSpPr/>
          <p:nvPr/>
        </p:nvSpPr>
        <p:spPr>
          <a:xfrm>
            <a:off x="8227342" y="567871"/>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2" name="Ellipse 61">
            <a:extLst>
              <a:ext uri="{FF2B5EF4-FFF2-40B4-BE49-F238E27FC236}">
                <a16:creationId xmlns:a16="http://schemas.microsoft.com/office/drawing/2014/main" id="{F3962D83-71A4-7914-A053-552BF40EF5F4}"/>
              </a:ext>
            </a:extLst>
          </p:cNvPr>
          <p:cNvSpPr/>
          <p:nvPr/>
        </p:nvSpPr>
        <p:spPr>
          <a:xfrm>
            <a:off x="9542693" y="2120204"/>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63" name="Ellipse 62">
            <a:extLst>
              <a:ext uri="{FF2B5EF4-FFF2-40B4-BE49-F238E27FC236}">
                <a16:creationId xmlns:a16="http://schemas.microsoft.com/office/drawing/2014/main" id="{FF0073F1-4897-71BD-C9ED-56B317F74A2B}"/>
              </a:ext>
            </a:extLst>
          </p:cNvPr>
          <p:cNvSpPr/>
          <p:nvPr/>
        </p:nvSpPr>
        <p:spPr>
          <a:xfrm>
            <a:off x="11630178" y="1390697"/>
            <a:ext cx="269556" cy="222641"/>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2" name="Ellipse 71">
            <a:extLst>
              <a:ext uri="{FF2B5EF4-FFF2-40B4-BE49-F238E27FC236}">
                <a16:creationId xmlns:a16="http://schemas.microsoft.com/office/drawing/2014/main" id="{4959E89B-1742-38FA-9408-452E599A4322}"/>
              </a:ext>
            </a:extLst>
          </p:cNvPr>
          <p:cNvSpPr/>
          <p:nvPr/>
        </p:nvSpPr>
        <p:spPr>
          <a:xfrm rot="1635267">
            <a:off x="6175766" y="818256"/>
            <a:ext cx="2017805" cy="2902061"/>
          </a:xfrm>
          <a:prstGeom prst="ellipse">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avec flèche 72">
            <a:extLst>
              <a:ext uri="{FF2B5EF4-FFF2-40B4-BE49-F238E27FC236}">
                <a16:creationId xmlns:a16="http://schemas.microsoft.com/office/drawing/2014/main" id="{87E5ADFB-A19E-0A4A-DC41-82F578614BD1}"/>
              </a:ext>
            </a:extLst>
          </p:cNvPr>
          <p:cNvCxnSpPr>
            <a:cxnSpLocks/>
            <a:endCxn id="62" idx="2"/>
          </p:cNvCxnSpPr>
          <p:nvPr/>
        </p:nvCxnSpPr>
        <p:spPr>
          <a:xfrm>
            <a:off x="8717499" y="2087067"/>
            <a:ext cx="825194" cy="14445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51222886-72C9-A7CB-884F-AF61135B3161}"/>
              </a:ext>
            </a:extLst>
          </p:cNvPr>
          <p:cNvSpPr/>
          <p:nvPr/>
        </p:nvSpPr>
        <p:spPr>
          <a:xfrm>
            <a:off x="6756249" y="374794"/>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84" name="Ellipse 83">
            <a:extLst>
              <a:ext uri="{FF2B5EF4-FFF2-40B4-BE49-F238E27FC236}">
                <a16:creationId xmlns:a16="http://schemas.microsoft.com/office/drawing/2014/main" id="{39463863-9EE5-A5D4-1B5E-34F004E60DDA}"/>
              </a:ext>
            </a:extLst>
          </p:cNvPr>
          <p:cNvSpPr/>
          <p:nvPr/>
        </p:nvSpPr>
        <p:spPr>
          <a:xfrm>
            <a:off x="7264897" y="334367"/>
            <a:ext cx="269556" cy="22264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85" name="Ellipse 84">
            <a:extLst>
              <a:ext uri="{FF2B5EF4-FFF2-40B4-BE49-F238E27FC236}">
                <a16:creationId xmlns:a16="http://schemas.microsoft.com/office/drawing/2014/main" id="{FB716D20-F7D7-89C0-97CB-92D787175D83}"/>
              </a:ext>
            </a:extLst>
          </p:cNvPr>
          <p:cNvSpPr/>
          <p:nvPr/>
        </p:nvSpPr>
        <p:spPr>
          <a:xfrm>
            <a:off x="6829033" y="1279886"/>
            <a:ext cx="269556" cy="222641"/>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cxnSp>
        <p:nvCxnSpPr>
          <p:cNvPr id="86" name="Connecteur droit 85">
            <a:extLst>
              <a:ext uri="{FF2B5EF4-FFF2-40B4-BE49-F238E27FC236}">
                <a16:creationId xmlns:a16="http://schemas.microsoft.com/office/drawing/2014/main" id="{47BB1321-C9E0-BCEA-5AC6-CF889F4C29C8}"/>
              </a:ext>
            </a:extLst>
          </p:cNvPr>
          <p:cNvCxnSpPr>
            <a:cxnSpLocks/>
          </p:cNvCxnSpPr>
          <p:nvPr/>
        </p:nvCxnSpPr>
        <p:spPr>
          <a:xfrm flipH="1">
            <a:off x="7630510" y="3997306"/>
            <a:ext cx="1463220" cy="6272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2E3382D1-3868-1A79-69BA-BBAB825DF396}"/>
              </a:ext>
            </a:extLst>
          </p:cNvPr>
          <p:cNvCxnSpPr>
            <a:cxnSpLocks/>
          </p:cNvCxnSpPr>
          <p:nvPr/>
        </p:nvCxnSpPr>
        <p:spPr>
          <a:xfrm>
            <a:off x="9564414" y="3331473"/>
            <a:ext cx="0" cy="51005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8" name="Ellipse 87">
            <a:extLst>
              <a:ext uri="{FF2B5EF4-FFF2-40B4-BE49-F238E27FC236}">
                <a16:creationId xmlns:a16="http://schemas.microsoft.com/office/drawing/2014/main" id="{959C5339-2EBE-94F3-ED25-59FBAFCC2A5A}"/>
              </a:ext>
            </a:extLst>
          </p:cNvPr>
          <p:cNvSpPr/>
          <p:nvPr/>
        </p:nvSpPr>
        <p:spPr>
          <a:xfrm>
            <a:off x="9492406" y="3209161"/>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9" name="Connecteur droit 88">
            <a:extLst>
              <a:ext uri="{FF2B5EF4-FFF2-40B4-BE49-F238E27FC236}">
                <a16:creationId xmlns:a16="http://schemas.microsoft.com/office/drawing/2014/main" id="{79CAACF8-6ADF-D600-A063-7D05746037DA}"/>
              </a:ext>
            </a:extLst>
          </p:cNvPr>
          <p:cNvCxnSpPr>
            <a:cxnSpLocks/>
          </p:cNvCxnSpPr>
          <p:nvPr/>
        </p:nvCxnSpPr>
        <p:spPr>
          <a:xfrm flipH="1">
            <a:off x="7487536" y="2825023"/>
            <a:ext cx="9079" cy="7262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2A07FCF8-7CF3-8F9D-03BB-935A9FB96C85}"/>
              </a:ext>
            </a:extLst>
          </p:cNvPr>
          <p:cNvSpPr/>
          <p:nvPr/>
        </p:nvSpPr>
        <p:spPr>
          <a:xfrm rot="12993896">
            <a:off x="7102254" y="3438793"/>
            <a:ext cx="373656" cy="706806"/>
          </a:xfrm>
          <a:prstGeom prst="ellipse">
            <a:avLst/>
          </a:prstGeom>
          <a:noFill/>
          <a:ln w="38100">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B91064BA-0E27-F01E-3AE4-EA1F47215474}"/>
              </a:ext>
            </a:extLst>
          </p:cNvPr>
          <p:cNvCxnSpPr>
            <a:cxnSpLocks/>
          </p:cNvCxnSpPr>
          <p:nvPr/>
        </p:nvCxnSpPr>
        <p:spPr>
          <a:xfrm>
            <a:off x="7325360" y="3964701"/>
            <a:ext cx="155351" cy="6378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E5676AFC-8A50-1DCD-E292-0174A5BC4DB4}"/>
              </a:ext>
            </a:extLst>
          </p:cNvPr>
          <p:cNvCxnSpPr>
            <a:cxnSpLocks/>
          </p:cNvCxnSpPr>
          <p:nvPr/>
        </p:nvCxnSpPr>
        <p:spPr>
          <a:xfrm flipH="1">
            <a:off x="7325360" y="3551311"/>
            <a:ext cx="162176" cy="4133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0B8A8CE9-2BDF-4E86-95C6-3ACDCCF3FCAA}"/>
              </a:ext>
            </a:extLst>
          </p:cNvPr>
          <p:cNvCxnSpPr>
            <a:cxnSpLocks/>
          </p:cNvCxnSpPr>
          <p:nvPr/>
        </p:nvCxnSpPr>
        <p:spPr>
          <a:xfrm>
            <a:off x="7763853" y="3428999"/>
            <a:ext cx="647448" cy="8424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A213C2AC-1CEF-8F78-960B-4BC8835BE40F}"/>
              </a:ext>
            </a:extLst>
          </p:cNvPr>
          <p:cNvCxnSpPr>
            <a:cxnSpLocks/>
          </p:cNvCxnSpPr>
          <p:nvPr/>
        </p:nvCxnSpPr>
        <p:spPr>
          <a:xfrm flipH="1">
            <a:off x="7539224" y="3428999"/>
            <a:ext cx="224629" cy="4569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E36A8510-F1CD-62B8-18F2-ED81DA7C6763}"/>
              </a:ext>
            </a:extLst>
          </p:cNvPr>
          <p:cNvSpPr/>
          <p:nvPr/>
        </p:nvSpPr>
        <p:spPr>
          <a:xfrm>
            <a:off x="7395208" y="3413536"/>
            <a:ext cx="144016" cy="122312"/>
          </a:xfrm>
          <a:prstGeom prst="ellipse">
            <a:avLst/>
          </a:prstGeom>
          <a:solidFill>
            <a:srgbClr val="B8E08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a:extLst>
              <a:ext uri="{FF2B5EF4-FFF2-40B4-BE49-F238E27FC236}">
                <a16:creationId xmlns:a16="http://schemas.microsoft.com/office/drawing/2014/main" id="{4ED48049-E525-46BD-F81D-33E15A222078}"/>
              </a:ext>
            </a:extLst>
          </p:cNvPr>
          <p:cNvSpPr/>
          <p:nvPr/>
        </p:nvSpPr>
        <p:spPr>
          <a:xfrm>
            <a:off x="5700279" y="352534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9" name="Ellipse 98">
            <a:extLst>
              <a:ext uri="{FF2B5EF4-FFF2-40B4-BE49-F238E27FC236}">
                <a16:creationId xmlns:a16="http://schemas.microsoft.com/office/drawing/2014/main" id="{D29E8584-CD2F-94F1-1E42-33471A5E0C06}"/>
              </a:ext>
            </a:extLst>
          </p:cNvPr>
          <p:cNvSpPr/>
          <p:nvPr/>
        </p:nvSpPr>
        <p:spPr>
          <a:xfrm>
            <a:off x="5652630" y="3719213"/>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0" name="Ellipse 99">
            <a:extLst>
              <a:ext uri="{FF2B5EF4-FFF2-40B4-BE49-F238E27FC236}">
                <a16:creationId xmlns:a16="http://schemas.microsoft.com/office/drawing/2014/main" id="{CFEF4122-ECE4-13EC-F6C8-31EFC240842E}"/>
              </a:ext>
            </a:extLst>
          </p:cNvPr>
          <p:cNvSpPr/>
          <p:nvPr/>
        </p:nvSpPr>
        <p:spPr>
          <a:xfrm>
            <a:off x="5781772" y="390354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1" name="Ellipse 100">
            <a:extLst>
              <a:ext uri="{FF2B5EF4-FFF2-40B4-BE49-F238E27FC236}">
                <a16:creationId xmlns:a16="http://schemas.microsoft.com/office/drawing/2014/main" id="{B36BE91C-3CF2-17EA-5796-1293AC291D0D}"/>
              </a:ext>
            </a:extLst>
          </p:cNvPr>
          <p:cNvSpPr/>
          <p:nvPr/>
        </p:nvSpPr>
        <p:spPr>
          <a:xfrm>
            <a:off x="5853780" y="407602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02" name="Connecteur droit 101">
            <a:extLst>
              <a:ext uri="{FF2B5EF4-FFF2-40B4-BE49-F238E27FC236}">
                <a16:creationId xmlns:a16="http://schemas.microsoft.com/office/drawing/2014/main" id="{D8BBE177-35A2-9ED1-9298-C84BACA8D02F}"/>
              </a:ext>
            </a:extLst>
          </p:cNvPr>
          <p:cNvCxnSpPr>
            <a:cxnSpLocks/>
            <a:endCxn id="103" idx="7"/>
          </p:cNvCxnSpPr>
          <p:nvPr/>
        </p:nvCxnSpPr>
        <p:spPr>
          <a:xfrm flipH="1">
            <a:off x="6831216" y="3925783"/>
            <a:ext cx="452307" cy="28821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3" name="Ellipse 102">
            <a:extLst>
              <a:ext uri="{FF2B5EF4-FFF2-40B4-BE49-F238E27FC236}">
                <a16:creationId xmlns:a16="http://schemas.microsoft.com/office/drawing/2014/main" id="{9426CEA4-2AF4-C4EE-D73E-A3FD67327ED4}"/>
              </a:ext>
            </a:extLst>
          </p:cNvPr>
          <p:cNvSpPr/>
          <p:nvPr/>
        </p:nvSpPr>
        <p:spPr>
          <a:xfrm>
            <a:off x="6708291" y="4196089"/>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6FBAE427-1195-AA40-8F05-D901944D50BC}"/>
              </a:ext>
            </a:extLst>
          </p:cNvPr>
          <p:cNvSpPr/>
          <p:nvPr/>
        </p:nvSpPr>
        <p:spPr>
          <a:xfrm>
            <a:off x="6476092" y="4154676"/>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05" name="Connecteur droit 104">
            <a:extLst>
              <a:ext uri="{FF2B5EF4-FFF2-40B4-BE49-F238E27FC236}">
                <a16:creationId xmlns:a16="http://schemas.microsoft.com/office/drawing/2014/main" id="{36E8D58F-0DD4-DE18-1A00-C59709A3DED1}"/>
              </a:ext>
            </a:extLst>
          </p:cNvPr>
          <p:cNvCxnSpPr>
            <a:cxnSpLocks/>
          </p:cNvCxnSpPr>
          <p:nvPr/>
        </p:nvCxnSpPr>
        <p:spPr>
          <a:xfrm flipH="1" flipV="1">
            <a:off x="6368037" y="3786767"/>
            <a:ext cx="894395" cy="957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a:extLst>
              <a:ext uri="{FF2B5EF4-FFF2-40B4-BE49-F238E27FC236}">
                <a16:creationId xmlns:a16="http://schemas.microsoft.com/office/drawing/2014/main" id="{5BC4F146-74FD-6C43-6DFD-6D29FB4FAA8E}"/>
              </a:ext>
            </a:extLst>
          </p:cNvPr>
          <p:cNvCxnSpPr>
            <a:cxnSpLocks/>
            <a:endCxn id="99" idx="6"/>
          </p:cNvCxnSpPr>
          <p:nvPr/>
        </p:nvCxnSpPr>
        <p:spPr>
          <a:xfrm flipH="1" flipV="1">
            <a:off x="5796646" y="3780369"/>
            <a:ext cx="622165" cy="639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7" name="Ellipse 106">
            <a:extLst>
              <a:ext uri="{FF2B5EF4-FFF2-40B4-BE49-F238E27FC236}">
                <a16:creationId xmlns:a16="http://schemas.microsoft.com/office/drawing/2014/main" id="{D229EE64-28C1-7CC8-C39C-1CC3A7B38B31}"/>
              </a:ext>
            </a:extLst>
          </p:cNvPr>
          <p:cNvSpPr/>
          <p:nvPr/>
        </p:nvSpPr>
        <p:spPr>
          <a:xfrm>
            <a:off x="6223622" y="370602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8" name="Ellipse 107">
            <a:extLst>
              <a:ext uri="{FF2B5EF4-FFF2-40B4-BE49-F238E27FC236}">
                <a16:creationId xmlns:a16="http://schemas.microsoft.com/office/drawing/2014/main" id="{6CE7E7D7-79FB-2C69-D771-54223295282A}"/>
              </a:ext>
            </a:extLst>
          </p:cNvPr>
          <p:cNvSpPr/>
          <p:nvPr/>
        </p:nvSpPr>
        <p:spPr>
          <a:xfrm>
            <a:off x="8116943" y="390354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37DA9004-EF6B-081B-161F-6D2FE4F6C7F9}"/>
              </a:ext>
            </a:extLst>
          </p:cNvPr>
          <p:cNvSpPr/>
          <p:nvPr/>
        </p:nvSpPr>
        <p:spPr>
          <a:xfrm>
            <a:off x="7176648" y="3771218"/>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110" name="Connecteur droit 109">
            <a:extLst>
              <a:ext uri="{FF2B5EF4-FFF2-40B4-BE49-F238E27FC236}">
                <a16:creationId xmlns:a16="http://schemas.microsoft.com/office/drawing/2014/main" id="{953FEEC4-3548-CF98-4ACE-C41A2D9D359C}"/>
              </a:ext>
            </a:extLst>
          </p:cNvPr>
          <p:cNvCxnSpPr>
            <a:cxnSpLocks/>
          </p:cNvCxnSpPr>
          <p:nvPr/>
        </p:nvCxnSpPr>
        <p:spPr>
          <a:xfrm>
            <a:off x="8863650" y="3428999"/>
            <a:ext cx="134778" cy="7583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A2F9E797-1BCF-3AA5-D17D-5C025737EA3D}"/>
              </a:ext>
            </a:extLst>
          </p:cNvPr>
          <p:cNvCxnSpPr>
            <a:cxnSpLocks/>
          </p:cNvCxnSpPr>
          <p:nvPr/>
        </p:nvCxnSpPr>
        <p:spPr>
          <a:xfrm flipH="1">
            <a:off x="9093730" y="3794234"/>
            <a:ext cx="47068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2" name="Connecteur droit 111">
            <a:extLst>
              <a:ext uri="{FF2B5EF4-FFF2-40B4-BE49-F238E27FC236}">
                <a16:creationId xmlns:a16="http://schemas.microsoft.com/office/drawing/2014/main" id="{B18CD28B-F450-37E2-BB4E-F144B1D35620}"/>
              </a:ext>
            </a:extLst>
          </p:cNvPr>
          <p:cNvCxnSpPr>
            <a:cxnSpLocks/>
          </p:cNvCxnSpPr>
          <p:nvPr/>
        </p:nvCxnSpPr>
        <p:spPr>
          <a:xfrm>
            <a:off x="8998428" y="3964701"/>
            <a:ext cx="192399" cy="80385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3" name="Ellipse 112">
            <a:extLst>
              <a:ext uri="{FF2B5EF4-FFF2-40B4-BE49-F238E27FC236}">
                <a16:creationId xmlns:a16="http://schemas.microsoft.com/office/drawing/2014/main" id="{037AA785-B0AA-6EE6-F0E2-6D81EF250C98}"/>
              </a:ext>
            </a:extLst>
          </p:cNvPr>
          <p:cNvSpPr/>
          <p:nvPr/>
        </p:nvSpPr>
        <p:spPr>
          <a:xfrm>
            <a:off x="8791642" y="3428999"/>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4" name="Connecteur droit 113">
            <a:extLst>
              <a:ext uri="{FF2B5EF4-FFF2-40B4-BE49-F238E27FC236}">
                <a16:creationId xmlns:a16="http://schemas.microsoft.com/office/drawing/2014/main" id="{79BA703C-87B3-9CB3-F523-1D5EB4F50E97}"/>
              </a:ext>
            </a:extLst>
          </p:cNvPr>
          <p:cNvCxnSpPr>
            <a:cxnSpLocks/>
          </p:cNvCxnSpPr>
          <p:nvPr/>
        </p:nvCxnSpPr>
        <p:spPr>
          <a:xfrm flipH="1" flipV="1">
            <a:off x="9564414" y="3794234"/>
            <a:ext cx="735724" cy="20307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229C1871-F44E-F100-1C85-92363B17A33C}"/>
              </a:ext>
            </a:extLst>
          </p:cNvPr>
          <p:cNvSpPr/>
          <p:nvPr/>
        </p:nvSpPr>
        <p:spPr>
          <a:xfrm>
            <a:off x="8935658" y="3707527"/>
            <a:ext cx="1074033" cy="479815"/>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Ellipse 130">
            <a:extLst>
              <a:ext uri="{FF2B5EF4-FFF2-40B4-BE49-F238E27FC236}">
                <a16:creationId xmlns:a16="http://schemas.microsoft.com/office/drawing/2014/main" id="{60E4CD38-566E-4943-9C6D-0C7E6CBE48E7}"/>
              </a:ext>
            </a:extLst>
          </p:cNvPr>
          <p:cNvSpPr/>
          <p:nvPr/>
        </p:nvSpPr>
        <p:spPr>
          <a:xfrm>
            <a:off x="9340457" y="3893114"/>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32" name="Ellipse 131">
            <a:extLst>
              <a:ext uri="{FF2B5EF4-FFF2-40B4-BE49-F238E27FC236}">
                <a16:creationId xmlns:a16="http://schemas.microsoft.com/office/drawing/2014/main" id="{5504145D-E799-9D77-C358-60EC6B649479}"/>
              </a:ext>
            </a:extLst>
          </p:cNvPr>
          <p:cNvSpPr/>
          <p:nvPr/>
        </p:nvSpPr>
        <p:spPr>
          <a:xfrm rot="18073205">
            <a:off x="8441398" y="3697486"/>
            <a:ext cx="621192" cy="75707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9103000C-02A0-F0CD-BF98-01591A0D6135}"/>
              </a:ext>
            </a:extLst>
          </p:cNvPr>
          <p:cNvSpPr/>
          <p:nvPr/>
        </p:nvSpPr>
        <p:spPr>
          <a:xfrm>
            <a:off x="8863650" y="3964701"/>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38" name="Ellipse 137">
            <a:extLst>
              <a:ext uri="{FF2B5EF4-FFF2-40B4-BE49-F238E27FC236}">
                <a16:creationId xmlns:a16="http://schemas.microsoft.com/office/drawing/2014/main" id="{6CF25FD0-E84B-8909-EFC9-47B1E856504D}"/>
              </a:ext>
            </a:extLst>
          </p:cNvPr>
          <p:cNvSpPr/>
          <p:nvPr/>
        </p:nvSpPr>
        <p:spPr>
          <a:xfrm>
            <a:off x="7273951" y="4165533"/>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9" name="Ellipse 138">
            <a:extLst>
              <a:ext uri="{FF2B5EF4-FFF2-40B4-BE49-F238E27FC236}">
                <a16:creationId xmlns:a16="http://schemas.microsoft.com/office/drawing/2014/main" id="{DF6FC22D-AD9F-C2A8-1009-C29040EB890B}"/>
              </a:ext>
            </a:extLst>
          </p:cNvPr>
          <p:cNvSpPr/>
          <p:nvPr/>
        </p:nvSpPr>
        <p:spPr>
          <a:xfrm>
            <a:off x="7593983" y="4211203"/>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48" name="Ellipse 147">
            <a:extLst>
              <a:ext uri="{FF2B5EF4-FFF2-40B4-BE49-F238E27FC236}">
                <a16:creationId xmlns:a16="http://schemas.microsoft.com/office/drawing/2014/main" id="{B3C8D9EC-9684-336A-7C85-6A57F81B95CF}"/>
              </a:ext>
            </a:extLst>
          </p:cNvPr>
          <p:cNvSpPr/>
          <p:nvPr/>
        </p:nvSpPr>
        <p:spPr>
          <a:xfrm rot="16200000">
            <a:off x="9072173" y="3155808"/>
            <a:ext cx="894344" cy="279330"/>
          </a:xfrm>
          <a:prstGeom prst="ellipse">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9" name="Connecteur droit 148">
            <a:extLst>
              <a:ext uri="{FF2B5EF4-FFF2-40B4-BE49-F238E27FC236}">
                <a16:creationId xmlns:a16="http://schemas.microsoft.com/office/drawing/2014/main" id="{00A981FF-706F-8871-7BE9-9B1E98EE8380}"/>
              </a:ext>
            </a:extLst>
          </p:cNvPr>
          <p:cNvCxnSpPr>
            <a:cxnSpLocks/>
          </p:cNvCxnSpPr>
          <p:nvPr/>
        </p:nvCxnSpPr>
        <p:spPr>
          <a:xfrm>
            <a:off x="7293756" y="2563527"/>
            <a:ext cx="151942" cy="15709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0" name="Ellipse 149">
            <a:extLst>
              <a:ext uri="{FF2B5EF4-FFF2-40B4-BE49-F238E27FC236}">
                <a16:creationId xmlns:a16="http://schemas.microsoft.com/office/drawing/2014/main" id="{4B66F593-C1EF-3488-787F-5D67A487AE33}"/>
              </a:ext>
            </a:extLst>
          </p:cNvPr>
          <p:cNvSpPr/>
          <p:nvPr/>
        </p:nvSpPr>
        <p:spPr>
          <a:xfrm>
            <a:off x="7424607" y="270271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1" name="Connecteur droit 150">
            <a:extLst>
              <a:ext uri="{FF2B5EF4-FFF2-40B4-BE49-F238E27FC236}">
                <a16:creationId xmlns:a16="http://schemas.microsoft.com/office/drawing/2014/main" id="{87182B7C-2E44-CB77-B143-9F13826F6E2C}"/>
              </a:ext>
            </a:extLst>
          </p:cNvPr>
          <p:cNvCxnSpPr>
            <a:cxnSpLocks/>
          </p:cNvCxnSpPr>
          <p:nvPr/>
        </p:nvCxnSpPr>
        <p:spPr>
          <a:xfrm>
            <a:off x="9874913" y="3809980"/>
            <a:ext cx="226277" cy="50759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52" name="Ellipse 151">
            <a:extLst>
              <a:ext uri="{FF2B5EF4-FFF2-40B4-BE49-F238E27FC236}">
                <a16:creationId xmlns:a16="http://schemas.microsoft.com/office/drawing/2014/main" id="{698CD71F-81D6-524F-F68B-3D2B81EEF840}"/>
              </a:ext>
            </a:extLst>
          </p:cNvPr>
          <p:cNvSpPr/>
          <p:nvPr/>
        </p:nvSpPr>
        <p:spPr>
          <a:xfrm>
            <a:off x="9740135" y="3809980"/>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153" name="Connecteur droit avec flèche 152">
            <a:extLst>
              <a:ext uri="{FF2B5EF4-FFF2-40B4-BE49-F238E27FC236}">
                <a16:creationId xmlns:a16="http://schemas.microsoft.com/office/drawing/2014/main" id="{F14FD571-5E38-1116-5693-A8765FAA9D98}"/>
              </a:ext>
            </a:extLst>
          </p:cNvPr>
          <p:cNvCxnSpPr>
            <a:cxnSpLocks/>
          </p:cNvCxnSpPr>
          <p:nvPr/>
        </p:nvCxnSpPr>
        <p:spPr>
          <a:xfrm>
            <a:off x="8591054" y="1991672"/>
            <a:ext cx="788626" cy="115880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Ellipse 153">
            <a:extLst>
              <a:ext uri="{FF2B5EF4-FFF2-40B4-BE49-F238E27FC236}">
                <a16:creationId xmlns:a16="http://schemas.microsoft.com/office/drawing/2014/main" id="{22D832C4-B01D-B768-963F-5A8B1D0C6D9D}"/>
              </a:ext>
            </a:extLst>
          </p:cNvPr>
          <p:cNvSpPr/>
          <p:nvPr/>
        </p:nvSpPr>
        <p:spPr>
          <a:xfrm>
            <a:off x="8551578" y="195906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T</a:t>
            </a:r>
          </a:p>
        </p:txBody>
      </p:sp>
      <p:cxnSp>
        <p:nvCxnSpPr>
          <p:cNvPr id="155" name="Connecteur droit avec flèche 154">
            <a:extLst>
              <a:ext uri="{FF2B5EF4-FFF2-40B4-BE49-F238E27FC236}">
                <a16:creationId xmlns:a16="http://schemas.microsoft.com/office/drawing/2014/main" id="{3C503C99-A67B-F16D-FA3C-4634D6230098}"/>
              </a:ext>
            </a:extLst>
          </p:cNvPr>
          <p:cNvCxnSpPr>
            <a:cxnSpLocks/>
          </p:cNvCxnSpPr>
          <p:nvPr/>
        </p:nvCxnSpPr>
        <p:spPr>
          <a:xfrm>
            <a:off x="9023593" y="3397049"/>
            <a:ext cx="316864" cy="3221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E36AD5AD-8BA5-6AFE-3F51-1F17696FA258}"/>
              </a:ext>
            </a:extLst>
          </p:cNvPr>
          <p:cNvCxnSpPr>
            <a:cxnSpLocks/>
          </p:cNvCxnSpPr>
          <p:nvPr/>
        </p:nvCxnSpPr>
        <p:spPr>
          <a:xfrm>
            <a:off x="6365556" y="3276508"/>
            <a:ext cx="2658037" cy="137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Ellipse 156">
            <a:extLst>
              <a:ext uri="{FF2B5EF4-FFF2-40B4-BE49-F238E27FC236}">
                <a16:creationId xmlns:a16="http://schemas.microsoft.com/office/drawing/2014/main" id="{F9E9B20A-8DCC-5CAC-E54A-7DC86982F2BD}"/>
              </a:ext>
            </a:extLst>
          </p:cNvPr>
          <p:cNvSpPr/>
          <p:nvPr/>
        </p:nvSpPr>
        <p:spPr>
          <a:xfrm>
            <a:off x="6096000" y="3165187"/>
            <a:ext cx="269556" cy="22264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P</a:t>
            </a:r>
          </a:p>
        </p:txBody>
      </p:sp>
      <p:cxnSp>
        <p:nvCxnSpPr>
          <p:cNvPr id="158" name="Connecteur droit avec flèche 157">
            <a:extLst>
              <a:ext uri="{FF2B5EF4-FFF2-40B4-BE49-F238E27FC236}">
                <a16:creationId xmlns:a16="http://schemas.microsoft.com/office/drawing/2014/main" id="{C3B78D2B-529D-3231-BF0F-EB07311D77A0}"/>
              </a:ext>
            </a:extLst>
          </p:cNvPr>
          <p:cNvCxnSpPr>
            <a:cxnSpLocks/>
          </p:cNvCxnSpPr>
          <p:nvPr/>
        </p:nvCxnSpPr>
        <p:spPr>
          <a:xfrm>
            <a:off x="6844211" y="3285219"/>
            <a:ext cx="462835" cy="43399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Ellipse 158">
            <a:extLst>
              <a:ext uri="{FF2B5EF4-FFF2-40B4-BE49-F238E27FC236}">
                <a16:creationId xmlns:a16="http://schemas.microsoft.com/office/drawing/2014/main" id="{BAEC2F99-2D2A-A7C4-E7D5-DD1B93AE1350}"/>
              </a:ext>
            </a:extLst>
          </p:cNvPr>
          <p:cNvSpPr/>
          <p:nvPr/>
        </p:nvSpPr>
        <p:spPr>
          <a:xfrm>
            <a:off x="10517331" y="2597209"/>
            <a:ext cx="764487"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A5ECE6FD-63BA-0D8B-EBAF-7BFD0DD1905F}"/>
              </a:ext>
            </a:extLst>
          </p:cNvPr>
          <p:cNvSpPr/>
          <p:nvPr/>
        </p:nvSpPr>
        <p:spPr>
          <a:xfrm>
            <a:off x="10762627" y="2880874"/>
            <a:ext cx="269556" cy="22264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cxnSp>
        <p:nvCxnSpPr>
          <p:cNvPr id="161" name="Connecteur droit avec flèche 160">
            <a:extLst>
              <a:ext uri="{FF2B5EF4-FFF2-40B4-BE49-F238E27FC236}">
                <a16:creationId xmlns:a16="http://schemas.microsoft.com/office/drawing/2014/main" id="{8F29AF22-0EF0-FA6B-7BF9-BD6EE16888C2}"/>
              </a:ext>
            </a:extLst>
          </p:cNvPr>
          <p:cNvCxnSpPr>
            <a:cxnSpLocks/>
          </p:cNvCxnSpPr>
          <p:nvPr/>
        </p:nvCxnSpPr>
        <p:spPr>
          <a:xfrm flipV="1">
            <a:off x="10300138" y="3964701"/>
            <a:ext cx="1759275" cy="3260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2" name="Ellipse 161">
            <a:extLst>
              <a:ext uri="{FF2B5EF4-FFF2-40B4-BE49-F238E27FC236}">
                <a16:creationId xmlns:a16="http://schemas.microsoft.com/office/drawing/2014/main" id="{7BD7C13B-01DA-F059-6F64-BCFCA73B3B55}"/>
              </a:ext>
            </a:extLst>
          </p:cNvPr>
          <p:cNvSpPr/>
          <p:nvPr/>
        </p:nvSpPr>
        <p:spPr>
          <a:xfrm>
            <a:off x="10072462" y="3429000"/>
            <a:ext cx="690166" cy="68675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3" name="Connecteur droit avec flèche 162">
            <a:extLst>
              <a:ext uri="{FF2B5EF4-FFF2-40B4-BE49-F238E27FC236}">
                <a16:creationId xmlns:a16="http://schemas.microsoft.com/office/drawing/2014/main" id="{BEBED6B5-B384-CA33-6862-455952026EC6}"/>
              </a:ext>
            </a:extLst>
          </p:cNvPr>
          <p:cNvCxnSpPr>
            <a:cxnSpLocks/>
            <a:endCxn id="162" idx="0"/>
          </p:cNvCxnSpPr>
          <p:nvPr/>
        </p:nvCxnSpPr>
        <p:spPr>
          <a:xfrm flipH="1" flipV="1">
            <a:off x="10417545" y="3429000"/>
            <a:ext cx="138695" cy="3093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necteur droit avec flèche 163">
            <a:extLst>
              <a:ext uri="{FF2B5EF4-FFF2-40B4-BE49-F238E27FC236}">
                <a16:creationId xmlns:a16="http://schemas.microsoft.com/office/drawing/2014/main" id="{5073D8DD-CDB2-D63E-85D3-7F9F739B5796}"/>
              </a:ext>
            </a:extLst>
          </p:cNvPr>
          <p:cNvCxnSpPr>
            <a:cxnSpLocks/>
          </p:cNvCxnSpPr>
          <p:nvPr/>
        </p:nvCxnSpPr>
        <p:spPr>
          <a:xfrm flipH="1" flipV="1">
            <a:off x="10101190" y="3882539"/>
            <a:ext cx="391881" cy="2515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5" name="Ellipse 164">
            <a:extLst>
              <a:ext uri="{FF2B5EF4-FFF2-40B4-BE49-F238E27FC236}">
                <a16:creationId xmlns:a16="http://schemas.microsoft.com/office/drawing/2014/main" id="{A512D377-A06E-E3E5-D0D0-C5DF2B924487}"/>
              </a:ext>
            </a:extLst>
          </p:cNvPr>
          <p:cNvSpPr/>
          <p:nvPr/>
        </p:nvSpPr>
        <p:spPr>
          <a:xfrm>
            <a:off x="10493071" y="3796371"/>
            <a:ext cx="269556" cy="222641"/>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66" name="Ellipse 165">
            <a:extLst>
              <a:ext uri="{FF2B5EF4-FFF2-40B4-BE49-F238E27FC236}">
                <a16:creationId xmlns:a16="http://schemas.microsoft.com/office/drawing/2014/main" id="{39728E32-A2C6-C4E8-6262-66E0CC00C48A}"/>
              </a:ext>
            </a:extLst>
          </p:cNvPr>
          <p:cNvSpPr/>
          <p:nvPr/>
        </p:nvSpPr>
        <p:spPr>
          <a:xfrm>
            <a:off x="11012270" y="3774665"/>
            <a:ext cx="269556" cy="222641"/>
          </a:xfrm>
          <a:prstGeom prst="ellipse">
            <a:avLst/>
          </a:prstGeom>
          <a:solidFill>
            <a:srgbClr val="8C3F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67" name="Ellipse 166">
            <a:extLst>
              <a:ext uri="{FF2B5EF4-FFF2-40B4-BE49-F238E27FC236}">
                <a16:creationId xmlns:a16="http://schemas.microsoft.com/office/drawing/2014/main" id="{139A059A-B6C7-1CA3-C708-8D6270B79637}"/>
              </a:ext>
            </a:extLst>
          </p:cNvPr>
          <p:cNvSpPr/>
          <p:nvPr/>
        </p:nvSpPr>
        <p:spPr>
          <a:xfrm>
            <a:off x="10950280" y="3551311"/>
            <a:ext cx="589164" cy="84242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D80070BE-9962-4E29-CA99-DDDAF58A72B4}"/>
              </a:ext>
            </a:extLst>
          </p:cNvPr>
          <p:cNvSpPr/>
          <p:nvPr/>
        </p:nvSpPr>
        <p:spPr>
          <a:xfrm>
            <a:off x="11655080" y="3635940"/>
            <a:ext cx="269556" cy="222641"/>
          </a:xfrm>
          <a:prstGeom prst="ellipse">
            <a:avLst/>
          </a:prstGeom>
          <a:solidFill>
            <a:srgbClr val="8C3FC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9" name="Ellipse 168">
            <a:extLst>
              <a:ext uri="{FF2B5EF4-FFF2-40B4-BE49-F238E27FC236}">
                <a16:creationId xmlns:a16="http://schemas.microsoft.com/office/drawing/2014/main" id="{5A2B68BE-21FB-3EDC-9159-C81E84793402}"/>
              </a:ext>
            </a:extLst>
          </p:cNvPr>
          <p:cNvSpPr/>
          <p:nvPr/>
        </p:nvSpPr>
        <p:spPr>
          <a:xfrm rot="16200000">
            <a:off x="7852558" y="3877917"/>
            <a:ext cx="851737" cy="19165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D0A60032-9AE8-1658-FF83-239E15AA35FD}"/>
              </a:ext>
            </a:extLst>
          </p:cNvPr>
          <p:cNvSpPr/>
          <p:nvPr/>
        </p:nvSpPr>
        <p:spPr>
          <a:xfrm>
            <a:off x="7594804" y="4947896"/>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1" name="Ellipse 170">
            <a:extLst>
              <a:ext uri="{FF2B5EF4-FFF2-40B4-BE49-F238E27FC236}">
                <a16:creationId xmlns:a16="http://schemas.microsoft.com/office/drawing/2014/main" id="{1932C34D-2EFB-04FC-60AE-B741DB73F4DD}"/>
              </a:ext>
            </a:extLst>
          </p:cNvPr>
          <p:cNvSpPr/>
          <p:nvPr/>
        </p:nvSpPr>
        <p:spPr>
          <a:xfrm>
            <a:off x="7715454" y="492095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2" name="Ellipse 171">
            <a:extLst>
              <a:ext uri="{FF2B5EF4-FFF2-40B4-BE49-F238E27FC236}">
                <a16:creationId xmlns:a16="http://schemas.microsoft.com/office/drawing/2014/main" id="{41FB6E55-FCA2-87AB-7287-BFF312341A68}"/>
              </a:ext>
            </a:extLst>
          </p:cNvPr>
          <p:cNvSpPr/>
          <p:nvPr/>
        </p:nvSpPr>
        <p:spPr>
          <a:xfrm>
            <a:off x="7799546" y="489722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3" name="Connecteur droit avec flèche 172">
            <a:extLst>
              <a:ext uri="{FF2B5EF4-FFF2-40B4-BE49-F238E27FC236}">
                <a16:creationId xmlns:a16="http://schemas.microsoft.com/office/drawing/2014/main" id="{1B529FF7-C2AC-00B2-44D4-0D622CDA7F2B}"/>
              </a:ext>
            </a:extLst>
          </p:cNvPr>
          <p:cNvCxnSpPr>
            <a:cxnSpLocks/>
            <a:endCxn id="170" idx="0"/>
          </p:cNvCxnSpPr>
          <p:nvPr/>
        </p:nvCxnSpPr>
        <p:spPr>
          <a:xfrm>
            <a:off x="7559023" y="4717904"/>
            <a:ext cx="107789" cy="22999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4" name="Ellipse 173">
            <a:extLst>
              <a:ext uri="{FF2B5EF4-FFF2-40B4-BE49-F238E27FC236}">
                <a16:creationId xmlns:a16="http://schemas.microsoft.com/office/drawing/2014/main" id="{E70D59B3-E217-909C-FEA4-E19DD9F62303}"/>
              </a:ext>
            </a:extLst>
          </p:cNvPr>
          <p:cNvSpPr/>
          <p:nvPr/>
        </p:nvSpPr>
        <p:spPr>
          <a:xfrm>
            <a:off x="8914510" y="4537845"/>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75" name="Ellipse 174">
            <a:extLst>
              <a:ext uri="{FF2B5EF4-FFF2-40B4-BE49-F238E27FC236}">
                <a16:creationId xmlns:a16="http://schemas.microsoft.com/office/drawing/2014/main" id="{B9463CAF-F399-AF26-74F1-DE216050B191}"/>
              </a:ext>
            </a:extLst>
          </p:cNvPr>
          <p:cNvSpPr/>
          <p:nvPr/>
        </p:nvSpPr>
        <p:spPr>
          <a:xfrm>
            <a:off x="7422226" y="4527389"/>
            <a:ext cx="236038" cy="233498"/>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76" name="Ellipse 175">
            <a:extLst>
              <a:ext uri="{FF2B5EF4-FFF2-40B4-BE49-F238E27FC236}">
                <a16:creationId xmlns:a16="http://schemas.microsoft.com/office/drawing/2014/main" id="{612831C1-E61F-0931-13D5-F94D4F5E2787}"/>
              </a:ext>
            </a:extLst>
          </p:cNvPr>
          <p:cNvSpPr/>
          <p:nvPr/>
        </p:nvSpPr>
        <p:spPr>
          <a:xfrm>
            <a:off x="8087577" y="4790711"/>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66F8C82C-57C5-9C16-24A7-B44859303D77}"/>
              </a:ext>
            </a:extLst>
          </p:cNvPr>
          <p:cNvSpPr/>
          <p:nvPr/>
        </p:nvSpPr>
        <p:spPr>
          <a:xfrm>
            <a:off x="9824873" y="431757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78" name="Ellipse 177">
            <a:extLst>
              <a:ext uri="{FF2B5EF4-FFF2-40B4-BE49-F238E27FC236}">
                <a16:creationId xmlns:a16="http://schemas.microsoft.com/office/drawing/2014/main" id="{0636E4B7-E030-D6F2-CDA6-DD2E1F53AFEF}"/>
              </a:ext>
            </a:extLst>
          </p:cNvPr>
          <p:cNvSpPr/>
          <p:nvPr/>
        </p:nvSpPr>
        <p:spPr>
          <a:xfrm>
            <a:off x="8260959" y="4187342"/>
            <a:ext cx="269556" cy="222641"/>
          </a:xfrm>
          <a:prstGeom prst="ellipse">
            <a:avLst/>
          </a:prstGeom>
          <a:solidFill>
            <a:schemeClr val="accent2">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79" name="Rectangle 178">
            <a:extLst>
              <a:ext uri="{FF2B5EF4-FFF2-40B4-BE49-F238E27FC236}">
                <a16:creationId xmlns:a16="http://schemas.microsoft.com/office/drawing/2014/main" id="{6ACE033F-661C-E3E9-7DDD-DCCDCED090E8}"/>
              </a:ext>
            </a:extLst>
          </p:cNvPr>
          <p:cNvSpPr/>
          <p:nvPr/>
        </p:nvSpPr>
        <p:spPr>
          <a:xfrm>
            <a:off x="40861" y="42584"/>
            <a:ext cx="5066134" cy="6724918"/>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a) 1640 : En Amérique, </a:t>
            </a:r>
            <a:r>
              <a:rPr lang="fr-FR" sz="1500" dirty="0"/>
              <a:t>développement de la canne à sucre</a:t>
            </a:r>
          </a:p>
          <a:p>
            <a:r>
              <a:rPr lang="fr-FR" sz="1600" dirty="0"/>
              <a:t>Au Brésil et dans les îles Caraïbes ; Dans l’ordre… </a:t>
            </a:r>
          </a:p>
          <a:p>
            <a:r>
              <a:rPr lang="fr-FR" sz="1600" dirty="0"/>
              <a:t>*1630-54 : La Nouvelle-Hollande au Brésil</a:t>
            </a:r>
          </a:p>
          <a:p>
            <a:r>
              <a:rPr lang="fr-FR" sz="1600" dirty="0"/>
              <a:t>*1635 : Martinique et Guadeloupe françaises</a:t>
            </a:r>
          </a:p>
          <a:p>
            <a:r>
              <a:rPr lang="fr-FR" sz="1600" dirty="0"/>
              <a:t>*1655 : Jamaïque britannique</a:t>
            </a:r>
          </a:p>
          <a:p>
            <a:r>
              <a:rPr lang="fr-FR" sz="1600" dirty="0"/>
              <a:t>*1619 : 1</a:t>
            </a:r>
            <a:r>
              <a:rPr lang="fr-FR" sz="1600" baseline="30000" dirty="0"/>
              <a:t>ère</a:t>
            </a:r>
            <a:r>
              <a:rPr lang="fr-FR" sz="1600" dirty="0"/>
              <a:t> arrivée de Noirs en Amérique du Nord</a:t>
            </a:r>
          </a:p>
          <a:p>
            <a:r>
              <a:rPr lang="fr-FR" sz="1600" dirty="0"/>
              <a:t>L’or d’abord ; Puis et surtout les esclaves (1519)</a:t>
            </a:r>
          </a:p>
          <a:p>
            <a:r>
              <a:rPr lang="fr-FR" sz="1600" dirty="0"/>
              <a:t>NB : Importations de produits manufacturés européens</a:t>
            </a:r>
          </a:p>
          <a:p>
            <a:r>
              <a:rPr lang="fr-FR" sz="1600" dirty="0"/>
              <a:t>Et déclin des artisanats locaux</a:t>
            </a:r>
          </a:p>
          <a:p>
            <a:endParaRPr lang="fr-FR" sz="800" dirty="0"/>
          </a:p>
          <a:p>
            <a:r>
              <a:rPr lang="fr-FR" sz="1600" dirty="0"/>
              <a:t>NB : En Europe, naissance des compagnies négrières…</a:t>
            </a:r>
          </a:p>
          <a:p>
            <a:r>
              <a:rPr lang="fr-FR" sz="1600" dirty="0"/>
              <a:t>*1661-64-72 : Anglais à Saint-James et Cape </a:t>
            </a:r>
            <a:r>
              <a:rPr lang="fr-FR" sz="1600" dirty="0" err="1"/>
              <a:t>Coast</a:t>
            </a:r>
            <a:r>
              <a:rPr lang="fr-FR" sz="1600" dirty="0"/>
              <a:t> ; Et fondation de la Royal </a:t>
            </a:r>
            <a:r>
              <a:rPr lang="fr-FR" sz="1600" dirty="0" err="1"/>
              <a:t>African</a:t>
            </a:r>
            <a:r>
              <a:rPr lang="fr-FR" sz="1600" dirty="0"/>
              <a:t> </a:t>
            </a:r>
            <a:r>
              <a:rPr lang="fr-FR" sz="1600" dirty="0" err="1"/>
              <a:t>Company</a:t>
            </a:r>
            <a:endParaRPr lang="fr-FR" sz="1600" dirty="0"/>
          </a:p>
          <a:p>
            <a:r>
              <a:rPr lang="fr-FR" sz="1600" dirty="0"/>
              <a:t>*1671-77-73 : Français à Ouidah et Gorée</a:t>
            </a:r>
          </a:p>
          <a:p>
            <a:r>
              <a:rPr lang="fr-FR" sz="1600" dirty="0"/>
              <a:t>Et fondation de la Compagnie du Sénégal</a:t>
            </a:r>
          </a:p>
          <a:p>
            <a:endParaRPr lang="fr-FR" sz="1600" dirty="0"/>
          </a:p>
          <a:p>
            <a:r>
              <a:rPr lang="fr-FR" sz="1600" dirty="0"/>
              <a:t>b) Dans le golfe de Guinée, émergence des grands Etats</a:t>
            </a:r>
          </a:p>
          <a:p>
            <a:r>
              <a:rPr lang="fr-FR" sz="1600" dirty="0"/>
              <a:t>Qui s’enrichissent avec la traite négrière ; Conséquences…</a:t>
            </a:r>
          </a:p>
          <a:p>
            <a:r>
              <a:rPr lang="fr-FR" sz="1600" dirty="0"/>
              <a:t>- Achat croissant d’armes à feu européennes…</a:t>
            </a:r>
          </a:p>
          <a:p>
            <a:r>
              <a:rPr lang="fr-FR" sz="1600" dirty="0"/>
              <a:t>- Nombreuses guerres d’expansion…</a:t>
            </a:r>
          </a:p>
          <a:p>
            <a:r>
              <a:rPr lang="fr-FR" sz="1600" dirty="0"/>
              <a:t>- Nombreux captifs de guerre ou tributs des vaincus sous forme de livraisons d’esclaves, esclaves en partie vendus </a:t>
            </a:r>
          </a:p>
          <a:p>
            <a:endParaRPr lang="fr-FR" sz="1600" dirty="0"/>
          </a:p>
          <a:p>
            <a:r>
              <a:rPr lang="fr-FR" sz="1600" dirty="0"/>
              <a:t>*1650 : La côte guinéenne se divise d’ouest en est, en</a:t>
            </a:r>
          </a:p>
          <a:p>
            <a:r>
              <a:rPr lang="fr-FR" sz="1600" dirty="0"/>
              <a:t>Côte-de-l ’Ivoire, Côte-de-l’Or et Côte-des-Esclaves</a:t>
            </a:r>
          </a:p>
          <a:p>
            <a:r>
              <a:rPr lang="fr-FR" sz="1500" dirty="0"/>
              <a:t>Et en royaumes qui adoptent des structures centralisées</a:t>
            </a:r>
          </a:p>
          <a:p>
            <a:endParaRPr lang="fr-FR" sz="800" dirty="0"/>
          </a:p>
          <a:p>
            <a:r>
              <a:rPr lang="fr-FR" sz="1600" dirty="0"/>
              <a:t>*Nouvel inventaire ; En commençant par l’est…</a:t>
            </a:r>
          </a:p>
        </p:txBody>
      </p:sp>
    </p:spTree>
    <p:extLst>
      <p:ext uri="{BB962C8B-B14F-4D97-AF65-F5344CB8AC3E}">
        <p14:creationId xmlns:p14="http://schemas.microsoft.com/office/powerpoint/2010/main" val="1152255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499E6-A97B-B6F3-5D44-5FF2C24C486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959B16D-3E13-8D7D-C6E2-090C04B95613}"/>
              </a:ext>
            </a:extLst>
          </p:cNvPr>
          <p:cNvSpPr/>
          <p:nvPr/>
        </p:nvSpPr>
        <p:spPr>
          <a:xfrm>
            <a:off x="77840" y="116632"/>
            <a:ext cx="3703242" cy="5262979"/>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1000-1780 : L’empire Yoruba d’Oyo</a:t>
            </a:r>
          </a:p>
          <a:p>
            <a:endParaRPr lang="fr-FR" sz="1600" dirty="0"/>
          </a:p>
          <a:p>
            <a:r>
              <a:rPr lang="fr-FR" sz="1600" dirty="0"/>
              <a:t>*A l’est, dans le bas-Niger, les Yorubas…</a:t>
            </a:r>
          </a:p>
          <a:p>
            <a:endParaRPr lang="fr-FR" sz="1600" dirty="0"/>
          </a:p>
          <a:p>
            <a:r>
              <a:rPr lang="fr-FR" sz="1600" dirty="0"/>
              <a:t>*Avant 1000, les Yorubas</a:t>
            </a:r>
          </a:p>
          <a:p>
            <a:r>
              <a:rPr lang="fr-FR" sz="1600" dirty="0"/>
              <a:t>Défrichent la forêt orientale</a:t>
            </a:r>
          </a:p>
          <a:p>
            <a:r>
              <a:rPr lang="fr-FR" sz="1600" dirty="0"/>
              <a:t>La </a:t>
            </a:r>
            <a:r>
              <a:rPr lang="fr-FR" sz="1600" i="1" dirty="0"/>
              <a:t>Grande clairière</a:t>
            </a:r>
          </a:p>
          <a:p>
            <a:endParaRPr lang="fr-FR" sz="1600" dirty="0"/>
          </a:p>
          <a:p>
            <a:r>
              <a:rPr lang="fr-FR" sz="1600" dirty="0"/>
              <a:t>*1200-1400 : Les Yorubas s’organisent</a:t>
            </a:r>
          </a:p>
          <a:p>
            <a:r>
              <a:rPr lang="fr-FR" sz="1600" dirty="0"/>
              <a:t>En une société urbaine</a:t>
            </a:r>
          </a:p>
          <a:p>
            <a:endParaRPr lang="fr-FR" sz="1600" dirty="0"/>
          </a:p>
          <a:p>
            <a:r>
              <a:rPr lang="fr-FR" sz="1600" dirty="0"/>
              <a:t>*Plusieurs villes…</a:t>
            </a:r>
          </a:p>
          <a:p>
            <a:r>
              <a:rPr lang="fr-FR" sz="1600" dirty="0"/>
              <a:t>*Ife ; Longtemps prééminente ; Puis…</a:t>
            </a:r>
          </a:p>
          <a:p>
            <a:r>
              <a:rPr lang="fr-FR" sz="1600" dirty="0"/>
              <a:t>*1300 : Au nord, Oyo</a:t>
            </a:r>
          </a:p>
          <a:p>
            <a:r>
              <a:rPr lang="fr-FR" sz="1600" dirty="0"/>
              <a:t>*1400-1500 : Au sud, </a:t>
            </a:r>
            <a:r>
              <a:rPr lang="fr-FR" sz="1600" dirty="0" err="1"/>
              <a:t>Ijebu</a:t>
            </a:r>
            <a:r>
              <a:rPr lang="fr-FR" sz="1600" dirty="0"/>
              <a:t> et Owo</a:t>
            </a:r>
          </a:p>
          <a:p>
            <a:endParaRPr lang="fr-FR" sz="1600" dirty="0"/>
          </a:p>
          <a:p>
            <a:r>
              <a:rPr lang="fr-FR" sz="1600" dirty="0"/>
              <a:t>NB : Plus à l’est, au-delà du Niger</a:t>
            </a:r>
          </a:p>
          <a:p>
            <a:r>
              <a:rPr lang="fr-FR" sz="1600" dirty="0"/>
              <a:t>Les Ibo défrichent la forêt</a:t>
            </a:r>
          </a:p>
          <a:p>
            <a:r>
              <a:rPr lang="fr-FR" sz="1600" dirty="0"/>
              <a:t>Mais pas d’organisation urbaine</a:t>
            </a:r>
          </a:p>
          <a:p>
            <a:endParaRPr lang="fr-FR" sz="1600" dirty="0"/>
          </a:p>
          <a:p>
            <a:r>
              <a:rPr lang="fr-FR" sz="1600" dirty="0"/>
              <a:t>*Parmi les villes yorubas : Oyo…</a:t>
            </a:r>
          </a:p>
        </p:txBody>
      </p:sp>
      <p:pic>
        <p:nvPicPr>
          <p:cNvPr id="90" name="Picture 3" descr="C:\Users\Christophe\Pictures\My Scans\2016-04 (avr.)\scan0010.jpg">
            <a:extLst>
              <a:ext uri="{FF2B5EF4-FFF2-40B4-BE49-F238E27FC236}">
                <a16:creationId xmlns:a16="http://schemas.microsoft.com/office/drawing/2014/main" id="{89614D3D-3EFF-13D0-F293-6AF8123CC46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1" name="Ellipse 90">
            <a:extLst>
              <a:ext uri="{FF2B5EF4-FFF2-40B4-BE49-F238E27FC236}">
                <a16:creationId xmlns:a16="http://schemas.microsoft.com/office/drawing/2014/main" id="{1F93AD46-406B-DF0B-544E-0245FD01C040}"/>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2" name="Ellipse 91">
            <a:extLst>
              <a:ext uri="{FF2B5EF4-FFF2-40B4-BE49-F238E27FC236}">
                <a16:creationId xmlns:a16="http://schemas.microsoft.com/office/drawing/2014/main" id="{67D4F858-AD69-09EB-9ED8-48ED2589FEBB}"/>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3" name="Ellipse 92">
            <a:extLst>
              <a:ext uri="{FF2B5EF4-FFF2-40B4-BE49-F238E27FC236}">
                <a16:creationId xmlns:a16="http://schemas.microsoft.com/office/drawing/2014/main" id="{C9C5FC3B-BB04-C70C-73DC-CACC6B24F18F}"/>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4" name="Ellipse 93">
            <a:extLst>
              <a:ext uri="{FF2B5EF4-FFF2-40B4-BE49-F238E27FC236}">
                <a16:creationId xmlns:a16="http://schemas.microsoft.com/office/drawing/2014/main" id="{5982CEC7-F35D-6FE5-B727-D11CB5CFDBEF}"/>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5" name="Ellipse 94">
            <a:extLst>
              <a:ext uri="{FF2B5EF4-FFF2-40B4-BE49-F238E27FC236}">
                <a16:creationId xmlns:a16="http://schemas.microsoft.com/office/drawing/2014/main" id="{2FBA52DB-A768-E579-10B7-4447981AF8F0}"/>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Ellipse 95">
            <a:extLst>
              <a:ext uri="{FF2B5EF4-FFF2-40B4-BE49-F238E27FC236}">
                <a16:creationId xmlns:a16="http://schemas.microsoft.com/office/drawing/2014/main" id="{4201A9E5-5CF7-16C0-8CFE-C74ACE98827C}"/>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a:extLst>
              <a:ext uri="{FF2B5EF4-FFF2-40B4-BE49-F238E27FC236}">
                <a16:creationId xmlns:a16="http://schemas.microsoft.com/office/drawing/2014/main" id="{B26BD73F-2D7E-A7CD-3FAE-2E2B074117F2}"/>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8" name="Ellipse 97">
            <a:extLst>
              <a:ext uri="{FF2B5EF4-FFF2-40B4-BE49-F238E27FC236}">
                <a16:creationId xmlns:a16="http://schemas.microsoft.com/office/drawing/2014/main" id="{D39F59C8-B810-BBA3-BF9B-7BC89FF34CD0}"/>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9" name="Ellipse 98">
            <a:extLst>
              <a:ext uri="{FF2B5EF4-FFF2-40B4-BE49-F238E27FC236}">
                <a16:creationId xmlns:a16="http://schemas.microsoft.com/office/drawing/2014/main" id="{8D90EA47-3D90-7B26-7264-BE949CA21C1B}"/>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0" name="Ellipse 99">
            <a:extLst>
              <a:ext uri="{FF2B5EF4-FFF2-40B4-BE49-F238E27FC236}">
                <a16:creationId xmlns:a16="http://schemas.microsoft.com/office/drawing/2014/main" id="{2291D127-7B20-42DA-E9E7-1841BFEA3D3E}"/>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1" name="Ellipse 100">
            <a:extLst>
              <a:ext uri="{FF2B5EF4-FFF2-40B4-BE49-F238E27FC236}">
                <a16:creationId xmlns:a16="http://schemas.microsoft.com/office/drawing/2014/main" id="{E70A7E46-F965-94C0-86C9-18BAB8302CAC}"/>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2" name="Ellipse 101">
            <a:extLst>
              <a:ext uri="{FF2B5EF4-FFF2-40B4-BE49-F238E27FC236}">
                <a16:creationId xmlns:a16="http://schemas.microsoft.com/office/drawing/2014/main" id="{F1C26ACE-2AFD-F843-7559-93691CA89F39}"/>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9C3C82BB-8CEB-2AFB-287D-58173882C893}"/>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a:extLst>
              <a:ext uri="{FF2B5EF4-FFF2-40B4-BE49-F238E27FC236}">
                <a16:creationId xmlns:a16="http://schemas.microsoft.com/office/drawing/2014/main" id="{7654614B-6C0D-B3C3-74EC-E86C0F6C8305}"/>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Ellipse 105">
            <a:extLst>
              <a:ext uri="{FF2B5EF4-FFF2-40B4-BE49-F238E27FC236}">
                <a16:creationId xmlns:a16="http://schemas.microsoft.com/office/drawing/2014/main" id="{2A46E36F-7A71-205B-D0E7-93B9DE424CE5}"/>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Ellipse 106">
            <a:extLst>
              <a:ext uri="{FF2B5EF4-FFF2-40B4-BE49-F238E27FC236}">
                <a16:creationId xmlns:a16="http://schemas.microsoft.com/office/drawing/2014/main" id="{297554A6-A7E6-8B7A-EFE0-6CEE07F967FA}"/>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D00FEBB7-ED12-74D5-4045-E3C01ACD9D32}"/>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73222684-6DC1-D90F-EADF-C231A7FD0188}"/>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a:extLst>
              <a:ext uri="{FF2B5EF4-FFF2-40B4-BE49-F238E27FC236}">
                <a16:creationId xmlns:a16="http://schemas.microsoft.com/office/drawing/2014/main" id="{962C51C9-1556-F82D-EB86-325BFEDF7564}"/>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110">
            <a:extLst>
              <a:ext uri="{FF2B5EF4-FFF2-40B4-BE49-F238E27FC236}">
                <a16:creationId xmlns:a16="http://schemas.microsoft.com/office/drawing/2014/main" id="{5C41CC40-C962-0B75-0696-4CFF608F988E}"/>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1" name="Ellipse 120">
            <a:extLst>
              <a:ext uri="{FF2B5EF4-FFF2-40B4-BE49-F238E27FC236}">
                <a16:creationId xmlns:a16="http://schemas.microsoft.com/office/drawing/2014/main" id="{9C851629-4EC4-B04D-6487-0B2C0B4B53EB}"/>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CD56373C-6B90-1027-C27F-B363472C0648}"/>
              </a:ext>
            </a:extLst>
          </p:cNvPr>
          <p:cNvSpPr/>
          <p:nvPr/>
        </p:nvSpPr>
        <p:spPr>
          <a:xfrm rot="5232423">
            <a:off x="8539378" y="2755624"/>
            <a:ext cx="1008545" cy="109094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1DB4E5E4-9A2C-741B-C316-62B166ADB871}"/>
              </a:ext>
            </a:extLst>
          </p:cNvPr>
          <p:cNvSpPr/>
          <p:nvPr/>
        </p:nvSpPr>
        <p:spPr>
          <a:xfrm>
            <a:off x="9603305" y="365871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0A19E890-6BFE-C72A-7640-5D4A355812BB}"/>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1790F434-6E92-D0B5-F26E-6FBFA886956F}"/>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358A716B-B09D-5360-DBDF-110AE6E76BA1}"/>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6E0A43F6-3D46-37F2-C73E-287D69D73784}"/>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E5DBB8E4-479C-40FC-F245-27AC7AE8EF74}"/>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4" name="Ellipse 3">
            <a:extLst>
              <a:ext uri="{FF2B5EF4-FFF2-40B4-BE49-F238E27FC236}">
                <a16:creationId xmlns:a16="http://schemas.microsoft.com/office/drawing/2014/main" id="{8F9665E4-50D8-1264-717A-4070774AF9A0}"/>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2C56CDFA-18CB-B39F-1352-CB85E72413A1}"/>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a:extLst>
              <a:ext uri="{FF2B5EF4-FFF2-40B4-BE49-F238E27FC236}">
                <a16:creationId xmlns:a16="http://schemas.microsoft.com/office/drawing/2014/main" id="{DB097ECB-156C-3056-0923-B5D960545226}"/>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04CCE467-019F-58B7-32C8-A3099B0122FE}"/>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2" name="Connecteur droit 11">
            <a:extLst>
              <a:ext uri="{FF2B5EF4-FFF2-40B4-BE49-F238E27FC236}">
                <a16:creationId xmlns:a16="http://schemas.microsoft.com/office/drawing/2014/main" id="{0F83C842-0EFC-C9C8-9957-95654BF8D613}"/>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D4AB9707-C2B6-7B6F-FE1E-81B5843F46DE}"/>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F3273BC1-2E7C-E0D2-6020-07A1CCDD4AF3}"/>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ADFFE6B5-A3D6-EA49-83AF-DA397F2AEBCC}"/>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62496F55-959D-738A-D477-F29399808F99}"/>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522CA162-83BE-8638-7704-792679C0A1F3}"/>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1D4C30BB-891F-D628-85B2-9E1191DE59E0}"/>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A0EA1D1-3DD5-4953-5053-25C2F3EC27EC}"/>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4B015D0A-0ABA-9B6F-EA66-687A4360FBF6}"/>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C170BB2E-C7FC-CE59-3BA8-1BD0059CBFD9}"/>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96EBD632-DD80-67F1-105D-EADE79279928}"/>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23" name="Connecteur droit 22">
            <a:extLst>
              <a:ext uri="{FF2B5EF4-FFF2-40B4-BE49-F238E27FC236}">
                <a16:creationId xmlns:a16="http://schemas.microsoft.com/office/drawing/2014/main" id="{451A4746-852C-17B0-C814-6354F6CBFDB9}"/>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6C119A4C-9039-9F0D-CB03-B79AE06B3958}"/>
              </a:ext>
            </a:extLst>
          </p:cNvPr>
          <p:cNvCxnSpPr>
            <a:cxnSpLocks/>
            <a:stCxn id="26" idx="0"/>
            <a:endCxn id="31"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2AE1CE5A-3A1F-104A-134D-34BE389CF555}"/>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BF9D8BC5-C461-BD95-00D5-1E82754C76A6}"/>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8" name="Ellipse 27">
            <a:extLst>
              <a:ext uri="{FF2B5EF4-FFF2-40B4-BE49-F238E27FC236}">
                <a16:creationId xmlns:a16="http://schemas.microsoft.com/office/drawing/2014/main" id="{F823CA9C-B789-DB9D-F71F-564DB1918B7E}"/>
              </a:ext>
            </a:extLst>
          </p:cNvPr>
          <p:cNvSpPr/>
          <p:nvPr/>
        </p:nvSpPr>
        <p:spPr>
          <a:xfrm>
            <a:off x="8971642" y="326766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9BD7537-65C3-84AC-32F7-7AC20C19EB8B}"/>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9" name="Ellipse 28">
            <a:extLst>
              <a:ext uri="{FF2B5EF4-FFF2-40B4-BE49-F238E27FC236}">
                <a16:creationId xmlns:a16="http://schemas.microsoft.com/office/drawing/2014/main" id="{FD5B8A7A-D261-6D39-D2FC-DF8E797D2669}"/>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39611D15-A822-1497-F738-5D80B56D49EE}"/>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30" name="Ellipse 29">
            <a:extLst>
              <a:ext uri="{FF2B5EF4-FFF2-40B4-BE49-F238E27FC236}">
                <a16:creationId xmlns:a16="http://schemas.microsoft.com/office/drawing/2014/main" id="{525FC0CE-6263-7465-E527-E29BAD216E3B}"/>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31" name="Ellipse 30">
            <a:extLst>
              <a:ext uri="{FF2B5EF4-FFF2-40B4-BE49-F238E27FC236}">
                <a16:creationId xmlns:a16="http://schemas.microsoft.com/office/drawing/2014/main" id="{D2646AC2-E183-8F70-08F4-CC1A16D80A8A}"/>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32" name="Picture 3" descr="C:\Users\Christophe\Pictures\My Scans\2016-04 (avr.)\scan0010.jpg">
            <a:extLst>
              <a:ext uri="{FF2B5EF4-FFF2-40B4-BE49-F238E27FC236}">
                <a16:creationId xmlns:a16="http://schemas.microsoft.com/office/drawing/2014/main" id="{16DF1BE3-54DB-77C8-B1DA-6C7592F6C77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3" name="Ellipse 32">
            <a:extLst>
              <a:ext uri="{FF2B5EF4-FFF2-40B4-BE49-F238E27FC236}">
                <a16:creationId xmlns:a16="http://schemas.microsoft.com/office/drawing/2014/main" id="{E3164CEA-E1BF-4982-1C5D-1BA39A2EEDF4}"/>
              </a:ext>
            </a:extLst>
          </p:cNvPr>
          <p:cNvSpPr/>
          <p:nvPr/>
        </p:nvSpPr>
        <p:spPr>
          <a:xfrm rot="5232423">
            <a:off x="9721818" y="4688358"/>
            <a:ext cx="1455343" cy="13670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CD34E9E1-7906-AA9C-2FF3-FB208494CB68}"/>
              </a:ext>
            </a:extLst>
          </p:cNvPr>
          <p:cNvSpPr/>
          <p:nvPr/>
        </p:nvSpPr>
        <p:spPr>
          <a:xfrm>
            <a:off x="10373710" y="529365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49BD1A8D-EFEB-3DBC-51EC-685A119D9722}"/>
              </a:ext>
            </a:extLst>
          </p:cNvPr>
          <p:cNvSpPr/>
          <p:nvPr/>
        </p:nvSpPr>
        <p:spPr>
          <a:xfrm>
            <a:off x="10138884" y="551540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2050B63A-AD64-A683-0846-598893786835}"/>
              </a:ext>
            </a:extLst>
          </p:cNvPr>
          <p:cNvSpPr/>
          <p:nvPr/>
        </p:nvSpPr>
        <p:spPr>
          <a:xfrm>
            <a:off x="10678263" y="544081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535964B0-18A3-8005-7B45-69FD13AD8E2A}"/>
              </a:ext>
            </a:extLst>
          </p:cNvPr>
          <p:cNvSpPr/>
          <p:nvPr/>
        </p:nvSpPr>
        <p:spPr>
          <a:xfrm>
            <a:off x="8821236" y="338997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3E333DFA-4103-7A01-D953-60BC10B9F9D0}"/>
              </a:ext>
            </a:extLst>
          </p:cNvPr>
          <p:cNvSpPr/>
          <p:nvPr/>
        </p:nvSpPr>
        <p:spPr>
          <a:xfrm>
            <a:off x="9198516" y="333725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1C5A71C0-5262-C814-DB4C-213FF2146B5F}"/>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BD0E2A8E-D18D-D812-2128-D60843E862CB}"/>
              </a:ext>
            </a:extLst>
          </p:cNvPr>
          <p:cNvSpPr/>
          <p:nvPr/>
        </p:nvSpPr>
        <p:spPr>
          <a:xfrm>
            <a:off x="11249074" y="584825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ECA59A6F-CCF2-2BA4-87FA-CCB98BC4625E}"/>
              </a:ext>
            </a:extLst>
          </p:cNvPr>
          <p:cNvSpPr/>
          <p:nvPr/>
        </p:nvSpPr>
        <p:spPr>
          <a:xfrm>
            <a:off x="8977224" y="282558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A7F949AB-992E-24C2-4C55-7E7538CCF7B8}"/>
              </a:ext>
            </a:extLst>
          </p:cNvPr>
          <p:cNvSpPr/>
          <p:nvPr/>
        </p:nvSpPr>
        <p:spPr>
          <a:xfrm>
            <a:off x="10336246" y="471722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BDE01D6D-4C05-31FB-1CA1-2F8F18296095}"/>
              </a:ext>
            </a:extLst>
          </p:cNvPr>
          <p:cNvSpPr/>
          <p:nvPr/>
        </p:nvSpPr>
        <p:spPr>
          <a:xfrm>
            <a:off x="8796166" y="2366816"/>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F234D10D-1F1A-D263-2442-711CEBDF2FC1}"/>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BFB853F2-1478-9885-5AE0-35B3F5F721A0}"/>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E670728A-F8FC-847E-A757-3FFA5A6F3F48}"/>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1" name="Ellipse 50">
            <a:extLst>
              <a:ext uri="{FF2B5EF4-FFF2-40B4-BE49-F238E27FC236}">
                <a16:creationId xmlns:a16="http://schemas.microsoft.com/office/drawing/2014/main" id="{EFA7835F-F466-EFB9-56A7-56AC1BE384AD}"/>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2" name="Ellipse 51">
            <a:extLst>
              <a:ext uri="{FF2B5EF4-FFF2-40B4-BE49-F238E27FC236}">
                <a16:creationId xmlns:a16="http://schemas.microsoft.com/office/drawing/2014/main" id="{DE2EC829-482F-9EDE-347A-8E6F70CB0DB9}"/>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50107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D93F-8BEC-273D-AB2B-F77FE1E1283A}"/>
            </a:ext>
          </a:extLst>
        </p:cNvPr>
        <p:cNvGrpSpPr/>
        <p:nvPr/>
      </p:nvGrpSpPr>
      <p:grpSpPr>
        <a:xfrm>
          <a:off x="0" y="0"/>
          <a:ext cx="0" cy="0"/>
          <a:chOff x="0" y="0"/>
          <a:chExt cx="0" cy="0"/>
        </a:xfrm>
      </p:grpSpPr>
      <p:pic>
        <p:nvPicPr>
          <p:cNvPr id="37" name="Picture 3" descr="C:\Users\Christophe\Pictures\My Scans\2016-04 (avr.)\scan0010.jpg">
            <a:extLst>
              <a:ext uri="{FF2B5EF4-FFF2-40B4-BE49-F238E27FC236}">
                <a16:creationId xmlns:a16="http://schemas.microsoft.com/office/drawing/2014/main" id="{D41056B9-0BB2-A4D5-151D-EAD968FF38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8" name="Ellipse 37">
            <a:extLst>
              <a:ext uri="{FF2B5EF4-FFF2-40B4-BE49-F238E27FC236}">
                <a16:creationId xmlns:a16="http://schemas.microsoft.com/office/drawing/2014/main" id="{8D1F4EFD-B7F5-A8B0-7C56-F3CB3612A854}"/>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Ellipse 38">
            <a:extLst>
              <a:ext uri="{FF2B5EF4-FFF2-40B4-BE49-F238E27FC236}">
                <a16:creationId xmlns:a16="http://schemas.microsoft.com/office/drawing/2014/main" id="{3AE9DA54-6982-CF11-7CCC-1525075EC803}"/>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0" name="Ellipse 39">
            <a:extLst>
              <a:ext uri="{FF2B5EF4-FFF2-40B4-BE49-F238E27FC236}">
                <a16:creationId xmlns:a16="http://schemas.microsoft.com/office/drawing/2014/main" id="{B6B743DC-A72B-E870-2EC9-E1D031462CBA}"/>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1" name="Ellipse 40">
            <a:extLst>
              <a:ext uri="{FF2B5EF4-FFF2-40B4-BE49-F238E27FC236}">
                <a16:creationId xmlns:a16="http://schemas.microsoft.com/office/drawing/2014/main" id="{1039316F-F3DC-8025-A179-60B04617D1FE}"/>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2" name="Ellipse 41">
            <a:extLst>
              <a:ext uri="{FF2B5EF4-FFF2-40B4-BE49-F238E27FC236}">
                <a16:creationId xmlns:a16="http://schemas.microsoft.com/office/drawing/2014/main" id="{08DA7034-7700-9652-D796-11C54C4151D7}"/>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E04B4455-94B7-5293-FE59-C355B8FE30ED}"/>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3B1C5CEE-8279-74CE-A377-9253A4CCF92E}"/>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Ellipse 44">
            <a:extLst>
              <a:ext uri="{FF2B5EF4-FFF2-40B4-BE49-F238E27FC236}">
                <a16:creationId xmlns:a16="http://schemas.microsoft.com/office/drawing/2014/main" id="{8C08C5A2-7E60-C2A2-E345-813539CAB055}"/>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Ellipse 45">
            <a:extLst>
              <a:ext uri="{FF2B5EF4-FFF2-40B4-BE49-F238E27FC236}">
                <a16:creationId xmlns:a16="http://schemas.microsoft.com/office/drawing/2014/main" id="{988DAFDD-872A-65BD-CE59-82D91F0E08CD}"/>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Ellipse 46">
            <a:extLst>
              <a:ext uri="{FF2B5EF4-FFF2-40B4-BE49-F238E27FC236}">
                <a16:creationId xmlns:a16="http://schemas.microsoft.com/office/drawing/2014/main" id="{BD31C02E-82BD-8733-5722-C71D7A045CC3}"/>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8" name="Ellipse 47">
            <a:extLst>
              <a:ext uri="{FF2B5EF4-FFF2-40B4-BE49-F238E27FC236}">
                <a16:creationId xmlns:a16="http://schemas.microsoft.com/office/drawing/2014/main" id="{5F309EE6-1F88-188C-5597-5655C1B488D7}"/>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Ellipse 48">
            <a:extLst>
              <a:ext uri="{FF2B5EF4-FFF2-40B4-BE49-F238E27FC236}">
                <a16:creationId xmlns:a16="http://schemas.microsoft.com/office/drawing/2014/main" id="{972CC548-409C-B7DB-41BE-9AB875BF0292}"/>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A29DAACB-C5CC-F666-587F-8527403781B4}"/>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6C5BE46C-42F3-F9B5-C4A7-34769B961AFB}"/>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AF61C3D2-6D96-DBC2-0558-37E82CEA7846}"/>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B7948582-5A6B-30CD-8E94-E659057D232C}"/>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5A4E56CE-039E-44FB-3890-359254447862}"/>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6D02186C-D032-4CAA-39E5-80BDDCA770B7}"/>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4DA7A1A8-E928-77EB-5737-FB1D75FE2CA6}"/>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7" name="Connecteur droit 56">
            <a:extLst>
              <a:ext uri="{FF2B5EF4-FFF2-40B4-BE49-F238E27FC236}">
                <a16:creationId xmlns:a16="http://schemas.microsoft.com/office/drawing/2014/main" id="{72AD625B-7FDD-38C5-FAAA-B2091CECFDC7}"/>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2" name="Ellipse 61">
            <a:extLst>
              <a:ext uri="{FF2B5EF4-FFF2-40B4-BE49-F238E27FC236}">
                <a16:creationId xmlns:a16="http://schemas.microsoft.com/office/drawing/2014/main" id="{BC2C27E9-69DC-0E53-2D3A-D4D0DCB23679}"/>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D1B0D4CA-63F5-9A01-846E-9827A43D20DD}"/>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9B553469-7D61-99D2-8322-1FA3131FF21C}"/>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droit 64">
            <a:extLst>
              <a:ext uri="{FF2B5EF4-FFF2-40B4-BE49-F238E27FC236}">
                <a16:creationId xmlns:a16="http://schemas.microsoft.com/office/drawing/2014/main" id="{28EE1927-8AF9-9388-CFE0-EC8166C219AF}"/>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6" name="Ellipse 65">
            <a:extLst>
              <a:ext uri="{FF2B5EF4-FFF2-40B4-BE49-F238E27FC236}">
                <a16:creationId xmlns:a16="http://schemas.microsoft.com/office/drawing/2014/main" id="{07B845C1-D89E-BF4C-BCF8-105DE479E0BF}"/>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67" name="Ellipse 66">
            <a:extLst>
              <a:ext uri="{FF2B5EF4-FFF2-40B4-BE49-F238E27FC236}">
                <a16:creationId xmlns:a16="http://schemas.microsoft.com/office/drawing/2014/main" id="{C1000D36-B349-DBFF-94F5-B6B0BF0568E7}"/>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8" name="Ellipse 67">
            <a:extLst>
              <a:ext uri="{FF2B5EF4-FFF2-40B4-BE49-F238E27FC236}">
                <a16:creationId xmlns:a16="http://schemas.microsoft.com/office/drawing/2014/main" id="{D00863E0-F52A-15AE-4698-CB9CF233A654}"/>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9" name="Ellipse 68">
            <a:extLst>
              <a:ext uri="{FF2B5EF4-FFF2-40B4-BE49-F238E27FC236}">
                <a16:creationId xmlns:a16="http://schemas.microsoft.com/office/drawing/2014/main" id="{0D4DF7B3-12B1-A231-DC92-11DDF25F8688}"/>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0" name="Ellipse 69">
            <a:extLst>
              <a:ext uri="{FF2B5EF4-FFF2-40B4-BE49-F238E27FC236}">
                <a16:creationId xmlns:a16="http://schemas.microsoft.com/office/drawing/2014/main" id="{0513023F-0EC9-F2C8-F119-AF91A8E4C4C7}"/>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71" name="Connecteur droit 70">
            <a:extLst>
              <a:ext uri="{FF2B5EF4-FFF2-40B4-BE49-F238E27FC236}">
                <a16:creationId xmlns:a16="http://schemas.microsoft.com/office/drawing/2014/main" id="{C49A6A0B-EBAB-AEF5-7C21-7B6F0C036127}"/>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2" name="Ellipse 71">
            <a:extLst>
              <a:ext uri="{FF2B5EF4-FFF2-40B4-BE49-F238E27FC236}">
                <a16:creationId xmlns:a16="http://schemas.microsoft.com/office/drawing/2014/main" id="{EA51D069-6155-8BA9-20AC-AD76FD4A2D8B}"/>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avec flèche 72">
            <a:extLst>
              <a:ext uri="{FF2B5EF4-FFF2-40B4-BE49-F238E27FC236}">
                <a16:creationId xmlns:a16="http://schemas.microsoft.com/office/drawing/2014/main" id="{4205CF7B-91AA-4E3C-CCB7-ED8D6621D31D}"/>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B78A448F-9BA7-0387-6B4A-D3A9CC7FCF22}"/>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5" name="Ellipse 74">
            <a:extLst>
              <a:ext uri="{FF2B5EF4-FFF2-40B4-BE49-F238E27FC236}">
                <a16:creationId xmlns:a16="http://schemas.microsoft.com/office/drawing/2014/main" id="{7C223183-86E9-D327-0DC9-822CF063C2F3}"/>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6" name="Connecteur droit 75">
            <a:extLst>
              <a:ext uri="{FF2B5EF4-FFF2-40B4-BE49-F238E27FC236}">
                <a16:creationId xmlns:a16="http://schemas.microsoft.com/office/drawing/2014/main" id="{A8594ABC-635F-62A9-D3C8-CC0D0F9A8C0F}"/>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038865B8-53CF-55FD-0196-45BFD15102EE}"/>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A408A683-ABC1-1473-A2AC-13F2B21C229F}"/>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9" name="Ellipse 78">
            <a:extLst>
              <a:ext uri="{FF2B5EF4-FFF2-40B4-BE49-F238E27FC236}">
                <a16:creationId xmlns:a16="http://schemas.microsoft.com/office/drawing/2014/main" id="{E73E0797-3EC0-B8A7-BCFD-374BC12064D1}"/>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0" name="Connecteur droit 79">
            <a:extLst>
              <a:ext uri="{FF2B5EF4-FFF2-40B4-BE49-F238E27FC236}">
                <a16:creationId xmlns:a16="http://schemas.microsoft.com/office/drawing/2014/main" id="{710ED61D-0EB0-5BA8-184A-835EA9C3E338}"/>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1" name="Ellipse 80">
            <a:extLst>
              <a:ext uri="{FF2B5EF4-FFF2-40B4-BE49-F238E27FC236}">
                <a16:creationId xmlns:a16="http://schemas.microsoft.com/office/drawing/2014/main" id="{165B4C88-63FB-907E-B0FD-D2DACF6B5AC7}"/>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82" name="Connecteur droit 81">
            <a:extLst>
              <a:ext uri="{FF2B5EF4-FFF2-40B4-BE49-F238E27FC236}">
                <a16:creationId xmlns:a16="http://schemas.microsoft.com/office/drawing/2014/main" id="{7A510DBD-E8A4-AE61-7567-B8D53E4BC661}"/>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D966DF7C-9300-7DD0-F938-2AAA77FB0BD9}"/>
              </a:ext>
            </a:extLst>
          </p:cNvPr>
          <p:cNvCxnSpPr>
            <a:cxnSpLocks/>
            <a:stCxn id="85" idx="0"/>
            <a:endCxn id="112"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4" name="Connecteur droit avec flèche 83">
            <a:extLst>
              <a:ext uri="{FF2B5EF4-FFF2-40B4-BE49-F238E27FC236}">
                <a16:creationId xmlns:a16="http://schemas.microsoft.com/office/drawing/2014/main" id="{0CE65A4D-9DF4-C527-669A-4A5C0511B3C7}"/>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5" name="Ellipse 84">
            <a:extLst>
              <a:ext uri="{FF2B5EF4-FFF2-40B4-BE49-F238E27FC236}">
                <a16:creationId xmlns:a16="http://schemas.microsoft.com/office/drawing/2014/main" id="{60CE7455-ECA0-A5BE-D239-55189ABF080E}"/>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9" name="Ellipse 88">
            <a:extLst>
              <a:ext uri="{FF2B5EF4-FFF2-40B4-BE49-F238E27FC236}">
                <a16:creationId xmlns:a16="http://schemas.microsoft.com/office/drawing/2014/main" id="{70AEE6B0-9797-D2DC-94C4-35F4F11A1BB5}"/>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3" name="Ellipse 102">
            <a:extLst>
              <a:ext uri="{FF2B5EF4-FFF2-40B4-BE49-F238E27FC236}">
                <a16:creationId xmlns:a16="http://schemas.microsoft.com/office/drawing/2014/main" id="{CC2D8F18-E5F5-9040-7534-89EAA62F1C92}"/>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12" name="Ellipse 111">
            <a:extLst>
              <a:ext uri="{FF2B5EF4-FFF2-40B4-BE49-F238E27FC236}">
                <a16:creationId xmlns:a16="http://schemas.microsoft.com/office/drawing/2014/main" id="{529E81E1-C504-BA2C-C195-40DBB35B3B24}"/>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114" name="Picture 3" descr="C:\Users\Christophe\Pictures\My Scans\2016-04 (avr.)\scan0010.jpg">
            <a:extLst>
              <a:ext uri="{FF2B5EF4-FFF2-40B4-BE49-F238E27FC236}">
                <a16:creationId xmlns:a16="http://schemas.microsoft.com/office/drawing/2014/main" id="{F20642D6-F98D-F47E-1846-69F5AA2A19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6" name="Ellipse 125">
            <a:extLst>
              <a:ext uri="{FF2B5EF4-FFF2-40B4-BE49-F238E27FC236}">
                <a16:creationId xmlns:a16="http://schemas.microsoft.com/office/drawing/2014/main" id="{3DCB4DCE-3EC6-125F-12A8-5B4B3F37B2DD}"/>
              </a:ext>
            </a:extLst>
          </p:cNvPr>
          <p:cNvSpPr/>
          <p:nvPr/>
        </p:nvSpPr>
        <p:spPr>
          <a:xfrm>
            <a:off x="8796166" y="2366816"/>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Ellipse 127">
            <a:extLst>
              <a:ext uri="{FF2B5EF4-FFF2-40B4-BE49-F238E27FC236}">
                <a16:creationId xmlns:a16="http://schemas.microsoft.com/office/drawing/2014/main" id="{0BB8F976-F85E-1467-9759-5B27069B7453}"/>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a:extLst>
              <a:ext uri="{FF2B5EF4-FFF2-40B4-BE49-F238E27FC236}">
                <a16:creationId xmlns:a16="http://schemas.microsoft.com/office/drawing/2014/main" id="{28F32D5C-9B16-7E34-850A-EF0E9A02E4A4}"/>
              </a:ext>
            </a:extLst>
          </p:cNvPr>
          <p:cNvSpPr/>
          <p:nvPr/>
        </p:nvSpPr>
        <p:spPr>
          <a:xfrm>
            <a:off x="46538" y="22900"/>
            <a:ext cx="3939062" cy="674030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1000-1780 : L’empire Yoruba d’Oyo</a:t>
            </a:r>
          </a:p>
          <a:p>
            <a:endParaRPr lang="fr-FR" sz="1600" dirty="0"/>
          </a:p>
          <a:p>
            <a:r>
              <a:rPr lang="fr-FR" sz="1600" dirty="0"/>
              <a:t>*1500 : Oyo entre en conflit avec les Nupes</a:t>
            </a:r>
          </a:p>
          <a:p>
            <a:r>
              <a:rPr lang="fr-FR" sz="1600" dirty="0"/>
              <a:t>Implantés au nord-est</a:t>
            </a:r>
          </a:p>
          <a:p>
            <a:endParaRPr lang="fr-FR" sz="1600" dirty="0"/>
          </a:p>
          <a:p>
            <a:r>
              <a:rPr lang="fr-FR" sz="1600" dirty="0"/>
              <a:t>*Attaquée, la famille royale d’Oyo se réfugie Au NO, chez les </a:t>
            </a:r>
            <a:r>
              <a:rPr lang="fr-FR" sz="1600" dirty="0" err="1"/>
              <a:t>Baribas</a:t>
            </a:r>
            <a:r>
              <a:rPr lang="fr-FR" sz="1600" dirty="0"/>
              <a:t> du </a:t>
            </a:r>
            <a:r>
              <a:rPr lang="fr-FR" sz="1600" dirty="0" err="1"/>
              <a:t>Borgou</a:t>
            </a:r>
            <a:r>
              <a:rPr lang="fr-FR" sz="1600" dirty="0"/>
              <a:t> </a:t>
            </a:r>
          </a:p>
          <a:p>
            <a:endParaRPr lang="fr-FR" sz="1600" dirty="0"/>
          </a:p>
          <a:p>
            <a:r>
              <a:rPr lang="fr-FR" sz="1600" dirty="0"/>
              <a:t>*1600 : Au </a:t>
            </a:r>
            <a:r>
              <a:rPr lang="fr-FR" sz="1600" dirty="0" err="1"/>
              <a:t>Borgou</a:t>
            </a:r>
            <a:endParaRPr lang="fr-FR" sz="1600" dirty="0"/>
          </a:p>
          <a:p>
            <a:r>
              <a:rPr lang="fr-FR" sz="1600" dirty="0"/>
              <a:t>Elle acquiert une cavalerie qui lui permet…</a:t>
            </a:r>
          </a:p>
          <a:p>
            <a:r>
              <a:rPr lang="fr-FR" sz="1600" dirty="0"/>
              <a:t>- De reconquérir sa capitale  ; Puis…</a:t>
            </a:r>
          </a:p>
          <a:p>
            <a:r>
              <a:rPr lang="fr-FR" sz="1600" dirty="0"/>
              <a:t>- De soumettre les Yorubas du nord ; Et…</a:t>
            </a:r>
          </a:p>
          <a:p>
            <a:r>
              <a:rPr lang="fr-FR" sz="1600" dirty="0"/>
              <a:t>- 1650-1700 : Les Yorubas du sud</a:t>
            </a:r>
          </a:p>
          <a:p>
            <a:endParaRPr lang="fr-FR" sz="1600" dirty="0"/>
          </a:p>
          <a:p>
            <a:r>
              <a:rPr lang="fr-FR" sz="1600" dirty="0"/>
              <a:t>*1650-1700…</a:t>
            </a:r>
          </a:p>
          <a:p>
            <a:r>
              <a:rPr lang="fr-FR" sz="1600" dirty="0"/>
              <a:t>a) Oyo contrôle un vaste territoire</a:t>
            </a:r>
          </a:p>
          <a:p>
            <a:r>
              <a:rPr lang="fr-FR" sz="1600" dirty="0"/>
              <a:t>Du Niger au nord jusqu’à la côte au sud </a:t>
            </a:r>
          </a:p>
          <a:p>
            <a:endParaRPr lang="fr-FR" sz="1600" dirty="0"/>
          </a:p>
          <a:p>
            <a:r>
              <a:rPr lang="fr-FR" sz="1600" dirty="0"/>
              <a:t>b) Et par des razzias d’esclaves</a:t>
            </a:r>
          </a:p>
          <a:p>
            <a:r>
              <a:rPr lang="fr-FR" sz="1600" dirty="0" err="1"/>
              <a:t>Borgou</a:t>
            </a:r>
            <a:r>
              <a:rPr lang="fr-FR" sz="1600" dirty="0"/>
              <a:t>, Nupe et Yorubas de l’ouest</a:t>
            </a:r>
          </a:p>
          <a:p>
            <a:r>
              <a:rPr lang="fr-FR" sz="1600" dirty="0"/>
              <a:t>Oyo parvient à contrôler une grande partie de ce commerce ; Cependant…</a:t>
            </a:r>
          </a:p>
          <a:p>
            <a:endParaRPr lang="fr-FR" sz="1600" dirty="0"/>
          </a:p>
          <a:p>
            <a:r>
              <a:rPr lang="fr-FR" sz="1600" dirty="0"/>
              <a:t>*Sur la côte, elle se trouve confrontée</a:t>
            </a:r>
          </a:p>
          <a:p>
            <a:r>
              <a:rPr lang="fr-FR" sz="1600" dirty="0"/>
              <a:t>A son concurrent, le Dahomey ; </a:t>
            </a:r>
            <a:r>
              <a:rPr lang="fr-FR" sz="1600" u="sng" dirty="0"/>
              <a:t>A suivre</a:t>
            </a:r>
            <a:r>
              <a:rPr lang="fr-FR" sz="1600" dirty="0"/>
              <a:t>…</a:t>
            </a:r>
          </a:p>
          <a:p>
            <a:endParaRPr lang="fr-FR" sz="1600" dirty="0"/>
          </a:p>
          <a:p>
            <a:r>
              <a:rPr lang="fr-FR" sz="1600" dirty="0"/>
              <a:t>*Et maintenant à l’est d’Oyo, le Bénin…</a:t>
            </a:r>
          </a:p>
        </p:txBody>
      </p:sp>
      <p:sp>
        <p:nvSpPr>
          <p:cNvPr id="130" name="Ellipse 129">
            <a:extLst>
              <a:ext uri="{FF2B5EF4-FFF2-40B4-BE49-F238E27FC236}">
                <a16:creationId xmlns:a16="http://schemas.microsoft.com/office/drawing/2014/main" id="{2C82D7DE-76FE-FAD5-D8A8-B581BF4C2186}"/>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Ellipse 132">
            <a:extLst>
              <a:ext uri="{FF2B5EF4-FFF2-40B4-BE49-F238E27FC236}">
                <a16:creationId xmlns:a16="http://schemas.microsoft.com/office/drawing/2014/main" id="{881DE43C-CAFA-0559-8E32-E386AEE53437}"/>
              </a:ext>
            </a:extLst>
          </p:cNvPr>
          <p:cNvSpPr/>
          <p:nvPr/>
        </p:nvSpPr>
        <p:spPr>
          <a:xfrm>
            <a:off x="10373710" y="529365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6323523C-3C81-747A-993D-3CD1E2763468}"/>
              </a:ext>
            </a:extLst>
          </p:cNvPr>
          <p:cNvSpPr/>
          <p:nvPr/>
        </p:nvSpPr>
        <p:spPr>
          <a:xfrm>
            <a:off x="10138884" y="5515409"/>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FC526DB2-3A3C-84C2-7600-C5DF4A985C9F}"/>
              </a:ext>
            </a:extLst>
          </p:cNvPr>
          <p:cNvSpPr/>
          <p:nvPr/>
        </p:nvSpPr>
        <p:spPr>
          <a:xfrm>
            <a:off x="10678263" y="544081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151C2A5E-2EA4-9857-306A-492B57E4AA35}"/>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F2755645-643E-272B-C6A5-7FF910434D7E}"/>
              </a:ext>
            </a:extLst>
          </p:cNvPr>
          <p:cNvSpPr/>
          <p:nvPr/>
        </p:nvSpPr>
        <p:spPr>
          <a:xfrm>
            <a:off x="11333625" y="598753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0" name="Connecteur droit avec flèche 139">
            <a:extLst>
              <a:ext uri="{FF2B5EF4-FFF2-40B4-BE49-F238E27FC236}">
                <a16:creationId xmlns:a16="http://schemas.microsoft.com/office/drawing/2014/main" id="{7C8AA3D3-C5A1-CF9C-3E48-CC6B37FA61DE}"/>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5" name="Ellipse 144">
            <a:extLst>
              <a:ext uri="{FF2B5EF4-FFF2-40B4-BE49-F238E27FC236}">
                <a16:creationId xmlns:a16="http://schemas.microsoft.com/office/drawing/2014/main" id="{A3DC75EB-69FB-EC4E-73D2-167C1ADE50A0}"/>
              </a:ext>
            </a:extLst>
          </p:cNvPr>
          <p:cNvSpPr/>
          <p:nvPr/>
        </p:nvSpPr>
        <p:spPr>
          <a:xfrm rot="1916443">
            <a:off x="8559658" y="2657605"/>
            <a:ext cx="477064" cy="9473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5BF2C539-DB42-473A-D057-A35BAD61009C}"/>
              </a:ext>
            </a:extLst>
          </p:cNvPr>
          <p:cNvSpPr/>
          <p:nvPr/>
        </p:nvSpPr>
        <p:spPr>
          <a:xfrm>
            <a:off x="8971642" y="326766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a:extLst>
              <a:ext uri="{FF2B5EF4-FFF2-40B4-BE49-F238E27FC236}">
                <a16:creationId xmlns:a16="http://schemas.microsoft.com/office/drawing/2014/main" id="{488A8A47-B9AD-E574-6BF6-599E46FD4AEC}"/>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48" name="Ellipse 147">
            <a:extLst>
              <a:ext uri="{FF2B5EF4-FFF2-40B4-BE49-F238E27FC236}">
                <a16:creationId xmlns:a16="http://schemas.microsoft.com/office/drawing/2014/main" id="{7E28D555-FE84-E878-98C9-99E0183F4529}"/>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467B06D5-90CA-AD84-0D23-663B885604E7}"/>
              </a:ext>
            </a:extLst>
          </p:cNvPr>
          <p:cNvSpPr/>
          <p:nvPr/>
        </p:nvSpPr>
        <p:spPr>
          <a:xfrm>
            <a:off x="8821236" y="3389979"/>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19B04A33-B88E-A4A1-2DF9-1E0935950BEF}"/>
              </a:ext>
            </a:extLst>
          </p:cNvPr>
          <p:cNvSpPr/>
          <p:nvPr/>
        </p:nvSpPr>
        <p:spPr>
          <a:xfrm>
            <a:off x="9198516" y="3337259"/>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2F906758-8BFA-AA72-0B78-AA14A9414B5C}"/>
              </a:ext>
            </a:extLst>
          </p:cNvPr>
          <p:cNvSpPr/>
          <p:nvPr/>
        </p:nvSpPr>
        <p:spPr>
          <a:xfrm rot="7246051">
            <a:off x="9585353" y="4876973"/>
            <a:ext cx="1089941" cy="4764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9A68FE76-6087-179F-F5C1-97942E2E5676}"/>
              </a:ext>
            </a:extLst>
          </p:cNvPr>
          <p:cNvSpPr/>
          <p:nvPr/>
        </p:nvSpPr>
        <p:spPr>
          <a:xfrm>
            <a:off x="10336246" y="471722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7" name="Connecteur droit 156">
            <a:extLst>
              <a:ext uri="{FF2B5EF4-FFF2-40B4-BE49-F238E27FC236}">
                <a16:creationId xmlns:a16="http://schemas.microsoft.com/office/drawing/2014/main" id="{D6F84CF3-06D1-3CD6-3CBC-746593403EEE}"/>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Connecteur droit 157">
            <a:extLst>
              <a:ext uri="{FF2B5EF4-FFF2-40B4-BE49-F238E27FC236}">
                <a16:creationId xmlns:a16="http://schemas.microsoft.com/office/drawing/2014/main" id="{3BEACE81-A4C8-AB59-A916-F80E9E22D9FC}"/>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Ellipse 158">
            <a:extLst>
              <a:ext uri="{FF2B5EF4-FFF2-40B4-BE49-F238E27FC236}">
                <a16:creationId xmlns:a16="http://schemas.microsoft.com/office/drawing/2014/main" id="{A3D14651-99C4-9F88-2137-9648EE17056B}"/>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60" name="Ellipse 159">
            <a:extLst>
              <a:ext uri="{FF2B5EF4-FFF2-40B4-BE49-F238E27FC236}">
                <a16:creationId xmlns:a16="http://schemas.microsoft.com/office/drawing/2014/main" id="{0ECB59F4-A2F5-E189-774F-33CAECAEAF7E}"/>
              </a:ext>
            </a:extLst>
          </p:cNvPr>
          <p:cNvSpPr/>
          <p:nvPr/>
        </p:nvSpPr>
        <p:spPr>
          <a:xfrm>
            <a:off x="8977224" y="282558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40F2EE54-16AA-890A-FB4B-19F260B66D70}"/>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47B9AA9E-36DE-B2E3-DDE9-DB4339BEA886}"/>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3" name="Ellipse 162">
            <a:extLst>
              <a:ext uri="{FF2B5EF4-FFF2-40B4-BE49-F238E27FC236}">
                <a16:creationId xmlns:a16="http://schemas.microsoft.com/office/drawing/2014/main" id="{1389B736-84D5-2226-7A05-93E7828E20C3}"/>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4" name="Ellipse 163">
            <a:extLst>
              <a:ext uri="{FF2B5EF4-FFF2-40B4-BE49-F238E27FC236}">
                <a16:creationId xmlns:a16="http://schemas.microsoft.com/office/drawing/2014/main" id="{9C9B261D-35FC-8CD4-35E2-EF81E62E9357}"/>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 name="Connecteur droit 1">
            <a:extLst>
              <a:ext uri="{FF2B5EF4-FFF2-40B4-BE49-F238E27FC236}">
                <a16:creationId xmlns:a16="http://schemas.microsoft.com/office/drawing/2014/main" id="{5C6E0057-9324-FAB1-6701-8C1C1BACD039}"/>
              </a:ext>
            </a:extLst>
          </p:cNvPr>
          <p:cNvCxnSpPr>
            <a:cxnSpLocks/>
            <a:stCxn id="160" idx="5"/>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724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EC26A-62C5-8196-486A-5687990C15E6}"/>
            </a:ext>
          </a:extLst>
        </p:cNvPr>
        <p:cNvGrpSpPr/>
        <p:nvPr/>
      </p:nvGrpSpPr>
      <p:grpSpPr>
        <a:xfrm>
          <a:off x="0" y="0"/>
          <a:ext cx="0" cy="0"/>
          <a:chOff x="0" y="0"/>
          <a:chExt cx="0" cy="0"/>
        </a:xfrm>
      </p:grpSpPr>
      <p:pic>
        <p:nvPicPr>
          <p:cNvPr id="89" name="Picture 3" descr="C:\Users\Christophe\Pictures\My Scans\2016-04 (avr.)\scan0010.jpg">
            <a:extLst>
              <a:ext uri="{FF2B5EF4-FFF2-40B4-BE49-F238E27FC236}">
                <a16:creationId xmlns:a16="http://schemas.microsoft.com/office/drawing/2014/main" id="{CAB88639-D0A4-90B0-D945-CFB2D061EC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0" name="Ellipse 89">
            <a:extLst>
              <a:ext uri="{FF2B5EF4-FFF2-40B4-BE49-F238E27FC236}">
                <a16:creationId xmlns:a16="http://schemas.microsoft.com/office/drawing/2014/main" id="{F2F491C2-E32E-EFF6-3CCB-C9F5FA3C4793}"/>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1" name="Ellipse 90">
            <a:extLst>
              <a:ext uri="{FF2B5EF4-FFF2-40B4-BE49-F238E27FC236}">
                <a16:creationId xmlns:a16="http://schemas.microsoft.com/office/drawing/2014/main" id="{2C4228C7-8C64-C587-4482-AFA35C462ADB}"/>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2" name="Ellipse 91">
            <a:extLst>
              <a:ext uri="{FF2B5EF4-FFF2-40B4-BE49-F238E27FC236}">
                <a16:creationId xmlns:a16="http://schemas.microsoft.com/office/drawing/2014/main" id="{93D24977-9A68-4B00-1B62-95D4B4135C2C}"/>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3" name="Ellipse 92">
            <a:extLst>
              <a:ext uri="{FF2B5EF4-FFF2-40B4-BE49-F238E27FC236}">
                <a16:creationId xmlns:a16="http://schemas.microsoft.com/office/drawing/2014/main" id="{635A0A58-7F25-ABF7-E5C5-2329B84CD30C}"/>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4" name="Ellipse 93">
            <a:extLst>
              <a:ext uri="{FF2B5EF4-FFF2-40B4-BE49-F238E27FC236}">
                <a16:creationId xmlns:a16="http://schemas.microsoft.com/office/drawing/2014/main" id="{8902C604-B931-50CE-10B6-E93A47479864}"/>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Ellipse 94">
            <a:extLst>
              <a:ext uri="{FF2B5EF4-FFF2-40B4-BE49-F238E27FC236}">
                <a16:creationId xmlns:a16="http://schemas.microsoft.com/office/drawing/2014/main" id="{2C8E3BD6-F531-ED7B-455D-93B3C649AA81}"/>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Ellipse 95">
            <a:extLst>
              <a:ext uri="{FF2B5EF4-FFF2-40B4-BE49-F238E27FC236}">
                <a16:creationId xmlns:a16="http://schemas.microsoft.com/office/drawing/2014/main" id="{71691661-A8A2-DFF1-5511-6D451702F955}"/>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7" name="Ellipse 96">
            <a:extLst>
              <a:ext uri="{FF2B5EF4-FFF2-40B4-BE49-F238E27FC236}">
                <a16:creationId xmlns:a16="http://schemas.microsoft.com/office/drawing/2014/main" id="{F816DDE5-BB85-2A04-D4E1-41BE145DE1A2}"/>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8" name="Ellipse 97">
            <a:extLst>
              <a:ext uri="{FF2B5EF4-FFF2-40B4-BE49-F238E27FC236}">
                <a16:creationId xmlns:a16="http://schemas.microsoft.com/office/drawing/2014/main" id="{F7E546EC-FBDF-C83B-3607-5CF87F0CF6E2}"/>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9" name="Ellipse 98">
            <a:extLst>
              <a:ext uri="{FF2B5EF4-FFF2-40B4-BE49-F238E27FC236}">
                <a16:creationId xmlns:a16="http://schemas.microsoft.com/office/drawing/2014/main" id="{5C68E385-3523-6690-DEA9-8129AFE34FCB}"/>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0" name="Ellipse 99">
            <a:extLst>
              <a:ext uri="{FF2B5EF4-FFF2-40B4-BE49-F238E27FC236}">
                <a16:creationId xmlns:a16="http://schemas.microsoft.com/office/drawing/2014/main" id="{18C005D3-7C4C-3D0E-6F0A-91A2292D8861}"/>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1" name="Ellipse 100">
            <a:extLst>
              <a:ext uri="{FF2B5EF4-FFF2-40B4-BE49-F238E27FC236}">
                <a16:creationId xmlns:a16="http://schemas.microsoft.com/office/drawing/2014/main" id="{620E97F8-0964-0613-E315-75F51EC0C388}"/>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Ellipse 102">
            <a:extLst>
              <a:ext uri="{FF2B5EF4-FFF2-40B4-BE49-F238E27FC236}">
                <a16:creationId xmlns:a16="http://schemas.microsoft.com/office/drawing/2014/main" id="{9E88D77A-08FF-8889-D658-6619DBFA5A1D}"/>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446ECAA0-7756-2122-488F-D33602317ABC}"/>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a:extLst>
              <a:ext uri="{FF2B5EF4-FFF2-40B4-BE49-F238E27FC236}">
                <a16:creationId xmlns:a16="http://schemas.microsoft.com/office/drawing/2014/main" id="{E96A2AAC-D20C-4D30-AC1C-20907C185DF3}"/>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Ellipse 105">
            <a:extLst>
              <a:ext uri="{FF2B5EF4-FFF2-40B4-BE49-F238E27FC236}">
                <a16:creationId xmlns:a16="http://schemas.microsoft.com/office/drawing/2014/main" id="{A79BEBED-6659-0707-DE19-E6B556F6D25A}"/>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Ellipse 106">
            <a:extLst>
              <a:ext uri="{FF2B5EF4-FFF2-40B4-BE49-F238E27FC236}">
                <a16:creationId xmlns:a16="http://schemas.microsoft.com/office/drawing/2014/main" id="{F3DC1946-5CB0-B398-CA79-028C88F4A37B}"/>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803687A4-FA61-D687-2DA3-15DE7E0B6E33}"/>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8A8F2DFE-FB90-DA12-E2AB-BF96230AC44A}"/>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0" name="Connecteur droit 109">
            <a:extLst>
              <a:ext uri="{FF2B5EF4-FFF2-40B4-BE49-F238E27FC236}">
                <a16:creationId xmlns:a16="http://schemas.microsoft.com/office/drawing/2014/main" id="{C5961C72-9256-D09F-1168-CAB1F543EF3E}"/>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2" name="Ellipse 111">
            <a:extLst>
              <a:ext uri="{FF2B5EF4-FFF2-40B4-BE49-F238E27FC236}">
                <a16:creationId xmlns:a16="http://schemas.microsoft.com/office/drawing/2014/main" id="{CEE27DD8-75EB-AEC7-9735-A628D293A892}"/>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8C0F4772-17EF-2AF5-6666-8A2776059B89}"/>
              </a:ext>
            </a:extLst>
          </p:cNvPr>
          <p:cNvSpPr/>
          <p:nvPr/>
        </p:nvSpPr>
        <p:spPr>
          <a:xfrm>
            <a:off x="9695944" y="3769136"/>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9F12C891-99F8-016D-97A4-36B6EE33D0C9}"/>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42A6DAB0-24DA-14AD-8D77-53B96032939A}"/>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1DD0AEB3-05FF-88E4-2968-97E47FAFF05F}"/>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id="{A4A64D9B-FB46-5178-979B-9D8F4DF36915}"/>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3BCC7AB2-DC3A-8927-FBF0-98A62A1AF20C}"/>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FF9C67D3-46CE-409C-0C9C-01D127B0F2EE}"/>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FBCA8687-D896-7EB1-19E3-1D041ABE744E}"/>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E9B6886A-0004-0C33-1881-85A6FB5C6DC7}"/>
              </a:ext>
            </a:extLst>
          </p:cNvPr>
          <p:cNvCxnSpPr>
            <a:cxnSpLocks/>
            <a:endCxn id="28" idx="6"/>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5951ED3-E7BE-31F4-6CDB-F2AEAB1ED987}"/>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5FCE3EE1-EDAF-0FE1-93AA-34145F1823B0}"/>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CB0C50D1-BA1F-F0B4-F897-4294F09F5F6C}"/>
              </a:ext>
            </a:extLst>
          </p:cNvPr>
          <p:cNvSpPr/>
          <p:nvPr/>
        </p:nvSpPr>
        <p:spPr>
          <a:xfrm>
            <a:off x="9261485" y="353356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23">
            <a:extLst>
              <a:ext uri="{FF2B5EF4-FFF2-40B4-BE49-F238E27FC236}">
                <a16:creationId xmlns:a16="http://schemas.microsoft.com/office/drawing/2014/main" id="{1229BC88-E084-4412-4BA9-629C1A21D511}"/>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48DFB9EC-8C82-B9C2-4B30-625C57413B22}"/>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26" name="Ellipse 25">
            <a:extLst>
              <a:ext uri="{FF2B5EF4-FFF2-40B4-BE49-F238E27FC236}">
                <a16:creationId xmlns:a16="http://schemas.microsoft.com/office/drawing/2014/main" id="{0BA7AD3F-6FCB-1703-41B6-0CF33AA426BC}"/>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2E1A8894-F925-DB12-648D-E400CC37A0D0}"/>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B7219242-E8D2-CE45-0188-B9E9425BE431}"/>
              </a:ext>
            </a:extLst>
          </p:cNvPr>
          <p:cNvSpPr/>
          <p:nvPr/>
        </p:nvSpPr>
        <p:spPr>
          <a:xfrm>
            <a:off x="8700466" y="346144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253946AE-30D8-C49D-F767-91F5DB2277AD}"/>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Ellipse 11">
            <a:extLst>
              <a:ext uri="{FF2B5EF4-FFF2-40B4-BE49-F238E27FC236}">
                <a16:creationId xmlns:a16="http://schemas.microsoft.com/office/drawing/2014/main" id="{7B6286E3-C449-80B8-B16B-A842D2512C2A}"/>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DE4B6406-AF01-2B30-8B10-63883D3C7376}"/>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7626F3C3-63A2-B207-D332-2499E6A0F9A9}"/>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6" name="Connecteur droit 15">
            <a:extLst>
              <a:ext uri="{FF2B5EF4-FFF2-40B4-BE49-F238E27FC236}">
                <a16:creationId xmlns:a16="http://schemas.microsoft.com/office/drawing/2014/main" id="{4DFFBAB1-BBCC-52CC-4F04-514EDC6CCA6C}"/>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287FB7DC-50C4-A9AF-C889-52B1B4462FCF}"/>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avec flèche 18">
            <a:extLst>
              <a:ext uri="{FF2B5EF4-FFF2-40B4-BE49-F238E27FC236}">
                <a16:creationId xmlns:a16="http://schemas.microsoft.com/office/drawing/2014/main" id="{58BB020E-3874-4586-5296-5C2C5EF04AFC}"/>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8B858C2-FD15-2121-25ED-F40A08772569}"/>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98A4160A-442E-70E9-4017-5FE4E6A83319}"/>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1C2A50FA-30E8-888B-7C33-3CB87C538EAF}"/>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CA8540F2-55F2-34F9-239E-00A398390E1B}"/>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5D0CB925-8AF8-686F-F513-6C71A950CCEA}"/>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5119EFAA-E339-C2F9-E4AD-71ECF77EF5E2}"/>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a:extLst>
              <a:ext uri="{FF2B5EF4-FFF2-40B4-BE49-F238E27FC236}">
                <a16:creationId xmlns:a16="http://schemas.microsoft.com/office/drawing/2014/main" id="{54FDF002-EB3A-4451-2FAF-4239F26D5AF4}"/>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BE3B2519-67DD-0ABE-06ED-602091E5F18B}"/>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34" name="Connecteur droit 33">
            <a:extLst>
              <a:ext uri="{FF2B5EF4-FFF2-40B4-BE49-F238E27FC236}">
                <a16:creationId xmlns:a16="http://schemas.microsoft.com/office/drawing/2014/main" id="{64173E82-C8C1-581E-DFFA-DC528D8D075E}"/>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A1F48257-18F5-31B2-1F0F-217BE0100BE1}"/>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40" name="Ellipse 39">
            <a:extLst>
              <a:ext uri="{FF2B5EF4-FFF2-40B4-BE49-F238E27FC236}">
                <a16:creationId xmlns:a16="http://schemas.microsoft.com/office/drawing/2014/main" id="{21B7D7DC-DEC4-281F-2488-E917DC0A1615}"/>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41" name="Ellipse 40">
            <a:extLst>
              <a:ext uri="{FF2B5EF4-FFF2-40B4-BE49-F238E27FC236}">
                <a16:creationId xmlns:a16="http://schemas.microsoft.com/office/drawing/2014/main" id="{4925A7AB-0724-C82E-7055-328EF345D433}"/>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4E9E8386-2C60-8563-216B-D452A1AAF5B2}"/>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42" name="Ellipse 41">
            <a:extLst>
              <a:ext uri="{FF2B5EF4-FFF2-40B4-BE49-F238E27FC236}">
                <a16:creationId xmlns:a16="http://schemas.microsoft.com/office/drawing/2014/main" id="{2313EF38-0A8C-01CD-C93D-E177E9C58346}"/>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44" name="Connecteur droit 43">
            <a:extLst>
              <a:ext uri="{FF2B5EF4-FFF2-40B4-BE49-F238E27FC236}">
                <a16:creationId xmlns:a16="http://schemas.microsoft.com/office/drawing/2014/main" id="{21006439-C622-B9D0-BB25-FBD9CFCED0CB}"/>
              </a:ext>
            </a:extLst>
          </p:cNvPr>
          <p:cNvCxnSpPr>
            <a:cxnSpLocks/>
            <a:stCxn id="46" idx="0"/>
            <a:endCxn id="47"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F1ADE9BB-3545-1531-1836-D89B32BF92C2}"/>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6" name="Ellipse 45">
            <a:extLst>
              <a:ext uri="{FF2B5EF4-FFF2-40B4-BE49-F238E27FC236}">
                <a16:creationId xmlns:a16="http://schemas.microsoft.com/office/drawing/2014/main" id="{39A2D1A5-2A00-CBCC-B739-37C77644AA9B}"/>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 name="Ellipse 46">
            <a:extLst>
              <a:ext uri="{FF2B5EF4-FFF2-40B4-BE49-F238E27FC236}">
                <a16:creationId xmlns:a16="http://schemas.microsoft.com/office/drawing/2014/main" id="{5461BDB8-C6DB-53ED-4C99-398C21FD6B15}"/>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48" name="Picture 3" descr="C:\Users\Christophe\Pictures\My Scans\2016-04 (avr.)\scan0010.jpg">
            <a:extLst>
              <a:ext uri="{FF2B5EF4-FFF2-40B4-BE49-F238E27FC236}">
                <a16:creationId xmlns:a16="http://schemas.microsoft.com/office/drawing/2014/main" id="{64E95195-1EB3-D921-532B-D3460715E26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9" name="Ellipse 48">
            <a:extLst>
              <a:ext uri="{FF2B5EF4-FFF2-40B4-BE49-F238E27FC236}">
                <a16:creationId xmlns:a16="http://schemas.microsoft.com/office/drawing/2014/main" id="{65FC5147-91D2-5C5D-A66B-17D2BFA288A4}"/>
              </a:ext>
            </a:extLst>
          </p:cNvPr>
          <p:cNvSpPr/>
          <p:nvPr/>
        </p:nvSpPr>
        <p:spPr>
          <a:xfrm rot="7246051">
            <a:off x="9585353" y="4876973"/>
            <a:ext cx="1089941" cy="4764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8BBAF943-D82A-99B8-0CC5-13ABFA68A9BC}"/>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4CFEE81B-171A-C1F7-0F5B-4A76B8E10C01}"/>
              </a:ext>
            </a:extLst>
          </p:cNvPr>
          <p:cNvSpPr/>
          <p:nvPr/>
        </p:nvSpPr>
        <p:spPr>
          <a:xfrm>
            <a:off x="9945631" y="557656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2E9FAA26-53C2-2C65-2F76-504C5DCFC8E4}"/>
              </a:ext>
            </a:extLst>
          </p:cNvPr>
          <p:cNvSpPr/>
          <p:nvPr/>
        </p:nvSpPr>
        <p:spPr>
          <a:xfrm>
            <a:off x="10731860" y="566299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68CD32A1-6426-2DD1-160A-0F1F608144EE}"/>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70A4C2C7-F289-594D-E64C-4E02EDB046AD}"/>
              </a:ext>
            </a:extLst>
          </p:cNvPr>
          <p:cNvSpPr/>
          <p:nvPr/>
        </p:nvSpPr>
        <p:spPr>
          <a:xfrm>
            <a:off x="11333625" y="598753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503F5E37-FE89-47C3-C8BC-395E2D878784}"/>
              </a:ext>
            </a:extLst>
          </p:cNvPr>
          <p:cNvSpPr/>
          <p:nvPr/>
        </p:nvSpPr>
        <p:spPr>
          <a:xfrm>
            <a:off x="10336246" y="471722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E0E7897F-F246-1CC1-64F9-D7C1140CB2E2}"/>
              </a:ext>
            </a:extLst>
          </p:cNvPr>
          <p:cNvSpPr/>
          <p:nvPr/>
        </p:nvSpPr>
        <p:spPr>
          <a:xfrm>
            <a:off x="10138884" y="5515409"/>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EE21A75B-07FA-2EF5-1201-B060D50F49C4}"/>
              </a:ext>
            </a:extLst>
          </p:cNvPr>
          <p:cNvSpPr/>
          <p:nvPr/>
        </p:nvSpPr>
        <p:spPr>
          <a:xfrm>
            <a:off x="10373710" y="529365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50F4F87A-4162-5174-D45E-40FF51D5CEA2}"/>
              </a:ext>
            </a:extLst>
          </p:cNvPr>
          <p:cNvSpPr/>
          <p:nvPr/>
        </p:nvSpPr>
        <p:spPr>
          <a:xfrm>
            <a:off x="10678263" y="544081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707CD7C1-157C-B13E-8660-819FAEC00C92}"/>
              </a:ext>
            </a:extLst>
          </p:cNvPr>
          <p:cNvSpPr/>
          <p:nvPr/>
        </p:nvSpPr>
        <p:spPr>
          <a:xfrm rot="6682418">
            <a:off x="10609234" y="5380248"/>
            <a:ext cx="526077" cy="45371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67882DE1-BD70-5272-FFA0-D33BE4F9BF7E}"/>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AD8E2C5F-5319-9743-FC85-D2B30398B96D}"/>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6" name="Ellipse 65">
            <a:extLst>
              <a:ext uri="{FF2B5EF4-FFF2-40B4-BE49-F238E27FC236}">
                <a16:creationId xmlns:a16="http://schemas.microsoft.com/office/drawing/2014/main" id="{97DCB9FA-9317-B955-D544-15B0DF9F79F7}"/>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8" name="Ellipse 67">
            <a:extLst>
              <a:ext uri="{FF2B5EF4-FFF2-40B4-BE49-F238E27FC236}">
                <a16:creationId xmlns:a16="http://schemas.microsoft.com/office/drawing/2014/main" id="{0A72741D-D99B-3DE3-19EF-3E0A00658B74}"/>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9" name="Connecteur droit 8">
            <a:extLst>
              <a:ext uri="{FF2B5EF4-FFF2-40B4-BE49-F238E27FC236}">
                <a16:creationId xmlns:a16="http://schemas.microsoft.com/office/drawing/2014/main" id="{F9C5355D-38D3-05E9-72F5-5BF93F1F0DD2}"/>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BEFBCC17-29D7-BAA2-04C3-EBAA6F0B82E6}"/>
              </a:ext>
            </a:extLst>
          </p:cNvPr>
          <p:cNvSpPr/>
          <p:nvPr/>
        </p:nvSpPr>
        <p:spPr>
          <a:xfrm>
            <a:off x="77840" y="116632"/>
            <a:ext cx="3874714" cy="674030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1300-1700 : Le royaume Edo du Bénin</a:t>
            </a:r>
          </a:p>
          <a:p>
            <a:endParaRPr lang="fr-FR" sz="1600" dirty="0"/>
          </a:p>
          <a:p>
            <a:r>
              <a:rPr lang="fr-FR" sz="1600" dirty="0"/>
              <a:t>*1300 : Naissance du royaume Edo du Bénin, dirigé par les </a:t>
            </a:r>
            <a:r>
              <a:rPr lang="fr-FR" sz="1600" i="1" dirty="0"/>
              <a:t>oba</a:t>
            </a:r>
            <a:r>
              <a:rPr lang="fr-FR" sz="1600" dirty="0"/>
              <a:t>, rois</a:t>
            </a:r>
          </a:p>
          <a:p>
            <a:endParaRPr lang="fr-FR" sz="1600" dirty="0"/>
          </a:p>
          <a:p>
            <a:r>
              <a:rPr lang="fr-FR" sz="1600" dirty="0"/>
              <a:t>NB : Riche place commerciale</a:t>
            </a:r>
          </a:p>
          <a:p>
            <a:r>
              <a:rPr lang="fr-FR" sz="1600" dirty="0"/>
              <a:t>A proximité de voies navigables</a:t>
            </a:r>
          </a:p>
          <a:p>
            <a:r>
              <a:rPr lang="fr-FR" sz="1600" dirty="0"/>
              <a:t>- Nord-Sud : Le bas Niger</a:t>
            </a:r>
          </a:p>
          <a:p>
            <a:r>
              <a:rPr lang="fr-FR" sz="1600" dirty="0"/>
              <a:t>- Est-Ouest : Les lagunes le long de la côte</a:t>
            </a:r>
          </a:p>
          <a:p>
            <a:endParaRPr lang="fr-FR" sz="1600" dirty="0"/>
          </a:p>
          <a:p>
            <a:r>
              <a:rPr lang="fr-FR" sz="1600" dirty="0"/>
              <a:t>*1400 : Expansion et annexion d’Owo</a:t>
            </a:r>
          </a:p>
          <a:p>
            <a:endParaRPr lang="fr-FR" sz="1600" dirty="0"/>
          </a:p>
          <a:p>
            <a:r>
              <a:rPr lang="fr-FR" sz="1600" dirty="0"/>
              <a:t>*1480 : 1</a:t>
            </a:r>
            <a:r>
              <a:rPr lang="fr-FR" sz="1600" baseline="30000" dirty="0"/>
              <a:t>ers</a:t>
            </a:r>
            <a:r>
              <a:rPr lang="fr-FR" sz="1600" dirty="0"/>
              <a:t> contacts avec les Portugais</a:t>
            </a:r>
          </a:p>
          <a:p>
            <a:r>
              <a:rPr lang="fr-FR" sz="1600" dirty="0"/>
              <a:t>*1510 : Les échanges s’amenuisent ; Puis…</a:t>
            </a:r>
          </a:p>
          <a:p>
            <a:endParaRPr lang="fr-FR" sz="1600" dirty="0"/>
          </a:p>
          <a:p>
            <a:r>
              <a:rPr lang="fr-FR" sz="1600" dirty="0"/>
              <a:t>*1600-50 : Hollandais, Français, Anglais</a:t>
            </a:r>
          </a:p>
          <a:p>
            <a:r>
              <a:rPr lang="fr-FR" sz="1600" dirty="0"/>
              <a:t>Et avec le port de Lagos ; Développement</a:t>
            </a:r>
          </a:p>
          <a:p>
            <a:r>
              <a:rPr lang="fr-FR" sz="1600" dirty="0"/>
              <a:t>De la traite des esclaves ; Mais…</a:t>
            </a:r>
          </a:p>
          <a:p>
            <a:endParaRPr lang="fr-FR" sz="1600" dirty="0"/>
          </a:p>
          <a:p>
            <a:r>
              <a:rPr lang="fr-FR" sz="1600" dirty="0"/>
              <a:t>*1650-1700 : La traite s’amenuise</a:t>
            </a:r>
          </a:p>
          <a:p>
            <a:r>
              <a:rPr lang="fr-FR" sz="1600" dirty="0"/>
              <a:t>Bénin se ferme à nouveau ; Et enfin…</a:t>
            </a:r>
          </a:p>
          <a:p>
            <a:endParaRPr lang="fr-FR" sz="1600" dirty="0"/>
          </a:p>
          <a:p>
            <a:r>
              <a:rPr lang="fr-FR" sz="1600" dirty="0"/>
              <a:t>*1750 : La traite repart à nouveau</a:t>
            </a:r>
          </a:p>
          <a:p>
            <a:r>
              <a:rPr lang="fr-FR" sz="1600" dirty="0"/>
              <a:t>Le pays ibo à l’est devenant une source majeure d’esclaves</a:t>
            </a:r>
          </a:p>
          <a:p>
            <a:endParaRPr lang="fr-FR" sz="1600" dirty="0"/>
          </a:p>
          <a:p>
            <a:r>
              <a:rPr lang="fr-FR" sz="1600" dirty="0"/>
              <a:t>*Et maintenant, à l’ouest, le Dahomey…</a:t>
            </a:r>
          </a:p>
        </p:txBody>
      </p:sp>
    </p:spTree>
    <p:extLst>
      <p:ext uri="{BB962C8B-B14F-4D97-AF65-F5344CB8AC3E}">
        <p14:creationId xmlns:p14="http://schemas.microsoft.com/office/powerpoint/2010/main" val="2414808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186A-D513-9D19-ED57-A56C20667655}"/>
            </a:ext>
          </a:extLst>
        </p:cNvPr>
        <p:cNvGrpSpPr/>
        <p:nvPr/>
      </p:nvGrpSpPr>
      <p:grpSpPr>
        <a:xfrm>
          <a:off x="0" y="0"/>
          <a:ext cx="0" cy="0"/>
          <a:chOff x="0" y="0"/>
          <a:chExt cx="0" cy="0"/>
        </a:xfrm>
      </p:grpSpPr>
      <p:pic>
        <p:nvPicPr>
          <p:cNvPr id="5" name="Picture 3" descr="C:\Users\Christophe\Pictures\My Scans\2016-04 (avr.)\scan0010.jpg">
            <a:extLst>
              <a:ext uri="{FF2B5EF4-FFF2-40B4-BE49-F238E27FC236}">
                <a16:creationId xmlns:a16="http://schemas.microsoft.com/office/drawing/2014/main" id="{282462B6-678F-C960-EF6A-08D6F1CE280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E778A123-ABB0-F27A-4D77-FE5BD5921344}"/>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48EF0531-2567-EF8C-5362-62FC0AA4DDAC}"/>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5AA0DCA9-9347-8EDC-C925-B4DAEA7EA1EB}"/>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1A6C5CA6-3AFF-2234-EC46-9B01173F9D4D}"/>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Ellipse 16">
            <a:extLst>
              <a:ext uri="{FF2B5EF4-FFF2-40B4-BE49-F238E27FC236}">
                <a16:creationId xmlns:a16="http://schemas.microsoft.com/office/drawing/2014/main" id="{5FA70295-6716-3300-4542-D4B09F5C2682}"/>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D16D9C7B-C471-DF99-8448-EC9BB98360F9}"/>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364E8017-A9B5-B7E0-5211-7D9807A68D65}"/>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Ellipse 19">
            <a:extLst>
              <a:ext uri="{FF2B5EF4-FFF2-40B4-BE49-F238E27FC236}">
                <a16:creationId xmlns:a16="http://schemas.microsoft.com/office/drawing/2014/main" id="{6072E80D-E2E2-BF46-9EE0-A718B796E1E0}"/>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id="{C58661E1-A348-A72C-2D38-8E0EE305F10E}"/>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Ellipse 21">
            <a:extLst>
              <a:ext uri="{FF2B5EF4-FFF2-40B4-BE49-F238E27FC236}">
                <a16:creationId xmlns:a16="http://schemas.microsoft.com/office/drawing/2014/main" id="{4C461A7C-E3BF-721E-3B04-73B3679349AC}"/>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Ellipse 22">
            <a:extLst>
              <a:ext uri="{FF2B5EF4-FFF2-40B4-BE49-F238E27FC236}">
                <a16:creationId xmlns:a16="http://schemas.microsoft.com/office/drawing/2014/main" id="{792708B5-8B82-080E-26AF-0E783FBB9382}"/>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Ellipse 23">
            <a:extLst>
              <a:ext uri="{FF2B5EF4-FFF2-40B4-BE49-F238E27FC236}">
                <a16:creationId xmlns:a16="http://schemas.microsoft.com/office/drawing/2014/main" id="{C1FF4C87-9DF0-52DB-6B14-804FDE4CC18A}"/>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87C4EB99-A936-431E-038E-8DE65CEDCE35}"/>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EC17F212-1488-D1AF-E0E3-59CBCBAB039D}"/>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B1C746B4-2C5A-C014-CC8A-25639A7AB2F8}"/>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4F9EF01C-0B93-FA42-7CD1-94A7788B96F8}"/>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D21097EB-DD72-2373-6EDE-0B1697E6E02D}"/>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8DB21E2D-B7CD-B78B-B407-35120D97C7B5}"/>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0C58AA71-F553-180D-53BC-9347EF5F24C2}"/>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 name="Connecteur droit 61">
            <a:extLst>
              <a:ext uri="{FF2B5EF4-FFF2-40B4-BE49-F238E27FC236}">
                <a16:creationId xmlns:a16="http://schemas.microsoft.com/office/drawing/2014/main" id="{15991257-22CA-336E-205B-4714A1B0A635}"/>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4" name="Ellipse 63">
            <a:extLst>
              <a:ext uri="{FF2B5EF4-FFF2-40B4-BE49-F238E27FC236}">
                <a16:creationId xmlns:a16="http://schemas.microsoft.com/office/drawing/2014/main" id="{29384F05-339E-635B-30BA-0FFD8B9C402A}"/>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Ellipse 90">
            <a:extLst>
              <a:ext uri="{FF2B5EF4-FFF2-40B4-BE49-F238E27FC236}">
                <a16:creationId xmlns:a16="http://schemas.microsoft.com/office/drawing/2014/main" id="{F6F3B8EE-A00A-C346-BBE3-50FE215367B3}"/>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96C662D0-51A1-3283-54FA-3B31CDC6B402}"/>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3" name="Connecteur droit 92">
            <a:extLst>
              <a:ext uri="{FF2B5EF4-FFF2-40B4-BE49-F238E27FC236}">
                <a16:creationId xmlns:a16="http://schemas.microsoft.com/office/drawing/2014/main" id="{EA97C96E-8204-9DAF-3630-55D3F7E22277}"/>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FF36175E-B118-FD44-A4B3-788CFA34E4A7}"/>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E58FF624-2532-EC19-9F0A-BEF41F86CC84}"/>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Ellipse 95">
            <a:extLst>
              <a:ext uri="{FF2B5EF4-FFF2-40B4-BE49-F238E27FC236}">
                <a16:creationId xmlns:a16="http://schemas.microsoft.com/office/drawing/2014/main" id="{E7196101-67A4-6524-76E2-F20ECCF841E3}"/>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Rectangle 104">
            <a:extLst>
              <a:ext uri="{FF2B5EF4-FFF2-40B4-BE49-F238E27FC236}">
                <a16:creationId xmlns:a16="http://schemas.microsoft.com/office/drawing/2014/main" id="{610F41B4-109D-2DF8-4BCE-50E213EB4641}"/>
              </a:ext>
            </a:extLst>
          </p:cNvPr>
          <p:cNvSpPr/>
          <p:nvPr/>
        </p:nvSpPr>
        <p:spPr>
          <a:xfrm>
            <a:off x="77840" y="116632"/>
            <a:ext cx="3764893" cy="624786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1600-1852 : Le royaume Fon du Dahomey</a:t>
            </a:r>
          </a:p>
          <a:p>
            <a:endParaRPr lang="fr-FR" sz="1600" dirty="0"/>
          </a:p>
          <a:p>
            <a:r>
              <a:rPr lang="fr-FR" sz="1600" dirty="0"/>
              <a:t>*1600 : A l’ouest de la </a:t>
            </a:r>
            <a:r>
              <a:rPr lang="fr-FR" sz="1600" i="1" dirty="0"/>
              <a:t>Grande Clairière</a:t>
            </a:r>
          </a:p>
          <a:p>
            <a:r>
              <a:rPr lang="fr-FR" sz="1600" dirty="0"/>
              <a:t>Les Fon fondent trois villes</a:t>
            </a:r>
          </a:p>
          <a:p>
            <a:r>
              <a:rPr lang="fr-FR" sz="1600" dirty="0" err="1"/>
              <a:t>Allada</a:t>
            </a:r>
            <a:r>
              <a:rPr lang="fr-FR" sz="1600" dirty="0"/>
              <a:t>, Abomey et </a:t>
            </a:r>
            <a:r>
              <a:rPr lang="fr-FR" sz="1600" dirty="0" err="1"/>
              <a:t>Adjatché</a:t>
            </a:r>
            <a:r>
              <a:rPr lang="fr-FR" sz="1600" dirty="0"/>
              <a:t> (Porto-Novo)</a:t>
            </a:r>
          </a:p>
          <a:p>
            <a:endParaRPr lang="fr-FR" sz="1600" dirty="0"/>
          </a:p>
          <a:p>
            <a:r>
              <a:rPr lang="fr-FR" sz="1600" dirty="0"/>
              <a:t>*1650-1700 : Abomey s’étend vers le nord Et capture des esclaves vendus</a:t>
            </a:r>
          </a:p>
          <a:p>
            <a:r>
              <a:rPr lang="fr-FR" sz="1600" dirty="0"/>
              <a:t>Dans ses nombreux marchés</a:t>
            </a:r>
          </a:p>
          <a:p>
            <a:endParaRPr lang="fr-FR" sz="1600" dirty="0"/>
          </a:p>
          <a:p>
            <a:r>
              <a:rPr lang="fr-FR" sz="1600" dirty="0"/>
              <a:t>*Il devient un Etat centralisé</a:t>
            </a:r>
          </a:p>
          <a:p>
            <a:r>
              <a:rPr lang="fr-FR" sz="1600" dirty="0"/>
              <a:t>Et prend le nom de Dahomey</a:t>
            </a:r>
          </a:p>
          <a:p>
            <a:endParaRPr lang="fr-FR" sz="1600" dirty="0"/>
          </a:p>
          <a:p>
            <a:r>
              <a:rPr lang="fr-FR" sz="1600" dirty="0"/>
              <a:t>*</a:t>
            </a:r>
            <a:r>
              <a:rPr lang="fr-FR" sz="1600" u="sng" dirty="0"/>
              <a:t>Et dans le même temps</a:t>
            </a:r>
            <a:r>
              <a:rPr lang="fr-FR" sz="1600" dirty="0"/>
              <a:t>…</a:t>
            </a:r>
          </a:p>
          <a:p>
            <a:endParaRPr lang="fr-FR" sz="1600" dirty="0"/>
          </a:p>
          <a:p>
            <a:r>
              <a:rPr lang="fr-FR" sz="1600" dirty="0"/>
              <a:t>*1650-1700 : Pour monopoliser</a:t>
            </a:r>
          </a:p>
          <a:p>
            <a:r>
              <a:rPr lang="fr-FR" sz="1600" dirty="0"/>
              <a:t>Le commerce croissant des esclaves</a:t>
            </a:r>
          </a:p>
          <a:p>
            <a:r>
              <a:rPr lang="fr-FR" sz="1600" dirty="0"/>
              <a:t>Les rois d’</a:t>
            </a:r>
            <a:r>
              <a:rPr lang="fr-FR" sz="1600" dirty="0" err="1"/>
              <a:t>Allada</a:t>
            </a:r>
            <a:r>
              <a:rPr lang="fr-FR" sz="1600" dirty="0"/>
              <a:t> attirent les Européens</a:t>
            </a:r>
          </a:p>
          <a:p>
            <a:r>
              <a:rPr lang="fr-FR" sz="1600" dirty="0"/>
              <a:t>Qui s’établissent, sur la Côte des Esclaves</a:t>
            </a:r>
          </a:p>
          <a:p>
            <a:endParaRPr lang="fr-FR" sz="1600" dirty="0"/>
          </a:p>
          <a:p>
            <a:r>
              <a:rPr lang="fr-FR" sz="1600" dirty="0"/>
              <a:t>*1671 : Les Français prennent le contrôle</a:t>
            </a:r>
          </a:p>
          <a:p>
            <a:r>
              <a:rPr lang="fr-FR" sz="1600" dirty="0"/>
              <a:t>De Ouidah, qui devient le principal centre de traite de l’Afrique de l’Ouest</a:t>
            </a:r>
          </a:p>
          <a:p>
            <a:endParaRPr lang="fr-FR" sz="1600" dirty="0"/>
          </a:p>
          <a:p>
            <a:r>
              <a:rPr lang="fr-FR" sz="1600" dirty="0"/>
              <a:t>*Conséquence…</a:t>
            </a:r>
          </a:p>
        </p:txBody>
      </p:sp>
      <p:cxnSp>
        <p:nvCxnSpPr>
          <p:cNvPr id="107" name="Connecteur droit 106">
            <a:extLst>
              <a:ext uri="{FF2B5EF4-FFF2-40B4-BE49-F238E27FC236}">
                <a16:creationId xmlns:a16="http://schemas.microsoft.com/office/drawing/2014/main" id="{619A8D57-E2A9-11CF-3C3D-00A18D871BAB}"/>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8" name="Ellipse 107">
            <a:extLst>
              <a:ext uri="{FF2B5EF4-FFF2-40B4-BE49-F238E27FC236}">
                <a16:creationId xmlns:a16="http://schemas.microsoft.com/office/drawing/2014/main" id="{9244CC58-CB0B-2B7A-7AA8-8A8C8BF0B2C8}"/>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109" name="Connecteur droit avec flèche 108">
            <a:extLst>
              <a:ext uri="{FF2B5EF4-FFF2-40B4-BE49-F238E27FC236}">
                <a16:creationId xmlns:a16="http://schemas.microsoft.com/office/drawing/2014/main" id="{B284706A-349D-DB8A-3FB0-15C23BA57417}"/>
              </a:ext>
            </a:extLst>
          </p:cNvPr>
          <p:cNvCxnSpPr>
            <a:cxnSpLocks/>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Ellipse 1">
            <a:extLst>
              <a:ext uri="{FF2B5EF4-FFF2-40B4-BE49-F238E27FC236}">
                <a16:creationId xmlns:a16="http://schemas.microsoft.com/office/drawing/2014/main" id="{DB5B1E26-DCB6-578D-EC77-5B44ABD3D530}"/>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llipse 2">
            <a:extLst>
              <a:ext uri="{FF2B5EF4-FFF2-40B4-BE49-F238E27FC236}">
                <a16:creationId xmlns:a16="http://schemas.microsoft.com/office/drawing/2014/main" id="{9628ABEA-929A-7A78-6648-BAA14EA84C74}"/>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Ellipse 3">
            <a:extLst>
              <a:ext uri="{FF2B5EF4-FFF2-40B4-BE49-F238E27FC236}">
                <a16:creationId xmlns:a16="http://schemas.microsoft.com/office/drawing/2014/main" id="{AF35635D-6790-AE90-417A-6E679B16AE4D}"/>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llipse 5">
            <a:extLst>
              <a:ext uri="{FF2B5EF4-FFF2-40B4-BE49-F238E27FC236}">
                <a16:creationId xmlns:a16="http://schemas.microsoft.com/office/drawing/2014/main" id="{9DC28EC2-C33E-46E4-9045-E22772995EB6}"/>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7" name="Connecteur droit 6">
            <a:extLst>
              <a:ext uri="{FF2B5EF4-FFF2-40B4-BE49-F238E27FC236}">
                <a16:creationId xmlns:a16="http://schemas.microsoft.com/office/drawing/2014/main" id="{320AD9F0-FCC1-F934-FEB9-A0003169B0A2}"/>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7F7D920A-0116-9A58-292D-87CFE07D7254}"/>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a:extLst>
              <a:ext uri="{FF2B5EF4-FFF2-40B4-BE49-F238E27FC236}">
                <a16:creationId xmlns:a16="http://schemas.microsoft.com/office/drawing/2014/main" id="{AE4DB47F-255E-584C-667F-8E86385820FC}"/>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6D9A281A-B8F4-B628-EEDF-BDAC1B5F4A9A}"/>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0E172590-2F36-52FD-9A8F-303D18777286}"/>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7D57181A-4E81-B0B0-A282-1880A9BE3387}"/>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7C921364-F623-BC08-D94B-C93B22C19752}"/>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0E2FD8B9-742D-A498-E08E-3C1A2BE8C1F6}"/>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94D8C5B0-BFDC-E6CD-C3EB-E57B46EB70CA}"/>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a:extLst>
              <a:ext uri="{FF2B5EF4-FFF2-40B4-BE49-F238E27FC236}">
                <a16:creationId xmlns:a16="http://schemas.microsoft.com/office/drawing/2014/main" id="{D9780D68-48C9-C2E3-3815-77D5AC50F6E8}"/>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E27583C5-A650-4BF2-32DD-154AAC2AE316}"/>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31" name="Connecteur droit 30">
            <a:extLst>
              <a:ext uri="{FF2B5EF4-FFF2-40B4-BE49-F238E27FC236}">
                <a16:creationId xmlns:a16="http://schemas.microsoft.com/office/drawing/2014/main" id="{A4A6DADC-270F-5F0C-D87D-2D8978C248EA}"/>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A637E396-96AC-82A9-FD5A-EA7C8CE504F5}"/>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38" name="Ellipse 37">
            <a:extLst>
              <a:ext uri="{FF2B5EF4-FFF2-40B4-BE49-F238E27FC236}">
                <a16:creationId xmlns:a16="http://schemas.microsoft.com/office/drawing/2014/main" id="{B3835B98-5B89-9B26-346E-933051438E74}"/>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25" name="Ellipse 24">
            <a:extLst>
              <a:ext uri="{FF2B5EF4-FFF2-40B4-BE49-F238E27FC236}">
                <a16:creationId xmlns:a16="http://schemas.microsoft.com/office/drawing/2014/main" id="{77D1AE87-7803-E9A2-634E-D19C3F890C6A}"/>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35" name="Ellipse 34">
            <a:extLst>
              <a:ext uri="{FF2B5EF4-FFF2-40B4-BE49-F238E27FC236}">
                <a16:creationId xmlns:a16="http://schemas.microsoft.com/office/drawing/2014/main" id="{D44D4DEB-DCD1-3CA9-F577-8D30FDFCCADB}"/>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40" name="Connecteur droit 39">
            <a:extLst>
              <a:ext uri="{FF2B5EF4-FFF2-40B4-BE49-F238E27FC236}">
                <a16:creationId xmlns:a16="http://schemas.microsoft.com/office/drawing/2014/main" id="{46468370-1297-0505-DE37-0170883E3B79}"/>
              </a:ext>
            </a:extLst>
          </p:cNvPr>
          <p:cNvCxnSpPr>
            <a:cxnSpLocks/>
            <a:stCxn id="42" idx="0"/>
            <a:endCxn id="43"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DF66FE49-56EF-61AC-B616-757014187FBF}"/>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2" name="Ellipse 41">
            <a:extLst>
              <a:ext uri="{FF2B5EF4-FFF2-40B4-BE49-F238E27FC236}">
                <a16:creationId xmlns:a16="http://schemas.microsoft.com/office/drawing/2014/main" id="{28C60306-9AC4-6592-3481-855D1B5C7CFC}"/>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3" name="Ellipse 42">
            <a:extLst>
              <a:ext uri="{FF2B5EF4-FFF2-40B4-BE49-F238E27FC236}">
                <a16:creationId xmlns:a16="http://schemas.microsoft.com/office/drawing/2014/main" id="{F9176E56-E0E3-C576-E581-95AF670262C6}"/>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44" name="Picture 3" descr="C:\Users\Christophe\Pictures\My Scans\2016-04 (avr.)\scan0010.jpg">
            <a:extLst>
              <a:ext uri="{FF2B5EF4-FFF2-40B4-BE49-F238E27FC236}">
                <a16:creationId xmlns:a16="http://schemas.microsoft.com/office/drawing/2014/main" id="{85AE1CA6-DF33-B394-068C-CC86A7DD3DF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6" name="Ellipse 45">
            <a:extLst>
              <a:ext uri="{FF2B5EF4-FFF2-40B4-BE49-F238E27FC236}">
                <a16:creationId xmlns:a16="http://schemas.microsoft.com/office/drawing/2014/main" id="{032EF4D0-10D7-FB3A-4A41-A38A7E803986}"/>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DBAA43DC-4B2D-77F3-F5D7-7F3F5B2D07DA}"/>
              </a:ext>
            </a:extLst>
          </p:cNvPr>
          <p:cNvSpPr/>
          <p:nvPr/>
        </p:nvSpPr>
        <p:spPr>
          <a:xfrm>
            <a:off x="9945631" y="557656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A32649C4-9CFF-2C6B-0CD8-5C7B0E338A27}"/>
              </a:ext>
            </a:extLst>
          </p:cNvPr>
          <p:cNvSpPr/>
          <p:nvPr/>
        </p:nvSpPr>
        <p:spPr>
          <a:xfrm>
            <a:off x="10731860" y="566299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9971AAC6-CA53-C2B5-626E-97517E818CD6}"/>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4CAAC1FA-1CFD-1362-3AB8-8EB0E0DB00C8}"/>
              </a:ext>
            </a:extLst>
          </p:cNvPr>
          <p:cNvSpPr/>
          <p:nvPr/>
        </p:nvSpPr>
        <p:spPr>
          <a:xfrm>
            <a:off x="11333625" y="598753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E8A80FAD-7C0A-271B-347F-8B81A4160DC3}"/>
              </a:ext>
            </a:extLst>
          </p:cNvPr>
          <p:cNvSpPr/>
          <p:nvPr/>
        </p:nvSpPr>
        <p:spPr>
          <a:xfrm>
            <a:off x="10336246" y="471722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9BC7C337-9150-AB28-6975-02DC13DE68EA}"/>
              </a:ext>
            </a:extLst>
          </p:cNvPr>
          <p:cNvSpPr/>
          <p:nvPr/>
        </p:nvSpPr>
        <p:spPr>
          <a:xfrm>
            <a:off x="9516313" y="541997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86B75710-AB58-AC01-D146-0D7AE3A1CF59}"/>
              </a:ext>
            </a:extLst>
          </p:cNvPr>
          <p:cNvSpPr/>
          <p:nvPr/>
        </p:nvSpPr>
        <p:spPr>
          <a:xfrm>
            <a:off x="9577137" y="551082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3B5B96E2-AE2E-C30C-5444-BA05BD5E0C0E}"/>
              </a:ext>
            </a:extLst>
          </p:cNvPr>
          <p:cNvSpPr/>
          <p:nvPr/>
        </p:nvSpPr>
        <p:spPr>
          <a:xfrm rot="7246051">
            <a:off x="9585353" y="4876973"/>
            <a:ext cx="1089941" cy="4764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B173BCC4-4A6B-5132-98E9-A4BE22A5CB47}"/>
              </a:ext>
            </a:extLst>
          </p:cNvPr>
          <p:cNvSpPr/>
          <p:nvPr/>
        </p:nvSpPr>
        <p:spPr>
          <a:xfrm>
            <a:off x="9743520" y="554538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A6EA75BB-077E-0FA5-FEFC-E44FC8D077D3}"/>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683563CA-B508-D491-8E26-8CEB7CB72F52}"/>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B51237D6-1D84-C6C6-D8F6-9392718804BD}"/>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5" name="Ellipse 74">
            <a:extLst>
              <a:ext uri="{FF2B5EF4-FFF2-40B4-BE49-F238E27FC236}">
                <a16:creationId xmlns:a16="http://schemas.microsoft.com/office/drawing/2014/main" id="{E1B95D48-DDB5-2C7B-4BFA-C495DF896430}"/>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6" name="Ellipse 75">
            <a:extLst>
              <a:ext uri="{FF2B5EF4-FFF2-40B4-BE49-F238E27FC236}">
                <a16:creationId xmlns:a16="http://schemas.microsoft.com/office/drawing/2014/main" id="{B62A93C9-D7B9-D829-8CA2-4D1AD1BDA7C1}"/>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78" name="Connecteur droit 77">
            <a:extLst>
              <a:ext uri="{FF2B5EF4-FFF2-40B4-BE49-F238E27FC236}">
                <a16:creationId xmlns:a16="http://schemas.microsoft.com/office/drawing/2014/main" id="{E8779805-A458-EDAC-555A-051B39094ED6}"/>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Ellipse 78">
            <a:extLst>
              <a:ext uri="{FF2B5EF4-FFF2-40B4-BE49-F238E27FC236}">
                <a16:creationId xmlns:a16="http://schemas.microsoft.com/office/drawing/2014/main" id="{B2C3D497-EC2F-2E94-51C6-DDB7CCCF2154}"/>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92AD1E0D-194F-5ED1-6575-F2185CB6D9D7}"/>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1" name="Connecteur droit 80">
            <a:extLst>
              <a:ext uri="{FF2B5EF4-FFF2-40B4-BE49-F238E27FC236}">
                <a16:creationId xmlns:a16="http://schemas.microsoft.com/office/drawing/2014/main" id="{BF76EF7C-7364-EFCE-32E4-A4C539F4A4D2}"/>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Ellipse 81">
            <a:extLst>
              <a:ext uri="{FF2B5EF4-FFF2-40B4-BE49-F238E27FC236}">
                <a16:creationId xmlns:a16="http://schemas.microsoft.com/office/drawing/2014/main" id="{17497295-0A8D-B1AB-3201-F9789AA2ED68}"/>
              </a:ext>
            </a:extLst>
          </p:cNvPr>
          <p:cNvSpPr/>
          <p:nvPr/>
        </p:nvSpPr>
        <p:spPr>
          <a:xfrm>
            <a:off x="8334859" y="334744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DB1397D2-1C22-4C14-C009-F46F53C9CE87}"/>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a:extLst>
              <a:ext uri="{FF2B5EF4-FFF2-40B4-BE49-F238E27FC236}">
                <a16:creationId xmlns:a16="http://schemas.microsoft.com/office/drawing/2014/main" id="{5BFF990A-47DF-2143-63CD-F73D77128344}"/>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DD6204B0-8889-CC39-7A3C-3E7FCEC539CD}"/>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86" name="Ellipse 85">
            <a:extLst>
              <a:ext uri="{FF2B5EF4-FFF2-40B4-BE49-F238E27FC236}">
                <a16:creationId xmlns:a16="http://schemas.microsoft.com/office/drawing/2014/main" id="{D0F42CF2-CEBC-E1D8-957F-679C015AF572}"/>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avec flèche 86">
            <a:extLst>
              <a:ext uri="{FF2B5EF4-FFF2-40B4-BE49-F238E27FC236}">
                <a16:creationId xmlns:a16="http://schemas.microsoft.com/office/drawing/2014/main" id="{12368680-F6EF-F728-0ED8-AFF5A2E8C6AE}"/>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69E7DFC8-11CD-CC87-9913-3F7BE41B5641}"/>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A132C953-8EA0-89F9-8BDE-4C17EE83F11C}"/>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a:extLst>
              <a:ext uri="{FF2B5EF4-FFF2-40B4-BE49-F238E27FC236}">
                <a16:creationId xmlns:a16="http://schemas.microsoft.com/office/drawing/2014/main" id="{2902FEAD-F45D-E946-5B60-236914B24630}"/>
              </a:ext>
            </a:extLst>
          </p:cNvPr>
          <p:cNvSpPr/>
          <p:nvPr/>
        </p:nvSpPr>
        <p:spPr>
          <a:xfrm>
            <a:off x="8384679" y="342879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Ellipse 99">
            <a:extLst>
              <a:ext uri="{FF2B5EF4-FFF2-40B4-BE49-F238E27FC236}">
                <a16:creationId xmlns:a16="http://schemas.microsoft.com/office/drawing/2014/main" id="{B4CCE0F2-1770-CF35-85A3-D8623077F720}"/>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Ellipse 105">
            <a:extLst>
              <a:ext uri="{FF2B5EF4-FFF2-40B4-BE49-F238E27FC236}">
                <a16:creationId xmlns:a16="http://schemas.microsoft.com/office/drawing/2014/main" id="{93E8D31B-C58A-ECE5-15ED-EE3A3AFAAD44}"/>
              </a:ext>
            </a:extLst>
          </p:cNvPr>
          <p:cNvSpPr/>
          <p:nvPr/>
        </p:nvSpPr>
        <p:spPr>
          <a:xfrm>
            <a:off x="8530905" y="340860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a:extLst>
              <a:ext uri="{FF2B5EF4-FFF2-40B4-BE49-F238E27FC236}">
                <a16:creationId xmlns:a16="http://schemas.microsoft.com/office/drawing/2014/main" id="{287A9FFC-157D-2AFF-AF2B-35C1AC306F5E}"/>
              </a:ext>
            </a:extLst>
          </p:cNvPr>
          <p:cNvSpPr/>
          <p:nvPr/>
        </p:nvSpPr>
        <p:spPr>
          <a:xfrm rot="5232423">
            <a:off x="9222248" y="5266407"/>
            <a:ext cx="671575" cy="3482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Ellipse 110">
            <a:extLst>
              <a:ext uri="{FF2B5EF4-FFF2-40B4-BE49-F238E27FC236}">
                <a16:creationId xmlns:a16="http://schemas.microsoft.com/office/drawing/2014/main" id="{8136092A-EF3C-0A30-B798-1C4A1EF80E4D}"/>
              </a:ext>
            </a:extLst>
          </p:cNvPr>
          <p:cNvSpPr/>
          <p:nvPr/>
        </p:nvSpPr>
        <p:spPr>
          <a:xfrm rot="6682418">
            <a:off x="10609234" y="5380248"/>
            <a:ext cx="526077" cy="45371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a:extLst>
              <a:ext uri="{FF2B5EF4-FFF2-40B4-BE49-F238E27FC236}">
                <a16:creationId xmlns:a16="http://schemas.microsoft.com/office/drawing/2014/main" id="{2D2A09FF-EFF6-1E9C-8887-E6F74374F66F}"/>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367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7AEE4-7B35-CB6E-B101-51506C1CD70A}"/>
            </a:ext>
          </a:extLst>
        </p:cNvPr>
        <p:cNvGrpSpPr/>
        <p:nvPr/>
      </p:nvGrpSpPr>
      <p:grpSpPr>
        <a:xfrm>
          <a:off x="0" y="0"/>
          <a:ext cx="0" cy="0"/>
          <a:chOff x="0" y="0"/>
          <a:chExt cx="0" cy="0"/>
        </a:xfrm>
      </p:grpSpPr>
      <p:pic>
        <p:nvPicPr>
          <p:cNvPr id="45" name="Picture 3" descr="C:\Users\Christophe\Pictures\My Scans\2016-04 (avr.)\scan0010.jpg">
            <a:extLst>
              <a:ext uri="{FF2B5EF4-FFF2-40B4-BE49-F238E27FC236}">
                <a16:creationId xmlns:a16="http://schemas.microsoft.com/office/drawing/2014/main" id="{00808BAD-C16C-75EB-1CA3-A98EA1A615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6" name="Ellipse 45">
            <a:extLst>
              <a:ext uri="{FF2B5EF4-FFF2-40B4-BE49-F238E27FC236}">
                <a16:creationId xmlns:a16="http://schemas.microsoft.com/office/drawing/2014/main" id="{61EA6231-1D7E-C5F3-055A-0D75BD794112}"/>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Ellipse 46">
            <a:extLst>
              <a:ext uri="{FF2B5EF4-FFF2-40B4-BE49-F238E27FC236}">
                <a16:creationId xmlns:a16="http://schemas.microsoft.com/office/drawing/2014/main" id="{C51FC40E-3282-9A36-B53C-E274A6DA695B}"/>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Ellipse 48">
            <a:extLst>
              <a:ext uri="{FF2B5EF4-FFF2-40B4-BE49-F238E27FC236}">
                <a16:creationId xmlns:a16="http://schemas.microsoft.com/office/drawing/2014/main" id="{C345F415-BBC6-A8B9-3DF6-BEC171163687}"/>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Ellipse 49">
            <a:extLst>
              <a:ext uri="{FF2B5EF4-FFF2-40B4-BE49-F238E27FC236}">
                <a16:creationId xmlns:a16="http://schemas.microsoft.com/office/drawing/2014/main" id="{532D58C7-00D9-C692-9BE5-F4D09A36B330}"/>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1" name="Ellipse 50">
            <a:extLst>
              <a:ext uri="{FF2B5EF4-FFF2-40B4-BE49-F238E27FC236}">
                <a16:creationId xmlns:a16="http://schemas.microsoft.com/office/drawing/2014/main" id="{A68DA357-F3B5-E74E-D2E4-6E16A2BF8A42}"/>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E2A1827F-69B8-70D0-DC2B-D2BE0BF968DE}"/>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6FC7CE5C-B32F-21F6-9EB8-98377F59DEFE}"/>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4" name="Ellipse 53">
            <a:extLst>
              <a:ext uri="{FF2B5EF4-FFF2-40B4-BE49-F238E27FC236}">
                <a16:creationId xmlns:a16="http://schemas.microsoft.com/office/drawing/2014/main" id="{254F01ED-6071-A6DF-8244-EB12C0E9CF1E}"/>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5" name="Ellipse 54">
            <a:extLst>
              <a:ext uri="{FF2B5EF4-FFF2-40B4-BE49-F238E27FC236}">
                <a16:creationId xmlns:a16="http://schemas.microsoft.com/office/drawing/2014/main" id="{375FCA60-6061-5B5C-54F3-2D7145ABE752}"/>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3" name="Ellipse 62">
            <a:extLst>
              <a:ext uri="{FF2B5EF4-FFF2-40B4-BE49-F238E27FC236}">
                <a16:creationId xmlns:a16="http://schemas.microsoft.com/office/drawing/2014/main" id="{706B56F9-C42B-06BE-F7EA-9C5DDBC35C76}"/>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5" name="Ellipse 64">
            <a:extLst>
              <a:ext uri="{FF2B5EF4-FFF2-40B4-BE49-F238E27FC236}">
                <a16:creationId xmlns:a16="http://schemas.microsoft.com/office/drawing/2014/main" id="{CFCDA10F-887B-8F07-F0FE-04DDE6FC10CC}"/>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6" name="Ellipse 65">
            <a:extLst>
              <a:ext uri="{FF2B5EF4-FFF2-40B4-BE49-F238E27FC236}">
                <a16:creationId xmlns:a16="http://schemas.microsoft.com/office/drawing/2014/main" id="{C660AEF5-A605-90D8-2CB1-CD62105CB71D}"/>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4183442C-36A0-4CAA-3E01-93C05A60B7FB}"/>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5E780803-BC74-6B67-58DC-34E96B2F0CEC}"/>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EA26B608-EB21-C6A6-3F82-52C0606C2DFC}"/>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E073658A-7C05-241F-C850-23A6CDB4F669}"/>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4E45A221-4E00-553C-21C4-77BF15BC3A08}"/>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CACDB705-73AD-8232-F2D3-01D9B8507652}"/>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A456334B-12EB-5C85-D60C-BD1B22DB27FB}"/>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5" name="Connecteur droit 74">
            <a:extLst>
              <a:ext uri="{FF2B5EF4-FFF2-40B4-BE49-F238E27FC236}">
                <a16:creationId xmlns:a16="http://schemas.microsoft.com/office/drawing/2014/main" id="{0384601E-7CF1-59F0-FC23-0F8B197E09E9}"/>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E92F96F0-AFBC-B935-F56D-7151C1C3D17A}"/>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0A378224-8F72-9F24-4C05-58E60ECCEDC7}"/>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Ellipse 79">
            <a:extLst>
              <a:ext uri="{FF2B5EF4-FFF2-40B4-BE49-F238E27FC236}">
                <a16:creationId xmlns:a16="http://schemas.microsoft.com/office/drawing/2014/main" id="{456954E5-0472-19CB-5773-D96BF8EBDADF}"/>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1" name="Connecteur droit 80">
            <a:extLst>
              <a:ext uri="{FF2B5EF4-FFF2-40B4-BE49-F238E27FC236}">
                <a16:creationId xmlns:a16="http://schemas.microsoft.com/office/drawing/2014/main" id="{E11BD259-AAAF-0CFD-D430-1BF15D3112E9}"/>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E441B8FA-4F81-F56F-9CC1-F7BD4571D212}"/>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BDC12DAB-1E28-210F-5E65-BF5BC89E3FAE}"/>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Ellipse 83">
            <a:extLst>
              <a:ext uri="{FF2B5EF4-FFF2-40B4-BE49-F238E27FC236}">
                <a16:creationId xmlns:a16="http://schemas.microsoft.com/office/drawing/2014/main" id="{67E5AB5D-C414-30F2-1968-15BE5D9DEA97}"/>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8" name="Connecteur droit 87">
            <a:extLst>
              <a:ext uri="{FF2B5EF4-FFF2-40B4-BE49-F238E27FC236}">
                <a16:creationId xmlns:a16="http://schemas.microsoft.com/office/drawing/2014/main" id="{666C6316-32C9-C5F7-332C-2C1DCA42DAEB}"/>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7204F2A3-4205-9A0C-9B9A-4A1E5192C89D}"/>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98" name="Connecteur droit avec flèche 97">
            <a:extLst>
              <a:ext uri="{FF2B5EF4-FFF2-40B4-BE49-F238E27FC236}">
                <a16:creationId xmlns:a16="http://schemas.microsoft.com/office/drawing/2014/main" id="{D9495C17-62D2-2262-6D82-DD5E1DBD5A52}"/>
              </a:ext>
            </a:extLst>
          </p:cNvPr>
          <p:cNvCxnSpPr>
            <a:cxnSpLocks/>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Ellipse 109">
            <a:extLst>
              <a:ext uri="{FF2B5EF4-FFF2-40B4-BE49-F238E27FC236}">
                <a16:creationId xmlns:a16="http://schemas.microsoft.com/office/drawing/2014/main" id="{99BAB190-7079-69ED-3F0A-CB4ADC5CD1A0}"/>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1" name="Ellipse 110">
            <a:extLst>
              <a:ext uri="{FF2B5EF4-FFF2-40B4-BE49-F238E27FC236}">
                <a16:creationId xmlns:a16="http://schemas.microsoft.com/office/drawing/2014/main" id="{B7E20F9F-98C6-8101-85D0-D953187C5DEE}"/>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2" name="Ellipse 111">
            <a:extLst>
              <a:ext uri="{FF2B5EF4-FFF2-40B4-BE49-F238E27FC236}">
                <a16:creationId xmlns:a16="http://schemas.microsoft.com/office/drawing/2014/main" id="{E255C3EA-E002-C3DC-C0C0-59F8243A2ED2}"/>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3" name="Ellipse 112">
            <a:extLst>
              <a:ext uri="{FF2B5EF4-FFF2-40B4-BE49-F238E27FC236}">
                <a16:creationId xmlns:a16="http://schemas.microsoft.com/office/drawing/2014/main" id="{5DF94276-08DD-7C77-D60E-F4189154A3A7}"/>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14" name="Connecteur droit 113">
            <a:extLst>
              <a:ext uri="{FF2B5EF4-FFF2-40B4-BE49-F238E27FC236}">
                <a16:creationId xmlns:a16="http://schemas.microsoft.com/office/drawing/2014/main" id="{82DB1C3C-9C57-8BB2-67C3-E8914E1A98C0}"/>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C7A19A84-D19C-3BB2-E9B3-F32067D0C657}"/>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6" name="Connecteur droit avec flèche 115">
            <a:extLst>
              <a:ext uri="{FF2B5EF4-FFF2-40B4-BE49-F238E27FC236}">
                <a16:creationId xmlns:a16="http://schemas.microsoft.com/office/drawing/2014/main" id="{6EBAC274-1FDB-543E-E149-BAEFBFE7D2F7}"/>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3385ADCB-37DB-6B80-6E4B-D3FC14424587}"/>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8" name="Ellipse 117">
            <a:extLst>
              <a:ext uri="{FF2B5EF4-FFF2-40B4-BE49-F238E27FC236}">
                <a16:creationId xmlns:a16="http://schemas.microsoft.com/office/drawing/2014/main" id="{908B0531-8C2E-D29B-F14C-BFB46F94F3AE}"/>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9" name="Connecteur droit 118">
            <a:extLst>
              <a:ext uri="{FF2B5EF4-FFF2-40B4-BE49-F238E27FC236}">
                <a16:creationId xmlns:a16="http://schemas.microsoft.com/office/drawing/2014/main" id="{506D955C-44D5-B8B7-7CDA-C18E1BABBE35}"/>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a:extLst>
              <a:ext uri="{FF2B5EF4-FFF2-40B4-BE49-F238E27FC236}">
                <a16:creationId xmlns:a16="http://schemas.microsoft.com/office/drawing/2014/main" id="{695EDC9C-C494-FA81-3C99-4BB3F2155E34}"/>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F71F253A-E7FB-715C-2F6C-783036F4AD7B}"/>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2" name="Ellipse 121">
            <a:extLst>
              <a:ext uri="{FF2B5EF4-FFF2-40B4-BE49-F238E27FC236}">
                <a16:creationId xmlns:a16="http://schemas.microsoft.com/office/drawing/2014/main" id="{29E78DD0-228D-A8CE-FE6E-ED15A2721B2D}"/>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3" name="Connecteur droit 122">
            <a:extLst>
              <a:ext uri="{FF2B5EF4-FFF2-40B4-BE49-F238E27FC236}">
                <a16:creationId xmlns:a16="http://schemas.microsoft.com/office/drawing/2014/main" id="{E2453238-D4B0-6562-7573-FA750F2A1091}"/>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4" name="Ellipse 123">
            <a:extLst>
              <a:ext uri="{FF2B5EF4-FFF2-40B4-BE49-F238E27FC236}">
                <a16:creationId xmlns:a16="http://schemas.microsoft.com/office/drawing/2014/main" id="{113F2EC1-9405-A800-1949-61A9FB647923}"/>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25" name="Connecteur droit 124">
            <a:extLst>
              <a:ext uri="{FF2B5EF4-FFF2-40B4-BE49-F238E27FC236}">
                <a16:creationId xmlns:a16="http://schemas.microsoft.com/office/drawing/2014/main" id="{CE682AB2-C866-BCA1-1051-568506C95CC2}"/>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6866006F-D8F7-D71B-9D4F-B03060222052}"/>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8" name="Ellipse 127">
            <a:extLst>
              <a:ext uri="{FF2B5EF4-FFF2-40B4-BE49-F238E27FC236}">
                <a16:creationId xmlns:a16="http://schemas.microsoft.com/office/drawing/2014/main" id="{0CA2C69D-7504-1A5B-BA41-A860A14265A2}"/>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9" name="Ellipse 128">
            <a:extLst>
              <a:ext uri="{FF2B5EF4-FFF2-40B4-BE49-F238E27FC236}">
                <a16:creationId xmlns:a16="http://schemas.microsoft.com/office/drawing/2014/main" id="{9736066D-C108-43E5-47E6-81EB1E3CD776}"/>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0" name="Ellipse 129">
            <a:extLst>
              <a:ext uri="{FF2B5EF4-FFF2-40B4-BE49-F238E27FC236}">
                <a16:creationId xmlns:a16="http://schemas.microsoft.com/office/drawing/2014/main" id="{D2F7294B-5018-9855-B67E-44D1F61D794A}"/>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31" name="Connecteur droit 130">
            <a:extLst>
              <a:ext uri="{FF2B5EF4-FFF2-40B4-BE49-F238E27FC236}">
                <a16:creationId xmlns:a16="http://schemas.microsoft.com/office/drawing/2014/main" id="{B7ECB429-531C-CF00-072F-19C245F671AB}"/>
              </a:ext>
            </a:extLst>
          </p:cNvPr>
          <p:cNvCxnSpPr>
            <a:cxnSpLocks/>
            <a:stCxn id="133" idx="0"/>
            <a:endCxn id="134"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 name="Connecteur droit avec flèche 131">
            <a:extLst>
              <a:ext uri="{FF2B5EF4-FFF2-40B4-BE49-F238E27FC236}">
                <a16:creationId xmlns:a16="http://schemas.microsoft.com/office/drawing/2014/main" id="{16DD2355-8242-4171-EE33-CFD5FCA02B5E}"/>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3" name="Ellipse 132">
            <a:extLst>
              <a:ext uri="{FF2B5EF4-FFF2-40B4-BE49-F238E27FC236}">
                <a16:creationId xmlns:a16="http://schemas.microsoft.com/office/drawing/2014/main" id="{21E7CB66-A66A-1979-4F3C-77A1CCE4D5CE}"/>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4" name="Ellipse 133">
            <a:extLst>
              <a:ext uri="{FF2B5EF4-FFF2-40B4-BE49-F238E27FC236}">
                <a16:creationId xmlns:a16="http://schemas.microsoft.com/office/drawing/2014/main" id="{9BF82138-B8FB-0E6B-2E84-2D0E25DA7C6F}"/>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135" name="Picture 3" descr="C:\Users\Christophe\Pictures\My Scans\2016-04 (avr.)\scan0010.jpg">
            <a:extLst>
              <a:ext uri="{FF2B5EF4-FFF2-40B4-BE49-F238E27FC236}">
                <a16:creationId xmlns:a16="http://schemas.microsoft.com/office/drawing/2014/main" id="{6D9BA1D8-4A2F-160F-CB5C-A0EB8FA93CB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6" name="Ellipse 135">
            <a:extLst>
              <a:ext uri="{FF2B5EF4-FFF2-40B4-BE49-F238E27FC236}">
                <a16:creationId xmlns:a16="http://schemas.microsoft.com/office/drawing/2014/main" id="{B65BA6F7-9D5C-4254-BAEB-BDB9B3B2A8CA}"/>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194C9090-A135-6A04-2A58-B06AB1BA2657}"/>
              </a:ext>
            </a:extLst>
          </p:cNvPr>
          <p:cNvSpPr/>
          <p:nvPr/>
        </p:nvSpPr>
        <p:spPr>
          <a:xfrm>
            <a:off x="9945631" y="557656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ED689EE0-3081-3C0A-C33B-55755BED0C06}"/>
              </a:ext>
            </a:extLst>
          </p:cNvPr>
          <p:cNvSpPr/>
          <p:nvPr/>
        </p:nvSpPr>
        <p:spPr>
          <a:xfrm>
            <a:off x="10731860" y="566299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4F6529E0-7E93-4D22-CBCD-58E3F5C4D65E}"/>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82A74482-5BA3-0657-7BD9-7B44B447E966}"/>
              </a:ext>
            </a:extLst>
          </p:cNvPr>
          <p:cNvSpPr/>
          <p:nvPr/>
        </p:nvSpPr>
        <p:spPr>
          <a:xfrm>
            <a:off x="11333625" y="598753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565DE966-7AD7-7247-EB03-9738E1DF8A40}"/>
              </a:ext>
            </a:extLst>
          </p:cNvPr>
          <p:cNvSpPr/>
          <p:nvPr/>
        </p:nvSpPr>
        <p:spPr>
          <a:xfrm>
            <a:off x="10336246" y="471722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C9127A88-5B1B-A7AF-365C-4999DF609003}"/>
              </a:ext>
            </a:extLst>
          </p:cNvPr>
          <p:cNvSpPr/>
          <p:nvPr/>
        </p:nvSpPr>
        <p:spPr>
          <a:xfrm>
            <a:off x="9516313" y="541997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0CEE4F62-5F2B-BE55-3F93-0FC2FAEAC99B}"/>
              </a:ext>
            </a:extLst>
          </p:cNvPr>
          <p:cNvSpPr/>
          <p:nvPr/>
        </p:nvSpPr>
        <p:spPr>
          <a:xfrm>
            <a:off x="9577137" y="551082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CB8D1711-CA09-52F0-03CF-009F97AD07D3}"/>
              </a:ext>
            </a:extLst>
          </p:cNvPr>
          <p:cNvSpPr/>
          <p:nvPr/>
        </p:nvSpPr>
        <p:spPr>
          <a:xfrm rot="7246051">
            <a:off x="9585353" y="4876973"/>
            <a:ext cx="1089941" cy="4764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DD1FE0F4-7C1E-9027-D5BA-766F450F5B3D}"/>
              </a:ext>
            </a:extLst>
          </p:cNvPr>
          <p:cNvSpPr/>
          <p:nvPr/>
        </p:nvSpPr>
        <p:spPr>
          <a:xfrm>
            <a:off x="9743520" y="554538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39A7F6EE-32B8-65A8-4E31-A0AE6133BC69}"/>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0" name="Connecteur droit 149">
            <a:extLst>
              <a:ext uri="{FF2B5EF4-FFF2-40B4-BE49-F238E27FC236}">
                <a16:creationId xmlns:a16="http://schemas.microsoft.com/office/drawing/2014/main" id="{982D3DAE-5EB8-8A9A-E42C-0EFFD0FFCB4A}"/>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Ellipse 151">
            <a:extLst>
              <a:ext uri="{FF2B5EF4-FFF2-40B4-BE49-F238E27FC236}">
                <a16:creationId xmlns:a16="http://schemas.microsoft.com/office/drawing/2014/main" id="{8BB08849-34A3-4D25-C971-EDE9DCF15484}"/>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8BF48B53-12AB-1DB4-ABB5-AA8D2B1C8158}"/>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4" name="Ellipse 153">
            <a:extLst>
              <a:ext uri="{FF2B5EF4-FFF2-40B4-BE49-F238E27FC236}">
                <a16:creationId xmlns:a16="http://schemas.microsoft.com/office/drawing/2014/main" id="{09CF2BDC-87CD-2092-2D27-149F0E9D48FB}"/>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5" name="Ellipse 154">
            <a:extLst>
              <a:ext uri="{FF2B5EF4-FFF2-40B4-BE49-F238E27FC236}">
                <a16:creationId xmlns:a16="http://schemas.microsoft.com/office/drawing/2014/main" id="{FBFB60B2-385B-AD8B-BBFF-586C62B2A248}"/>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7" name="Ellipse 156">
            <a:extLst>
              <a:ext uri="{FF2B5EF4-FFF2-40B4-BE49-F238E27FC236}">
                <a16:creationId xmlns:a16="http://schemas.microsoft.com/office/drawing/2014/main" id="{D88D72CC-571A-382F-9E13-EB17D317FDFC}"/>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7E54C395-88DE-5261-D8F7-8A13EEE6259E}"/>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9" name="Connecteur droit 158">
            <a:extLst>
              <a:ext uri="{FF2B5EF4-FFF2-40B4-BE49-F238E27FC236}">
                <a16:creationId xmlns:a16="http://schemas.microsoft.com/office/drawing/2014/main" id="{D5F9299F-F070-FE50-2A18-42FA29BB7EB1}"/>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Ellipse 159">
            <a:extLst>
              <a:ext uri="{FF2B5EF4-FFF2-40B4-BE49-F238E27FC236}">
                <a16:creationId xmlns:a16="http://schemas.microsoft.com/office/drawing/2014/main" id="{9DA69183-310F-1172-A925-46255261F2CF}"/>
              </a:ext>
            </a:extLst>
          </p:cNvPr>
          <p:cNvSpPr/>
          <p:nvPr/>
        </p:nvSpPr>
        <p:spPr>
          <a:xfrm>
            <a:off x="8334859" y="334744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267BF058-40E6-7A41-EA13-5D992FC5A9FF}"/>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771989DB-F82A-D69A-B31C-10BACA53F677}"/>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Ellipse 162">
            <a:extLst>
              <a:ext uri="{FF2B5EF4-FFF2-40B4-BE49-F238E27FC236}">
                <a16:creationId xmlns:a16="http://schemas.microsoft.com/office/drawing/2014/main" id="{4A9D3B48-CC46-A061-FB72-D9405C334E42}"/>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64" name="Ellipse 163">
            <a:extLst>
              <a:ext uri="{FF2B5EF4-FFF2-40B4-BE49-F238E27FC236}">
                <a16:creationId xmlns:a16="http://schemas.microsoft.com/office/drawing/2014/main" id="{B3FC3074-CAC5-6C4B-34CF-AAF5908B14EA}"/>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5" name="Connecteur droit avec flèche 164">
            <a:extLst>
              <a:ext uri="{FF2B5EF4-FFF2-40B4-BE49-F238E27FC236}">
                <a16:creationId xmlns:a16="http://schemas.microsoft.com/office/drawing/2014/main" id="{8A867B71-D7E8-E236-79CA-7072219189EE}"/>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Connecteur droit 165">
            <a:extLst>
              <a:ext uri="{FF2B5EF4-FFF2-40B4-BE49-F238E27FC236}">
                <a16:creationId xmlns:a16="http://schemas.microsoft.com/office/drawing/2014/main" id="{03507A29-9978-FCAE-0A59-5DCC63335D8B}"/>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Ellipse 166">
            <a:extLst>
              <a:ext uri="{FF2B5EF4-FFF2-40B4-BE49-F238E27FC236}">
                <a16:creationId xmlns:a16="http://schemas.microsoft.com/office/drawing/2014/main" id="{A41FEE14-2D5B-C25C-EE22-D0F0E3A8F107}"/>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63441A64-C13B-1CDE-2309-D2428A248A83}"/>
              </a:ext>
            </a:extLst>
          </p:cNvPr>
          <p:cNvSpPr/>
          <p:nvPr/>
        </p:nvSpPr>
        <p:spPr>
          <a:xfrm>
            <a:off x="8384679" y="342879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3FD226E7-97E8-28E3-8CE3-1D91ADFE2C46}"/>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FE7044A4-63F4-595C-4791-DDBE6CC29AA4}"/>
              </a:ext>
            </a:extLst>
          </p:cNvPr>
          <p:cNvSpPr/>
          <p:nvPr/>
        </p:nvSpPr>
        <p:spPr>
          <a:xfrm>
            <a:off x="8530905" y="340860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Ellipse 170">
            <a:extLst>
              <a:ext uri="{FF2B5EF4-FFF2-40B4-BE49-F238E27FC236}">
                <a16:creationId xmlns:a16="http://schemas.microsoft.com/office/drawing/2014/main" id="{948E547B-C0CD-CD47-C43D-4DAB43915E84}"/>
              </a:ext>
            </a:extLst>
          </p:cNvPr>
          <p:cNvSpPr/>
          <p:nvPr/>
        </p:nvSpPr>
        <p:spPr>
          <a:xfrm rot="5232423">
            <a:off x="9222248" y="5266407"/>
            <a:ext cx="671575" cy="3482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Ellipse 171">
            <a:extLst>
              <a:ext uri="{FF2B5EF4-FFF2-40B4-BE49-F238E27FC236}">
                <a16:creationId xmlns:a16="http://schemas.microsoft.com/office/drawing/2014/main" id="{08201F37-7492-38B7-09DB-3AB5A4EEBD20}"/>
              </a:ext>
            </a:extLst>
          </p:cNvPr>
          <p:cNvSpPr/>
          <p:nvPr/>
        </p:nvSpPr>
        <p:spPr>
          <a:xfrm rot="6682418">
            <a:off x="10609234" y="5380248"/>
            <a:ext cx="526077" cy="45371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 name="Connecteur droit 1">
            <a:extLst>
              <a:ext uri="{FF2B5EF4-FFF2-40B4-BE49-F238E27FC236}">
                <a16:creationId xmlns:a16="http://schemas.microsoft.com/office/drawing/2014/main" id="{C658CC26-625F-69B1-0178-64C6F98B0A96}"/>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B288125-78BF-F8C7-04F6-7A641A4CDA0A}"/>
              </a:ext>
            </a:extLst>
          </p:cNvPr>
          <p:cNvSpPr/>
          <p:nvPr/>
        </p:nvSpPr>
        <p:spPr>
          <a:xfrm>
            <a:off x="77840" y="116632"/>
            <a:ext cx="3747551" cy="5755422"/>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1600-1852 : Le royaume Fon du Dahomey</a:t>
            </a:r>
          </a:p>
          <a:p>
            <a:endParaRPr lang="fr-FR" sz="1600" dirty="0"/>
          </a:p>
          <a:p>
            <a:r>
              <a:rPr lang="fr-FR" sz="1600" dirty="0"/>
              <a:t>*Au début du XVIIIe siècle, pour tenter</a:t>
            </a:r>
          </a:p>
          <a:p>
            <a:r>
              <a:rPr lang="fr-FR" sz="1600" dirty="0"/>
              <a:t>A son tour d’accaparer la traite</a:t>
            </a:r>
          </a:p>
          <a:p>
            <a:r>
              <a:rPr lang="fr-FR" sz="1600" dirty="0"/>
              <a:t>Le Dahomey s’étend vers le sud…</a:t>
            </a:r>
          </a:p>
          <a:p>
            <a:endParaRPr lang="fr-FR" sz="1600" dirty="0"/>
          </a:p>
          <a:p>
            <a:r>
              <a:rPr lang="fr-FR" sz="1600" dirty="0"/>
              <a:t>*1724 : Son chef </a:t>
            </a:r>
            <a:r>
              <a:rPr lang="fr-FR" sz="1600" dirty="0" err="1"/>
              <a:t>Agaja</a:t>
            </a:r>
            <a:r>
              <a:rPr lang="fr-FR" sz="1600" dirty="0"/>
              <a:t> conquiert </a:t>
            </a:r>
            <a:r>
              <a:rPr lang="fr-FR" sz="1600" dirty="0" err="1"/>
              <a:t>Allada</a:t>
            </a:r>
            <a:endParaRPr lang="fr-FR" sz="1600" dirty="0"/>
          </a:p>
          <a:p>
            <a:r>
              <a:rPr lang="fr-FR" sz="1600" dirty="0"/>
              <a:t>Mais pas Porto Novo où se réfugie</a:t>
            </a:r>
          </a:p>
          <a:p>
            <a:r>
              <a:rPr lang="fr-FR" sz="1600" dirty="0"/>
              <a:t>La famille régnante d’</a:t>
            </a:r>
            <a:r>
              <a:rPr lang="fr-FR" sz="1600" dirty="0" err="1"/>
              <a:t>Allada</a:t>
            </a:r>
            <a:endParaRPr lang="fr-FR" sz="1600" dirty="0"/>
          </a:p>
          <a:p>
            <a:endParaRPr lang="fr-FR" sz="1600" dirty="0"/>
          </a:p>
          <a:p>
            <a:r>
              <a:rPr lang="fr-FR" sz="1600" dirty="0"/>
              <a:t>*1725-30 : Le Dahomey</a:t>
            </a:r>
          </a:p>
          <a:p>
            <a:r>
              <a:rPr lang="fr-FR" sz="1600" dirty="0"/>
              <a:t>Entre en guerre avec le </a:t>
            </a:r>
            <a:r>
              <a:rPr lang="fr-FR" sz="1600" i="1" dirty="0"/>
              <a:t>concurrent</a:t>
            </a:r>
            <a:r>
              <a:rPr lang="fr-FR" sz="1600" dirty="0"/>
              <a:t> Oyo</a:t>
            </a:r>
          </a:p>
          <a:p>
            <a:r>
              <a:rPr lang="fr-FR" sz="1600" dirty="0"/>
              <a:t>Qui renforce ses liens avec Porto-Novo</a:t>
            </a:r>
          </a:p>
          <a:p>
            <a:r>
              <a:rPr lang="fr-FR" sz="1600" dirty="0"/>
              <a:t>Et finalement…</a:t>
            </a:r>
          </a:p>
          <a:p>
            <a:endParaRPr lang="fr-FR" sz="1600" dirty="0"/>
          </a:p>
          <a:p>
            <a:r>
              <a:rPr lang="fr-FR" sz="1600" dirty="0"/>
              <a:t>*1730-48 : Défait, le Dahomey accepte…</a:t>
            </a:r>
          </a:p>
          <a:p>
            <a:r>
              <a:rPr lang="fr-FR" sz="1600" dirty="0"/>
              <a:t>De s’intégrer à l’économie de la traite ; Et…</a:t>
            </a:r>
          </a:p>
          <a:p>
            <a:r>
              <a:rPr lang="fr-FR" sz="1600" dirty="0"/>
              <a:t>*1748 : La suzeraineté d’Oyo ; Toutefois…</a:t>
            </a:r>
          </a:p>
          <a:p>
            <a:endParaRPr lang="fr-FR" sz="1600" dirty="0"/>
          </a:p>
          <a:p>
            <a:r>
              <a:rPr lang="fr-FR" sz="1600" dirty="0"/>
              <a:t>*1747 : Le Dahomey</a:t>
            </a:r>
          </a:p>
          <a:p>
            <a:r>
              <a:rPr lang="fr-FR" sz="1600" dirty="0"/>
              <a:t>Est parvenu à annexer Ouidah</a:t>
            </a:r>
          </a:p>
          <a:p>
            <a:endParaRPr lang="fr-FR" sz="1600" dirty="0"/>
          </a:p>
          <a:p>
            <a:r>
              <a:rPr lang="fr-FR" sz="1600" dirty="0"/>
              <a:t>*Mais…</a:t>
            </a:r>
          </a:p>
        </p:txBody>
      </p:sp>
    </p:spTree>
    <p:extLst>
      <p:ext uri="{BB962C8B-B14F-4D97-AF65-F5344CB8AC3E}">
        <p14:creationId xmlns:p14="http://schemas.microsoft.com/office/powerpoint/2010/main" val="3139351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E39C1-5D69-FAC4-A747-3F63B8B37C6A}"/>
            </a:ext>
          </a:extLst>
        </p:cNvPr>
        <p:cNvGrpSpPr/>
        <p:nvPr/>
      </p:nvGrpSpPr>
      <p:grpSpPr>
        <a:xfrm>
          <a:off x="0" y="0"/>
          <a:ext cx="0" cy="0"/>
          <a:chOff x="0" y="0"/>
          <a:chExt cx="0" cy="0"/>
        </a:xfrm>
      </p:grpSpPr>
      <p:pic>
        <p:nvPicPr>
          <p:cNvPr id="50" name="Picture 3" descr="C:\Users\Christophe\Pictures\My Scans\2016-04 (avr.)\scan0010.jpg">
            <a:extLst>
              <a:ext uri="{FF2B5EF4-FFF2-40B4-BE49-F238E27FC236}">
                <a16:creationId xmlns:a16="http://schemas.microsoft.com/office/drawing/2014/main" id="{DDD47795-D138-5B46-D2F7-6DF3FDABAB5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1" name="Ellipse 50">
            <a:extLst>
              <a:ext uri="{FF2B5EF4-FFF2-40B4-BE49-F238E27FC236}">
                <a16:creationId xmlns:a16="http://schemas.microsoft.com/office/drawing/2014/main" id="{3054C881-BEB3-821E-14D6-F56EDCEABC82}"/>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2" name="Ellipse 51">
            <a:extLst>
              <a:ext uri="{FF2B5EF4-FFF2-40B4-BE49-F238E27FC236}">
                <a16:creationId xmlns:a16="http://schemas.microsoft.com/office/drawing/2014/main" id="{BB88850A-5BB0-1787-B37F-8C75E05172BB}"/>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3" name="Ellipse 52">
            <a:extLst>
              <a:ext uri="{FF2B5EF4-FFF2-40B4-BE49-F238E27FC236}">
                <a16:creationId xmlns:a16="http://schemas.microsoft.com/office/drawing/2014/main" id="{1188F523-C620-CC7C-7059-F9DE47CAB26B}"/>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4" name="Ellipse 53">
            <a:extLst>
              <a:ext uri="{FF2B5EF4-FFF2-40B4-BE49-F238E27FC236}">
                <a16:creationId xmlns:a16="http://schemas.microsoft.com/office/drawing/2014/main" id="{E324952C-17CF-7C1D-0044-F8A592BE4A13}"/>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5" name="Ellipse 54">
            <a:extLst>
              <a:ext uri="{FF2B5EF4-FFF2-40B4-BE49-F238E27FC236}">
                <a16:creationId xmlns:a16="http://schemas.microsoft.com/office/drawing/2014/main" id="{475BBF19-5420-73B0-B02E-278928EF89D1}"/>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E72F54F5-5A69-2250-32B1-C75C694635BE}"/>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55400599-C0CC-2359-A947-F5354F4CB132}"/>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6" name="Ellipse 65">
            <a:extLst>
              <a:ext uri="{FF2B5EF4-FFF2-40B4-BE49-F238E27FC236}">
                <a16:creationId xmlns:a16="http://schemas.microsoft.com/office/drawing/2014/main" id="{0745573E-8328-D0F5-9DEC-B1140106F3F8}"/>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7" name="Ellipse 66">
            <a:extLst>
              <a:ext uri="{FF2B5EF4-FFF2-40B4-BE49-F238E27FC236}">
                <a16:creationId xmlns:a16="http://schemas.microsoft.com/office/drawing/2014/main" id="{1FA76080-AB21-560F-AC7D-99BDD1982CAD}"/>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8" name="Ellipse 67">
            <a:extLst>
              <a:ext uri="{FF2B5EF4-FFF2-40B4-BE49-F238E27FC236}">
                <a16:creationId xmlns:a16="http://schemas.microsoft.com/office/drawing/2014/main" id="{34B2ED9E-6650-8B33-9B54-BF82F1A06F48}"/>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9" name="Ellipse 68">
            <a:extLst>
              <a:ext uri="{FF2B5EF4-FFF2-40B4-BE49-F238E27FC236}">
                <a16:creationId xmlns:a16="http://schemas.microsoft.com/office/drawing/2014/main" id="{D518D661-498C-5CA9-BD41-1A6C3F8769B5}"/>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0" name="Ellipse 69">
            <a:extLst>
              <a:ext uri="{FF2B5EF4-FFF2-40B4-BE49-F238E27FC236}">
                <a16:creationId xmlns:a16="http://schemas.microsoft.com/office/drawing/2014/main" id="{72E5618B-E614-C49B-1B7F-25794061A401}"/>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EE37BC1A-8442-9483-5362-9D96DCEA2E61}"/>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547966EA-94C0-B209-2C23-176A6AF78EC8}"/>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1E1E5BBB-16A0-C5E9-FE57-C15F894D731A}"/>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66099191-189D-2077-699B-27305CF5A5E5}"/>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Ellipse 75">
            <a:extLst>
              <a:ext uri="{FF2B5EF4-FFF2-40B4-BE49-F238E27FC236}">
                <a16:creationId xmlns:a16="http://schemas.microsoft.com/office/drawing/2014/main" id="{FF9B749D-D38E-8529-51BF-495BC12335F7}"/>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BEEB32DD-B514-2AA8-DA1C-95A05E4B46B3}"/>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56DC7BF4-53FF-51C6-3DBA-1248219F115D}"/>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9" name="Connecteur droit 78">
            <a:extLst>
              <a:ext uri="{FF2B5EF4-FFF2-40B4-BE49-F238E27FC236}">
                <a16:creationId xmlns:a16="http://schemas.microsoft.com/office/drawing/2014/main" id="{243D25AB-CF3A-0B76-85B5-7C615CF8E9F3}"/>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0" name="Ellipse 79">
            <a:extLst>
              <a:ext uri="{FF2B5EF4-FFF2-40B4-BE49-F238E27FC236}">
                <a16:creationId xmlns:a16="http://schemas.microsoft.com/office/drawing/2014/main" id="{E774D72B-B683-6311-BD32-BAAB295F33EC}"/>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454C4A4F-8D4C-65BB-BE4E-2152DB703DF8}"/>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a:extLst>
              <a:ext uri="{FF2B5EF4-FFF2-40B4-BE49-F238E27FC236}">
                <a16:creationId xmlns:a16="http://schemas.microsoft.com/office/drawing/2014/main" id="{D4E090C9-9045-9C4A-AC47-A87A3CE52081}"/>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5" name="Connecteur droit 84">
            <a:extLst>
              <a:ext uri="{FF2B5EF4-FFF2-40B4-BE49-F238E27FC236}">
                <a16:creationId xmlns:a16="http://schemas.microsoft.com/office/drawing/2014/main" id="{BC9ADB31-370B-D4DB-8B9C-881AB82D6CB9}"/>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54E3D25C-FF70-0903-5BB8-2DD6DD7AC441}"/>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FB8B418B-09A7-FABB-4FD1-1EF17F9EE136}"/>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Ellipse 87">
            <a:extLst>
              <a:ext uri="{FF2B5EF4-FFF2-40B4-BE49-F238E27FC236}">
                <a16:creationId xmlns:a16="http://schemas.microsoft.com/office/drawing/2014/main" id="{2D6C1628-BD95-D036-3536-8D3744DCA295}"/>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6" name="Connecteur droit 105">
            <a:extLst>
              <a:ext uri="{FF2B5EF4-FFF2-40B4-BE49-F238E27FC236}">
                <a16:creationId xmlns:a16="http://schemas.microsoft.com/office/drawing/2014/main" id="{501EDA6B-82AC-E18F-F4FA-46F712BC7834}"/>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7" name="Ellipse 106">
            <a:extLst>
              <a:ext uri="{FF2B5EF4-FFF2-40B4-BE49-F238E27FC236}">
                <a16:creationId xmlns:a16="http://schemas.microsoft.com/office/drawing/2014/main" id="{8379E3D5-ADCB-AF72-6898-4BD6458B4670}"/>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108" name="Connecteur droit avec flèche 107">
            <a:extLst>
              <a:ext uri="{FF2B5EF4-FFF2-40B4-BE49-F238E27FC236}">
                <a16:creationId xmlns:a16="http://schemas.microsoft.com/office/drawing/2014/main" id="{9D5BC46C-EB73-FF2D-2864-DE70829A0D2B}"/>
              </a:ext>
            </a:extLst>
          </p:cNvPr>
          <p:cNvCxnSpPr>
            <a:cxnSpLocks/>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Ellipse 109">
            <a:extLst>
              <a:ext uri="{FF2B5EF4-FFF2-40B4-BE49-F238E27FC236}">
                <a16:creationId xmlns:a16="http://schemas.microsoft.com/office/drawing/2014/main" id="{520B2736-8B48-239F-F5A9-7B88607E2FE7}"/>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1" name="Ellipse 110">
            <a:extLst>
              <a:ext uri="{FF2B5EF4-FFF2-40B4-BE49-F238E27FC236}">
                <a16:creationId xmlns:a16="http://schemas.microsoft.com/office/drawing/2014/main" id="{432E2004-7E49-B143-3469-D3DD515C528A}"/>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2" name="Ellipse 111">
            <a:extLst>
              <a:ext uri="{FF2B5EF4-FFF2-40B4-BE49-F238E27FC236}">
                <a16:creationId xmlns:a16="http://schemas.microsoft.com/office/drawing/2014/main" id="{B1617B4B-B6A0-C9DD-66B9-F74F8CF77C36}"/>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3" name="Ellipse 112">
            <a:extLst>
              <a:ext uri="{FF2B5EF4-FFF2-40B4-BE49-F238E27FC236}">
                <a16:creationId xmlns:a16="http://schemas.microsoft.com/office/drawing/2014/main" id="{5AA872E2-5C69-17A5-6652-35B6F1F27EFC}"/>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14" name="Connecteur droit 113">
            <a:extLst>
              <a:ext uri="{FF2B5EF4-FFF2-40B4-BE49-F238E27FC236}">
                <a16:creationId xmlns:a16="http://schemas.microsoft.com/office/drawing/2014/main" id="{6491EC12-7ACC-2FFC-2D49-0CCE00416484}"/>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BA7B9504-2D5A-81A2-5285-C1002003EF9B}"/>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6" name="Connecteur droit avec flèche 115">
            <a:extLst>
              <a:ext uri="{FF2B5EF4-FFF2-40B4-BE49-F238E27FC236}">
                <a16:creationId xmlns:a16="http://schemas.microsoft.com/office/drawing/2014/main" id="{EC6FD88A-6313-F646-1E80-32C4D6F8212A}"/>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A629D19D-1E5D-D45F-775B-1BDA502219DE}"/>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8" name="Ellipse 117">
            <a:extLst>
              <a:ext uri="{FF2B5EF4-FFF2-40B4-BE49-F238E27FC236}">
                <a16:creationId xmlns:a16="http://schemas.microsoft.com/office/drawing/2014/main" id="{CD2A5C37-94F4-C38F-8E38-D6B62DC4E9BB}"/>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9" name="Connecteur droit 118">
            <a:extLst>
              <a:ext uri="{FF2B5EF4-FFF2-40B4-BE49-F238E27FC236}">
                <a16:creationId xmlns:a16="http://schemas.microsoft.com/office/drawing/2014/main" id="{5604A330-7CE1-608D-E7DD-75AE6BD1E051}"/>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a:extLst>
              <a:ext uri="{FF2B5EF4-FFF2-40B4-BE49-F238E27FC236}">
                <a16:creationId xmlns:a16="http://schemas.microsoft.com/office/drawing/2014/main" id="{CD4DF71C-7D48-DF2F-1E79-F7F5C1138DE1}"/>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B04062FD-32BF-D7A6-73E0-13F71B7EE779}"/>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2" name="Ellipse 121">
            <a:extLst>
              <a:ext uri="{FF2B5EF4-FFF2-40B4-BE49-F238E27FC236}">
                <a16:creationId xmlns:a16="http://schemas.microsoft.com/office/drawing/2014/main" id="{4D3F2AB9-3EA1-413B-0EE4-5527373A48A2}"/>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3" name="Connecteur droit 122">
            <a:extLst>
              <a:ext uri="{FF2B5EF4-FFF2-40B4-BE49-F238E27FC236}">
                <a16:creationId xmlns:a16="http://schemas.microsoft.com/office/drawing/2014/main" id="{0C004E4C-EE29-53AC-347E-E771AEFAA782}"/>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4" name="Ellipse 123">
            <a:extLst>
              <a:ext uri="{FF2B5EF4-FFF2-40B4-BE49-F238E27FC236}">
                <a16:creationId xmlns:a16="http://schemas.microsoft.com/office/drawing/2014/main" id="{31344D86-2F4E-CA2D-5D45-B6B5DCA6A896}"/>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25" name="Connecteur droit 124">
            <a:extLst>
              <a:ext uri="{FF2B5EF4-FFF2-40B4-BE49-F238E27FC236}">
                <a16:creationId xmlns:a16="http://schemas.microsoft.com/office/drawing/2014/main" id="{CAE417DA-4D80-AF4E-424D-64C7D796BC94}"/>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986AD228-4054-978F-AE3B-5353FECA3F4F}"/>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8" name="Ellipse 127">
            <a:extLst>
              <a:ext uri="{FF2B5EF4-FFF2-40B4-BE49-F238E27FC236}">
                <a16:creationId xmlns:a16="http://schemas.microsoft.com/office/drawing/2014/main" id="{F6EF9969-0A04-A519-36E9-E22CE1DBF4FF}"/>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9" name="Ellipse 128">
            <a:extLst>
              <a:ext uri="{FF2B5EF4-FFF2-40B4-BE49-F238E27FC236}">
                <a16:creationId xmlns:a16="http://schemas.microsoft.com/office/drawing/2014/main" id="{E5E261E1-F0CC-1F61-E059-C937232E05BA}"/>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0" name="Ellipse 129">
            <a:extLst>
              <a:ext uri="{FF2B5EF4-FFF2-40B4-BE49-F238E27FC236}">
                <a16:creationId xmlns:a16="http://schemas.microsoft.com/office/drawing/2014/main" id="{74288288-80E0-4B64-7186-3A100ACD6840}"/>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31" name="Connecteur droit 130">
            <a:extLst>
              <a:ext uri="{FF2B5EF4-FFF2-40B4-BE49-F238E27FC236}">
                <a16:creationId xmlns:a16="http://schemas.microsoft.com/office/drawing/2014/main" id="{2E06D612-DC89-670E-CB95-5A89854B7B40}"/>
              </a:ext>
            </a:extLst>
          </p:cNvPr>
          <p:cNvCxnSpPr>
            <a:cxnSpLocks/>
            <a:stCxn id="133" idx="0"/>
            <a:endCxn id="134"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2" name="Connecteur droit avec flèche 131">
            <a:extLst>
              <a:ext uri="{FF2B5EF4-FFF2-40B4-BE49-F238E27FC236}">
                <a16:creationId xmlns:a16="http://schemas.microsoft.com/office/drawing/2014/main" id="{5D6CB8A6-6B5E-B010-577A-FFCE64A9F215}"/>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3" name="Ellipse 132">
            <a:extLst>
              <a:ext uri="{FF2B5EF4-FFF2-40B4-BE49-F238E27FC236}">
                <a16:creationId xmlns:a16="http://schemas.microsoft.com/office/drawing/2014/main" id="{8E7C1A7A-835A-AF4F-789A-50D1D67D063B}"/>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4" name="Ellipse 133">
            <a:extLst>
              <a:ext uri="{FF2B5EF4-FFF2-40B4-BE49-F238E27FC236}">
                <a16:creationId xmlns:a16="http://schemas.microsoft.com/office/drawing/2014/main" id="{C261CFC4-7B7C-B7E5-A8D9-A482FF51203E}"/>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135" name="Picture 3" descr="C:\Users\Christophe\Pictures\My Scans\2016-04 (avr.)\scan0010.jpg">
            <a:extLst>
              <a:ext uri="{FF2B5EF4-FFF2-40B4-BE49-F238E27FC236}">
                <a16:creationId xmlns:a16="http://schemas.microsoft.com/office/drawing/2014/main" id="{BB7FEAE0-DE91-38BE-552A-0A872A3D668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6" name="Ellipse 135">
            <a:extLst>
              <a:ext uri="{FF2B5EF4-FFF2-40B4-BE49-F238E27FC236}">
                <a16:creationId xmlns:a16="http://schemas.microsoft.com/office/drawing/2014/main" id="{6656CE3F-E34B-FB58-E699-B2107FB2068D}"/>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B252D375-CD33-FA42-0A73-A0B596DA03E6}"/>
              </a:ext>
            </a:extLst>
          </p:cNvPr>
          <p:cNvSpPr/>
          <p:nvPr/>
        </p:nvSpPr>
        <p:spPr>
          <a:xfrm>
            <a:off x="9945631" y="557656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3683D700-0451-79AD-70E8-3C2CF1B89E02}"/>
              </a:ext>
            </a:extLst>
          </p:cNvPr>
          <p:cNvSpPr/>
          <p:nvPr/>
        </p:nvSpPr>
        <p:spPr>
          <a:xfrm>
            <a:off x="10731860" y="566299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00B79FD7-16DD-90DD-8196-7FDD5089BCF6}"/>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C08B2DE8-7F5C-82D0-83D6-A7072FB6D614}"/>
              </a:ext>
            </a:extLst>
          </p:cNvPr>
          <p:cNvSpPr/>
          <p:nvPr/>
        </p:nvSpPr>
        <p:spPr>
          <a:xfrm>
            <a:off x="11333625" y="598753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2098FDB0-9525-F201-380A-F8A60FA8269E}"/>
              </a:ext>
            </a:extLst>
          </p:cNvPr>
          <p:cNvSpPr/>
          <p:nvPr/>
        </p:nvSpPr>
        <p:spPr>
          <a:xfrm>
            <a:off x="10336246" y="471722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228E76E4-F0BB-36C3-669A-FA3BEE3FEF21}"/>
              </a:ext>
            </a:extLst>
          </p:cNvPr>
          <p:cNvSpPr/>
          <p:nvPr/>
        </p:nvSpPr>
        <p:spPr>
          <a:xfrm>
            <a:off x="9516313" y="541997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92B1AF4A-37B4-DDE9-BBD0-A00F70628287}"/>
              </a:ext>
            </a:extLst>
          </p:cNvPr>
          <p:cNvSpPr/>
          <p:nvPr/>
        </p:nvSpPr>
        <p:spPr>
          <a:xfrm>
            <a:off x="9577137" y="551082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7372AB5F-8C19-3271-A277-615169260CF3}"/>
              </a:ext>
            </a:extLst>
          </p:cNvPr>
          <p:cNvSpPr/>
          <p:nvPr/>
        </p:nvSpPr>
        <p:spPr>
          <a:xfrm rot="7246051">
            <a:off x="9585353" y="4876973"/>
            <a:ext cx="1089941" cy="4764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1A7F5BAD-3A57-746A-ECE8-15E26D521C55}"/>
              </a:ext>
            </a:extLst>
          </p:cNvPr>
          <p:cNvSpPr/>
          <p:nvPr/>
        </p:nvSpPr>
        <p:spPr>
          <a:xfrm>
            <a:off x="9743520" y="554538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3C32A80F-EB41-086F-3242-2ACA8FF9EF7F}"/>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16266C29-4534-A027-A899-E79690E82E80}"/>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FCAA9A55-4F3A-98E8-C79D-C20A2FA65699}"/>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4" name="Ellipse 153">
            <a:extLst>
              <a:ext uri="{FF2B5EF4-FFF2-40B4-BE49-F238E27FC236}">
                <a16:creationId xmlns:a16="http://schemas.microsoft.com/office/drawing/2014/main" id="{3FA68502-C854-E612-EF38-A9A21CB1B4C1}"/>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5" name="Ellipse 154">
            <a:extLst>
              <a:ext uri="{FF2B5EF4-FFF2-40B4-BE49-F238E27FC236}">
                <a16:creationId xmlns:a16="http://schemas.microsoft.com/office/drawing/2014/main" id="{14A07DAD-03F7-6050-EABB-E9B057A26996}"/>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8" name="Rectangle 157">
            <a:extLst>
              <a:ext uri="{FF2B5EF4-FFF2-40B4-BE49-F238E27FC236}">
                <a16:creationId xmlns:a16="http://schemas.microsoft.com/office/drawing/2014/main" id="{AF15CD1F-3765-0320-4AB2-226E59D632A7}"/>
              </a:ext>
            </a:extLst>
          </p:cNvPr>
          <p:cNvSpPr/>
          <p:nvPr/>
        </p:nvSpPr>
        <p:spPr>
          <a:xfrm>
            <a:off x="47993" y="68493"/>
            <a:ext cx="3824969" cy="674030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1600-1852 : Le royaume Fon du Dahomey</a:t>
            </a:r>
          </a:p>
          <a:p>
            <a:endParaRPr lang="fr-FR" sz="1600" dirty="0"/>
          </a:p>
          <a:p>
            <a:r>
              <a:rPr lang="fr-FR" sz="1600" dirty="0"/>
              <a:t>*1767 : Crise commerciale…</a:t>
            </a:r>
          </a:p>
          <a:p>
            <a:r>
              <a:rPr lang="fr-FR" sz="1600" dirty="0"/>
              <a:t>Le contrôle strict du roi sur Ouidah entraine Un report du trafic européen</a:t>
            </a:r>
          </a:p>
          <a:p>
            <a:r>
              <a:rPr lang="fr-FR" sz="1600" dirty="0"/>
              <a:t>Vers Porto-Novo (Oyo) et Lagos (Bénin)</a:t>
            </a:r>
          </a:p>
          <a:p>
            <a:r>
              <a:rPr lang="fr-FR" sz="1600" dirty="0"/>
              <a:t>*</a:t>
            </a:r>
            <a:r>
              <a:rPr lang="fr-FR" sz="1600" u="sng" dirty="0"/>
              <a:t>A suivre</a:t>
            </a:r>
            <a:r>
              <a:rPr lang="fr-FR" sz="1600" dirty="0"/>
              <a:t>…</a:t>
            </a:r>
          </a:p>
          <a:p>
            <a:endParaRPr lang="fr-FR" sz="1600" dirty="0"/>
          </a:p>
          <a:p>
            <a:r>
              <a:rPr lang="fr-FR" sz="1600" dirty="0">
                <a:solidFill>
                  <a:srgbClr val="FF0000"/>
                </a:solidFill>
              </a:rPr>
              <a:t>*1807-15 . Interdiction de la traite ; Mais…</a:t>
            </a:r>
          </a:p>
          <a:p>
            <a:r>
              <a:rPr lang="fr-FR" sz="1600" dirty="0">
                <a:solidFill>
                  <a:srgbClr val="FF0000"/>
                </a:solidFill>
              </a:rPr>
              <a:t>*1800 : Installation de Brésiliens sur la côte Renouveau de la traite vers le Brésil et Cuba</a:t>
            </a:r>
          </a:p>
          <a:p>
            <a:r>
              <a:rPr lang="fr-FR" sz="1600" dirty="0">
                <a:solidFill>
                  <a:srgbClr val="FF0000"/>
                </a:solidFill>
              </a:rPr>
              <a:t>NB : </a:t>
            </a:r>
          </a:p>
          <a:p>
            <a:endParaRPr lang="fr-FR" sz="1600" dirty="0">
              <a:solidFill>
                <a:srgbClr val="FF0000"/>
              </a:solidFill>
            </a:endParaRPr>
          </a:p>
          <a:p>
            <a:r>
              <a:rPr lang="fr-FR" sz="1600" dirty="0">
                <a:solidFill>
                  <a:srgbClr val="FF0000"/>
                </a:solidFill>
              </a:rPr>
              <a:t>*1818 : Chute de la dynastie </a:t>
            </a:r>
            <a:r>
              <a:rPr lang="fr-FR" sz="1600" dirty="0" err="1">
                <a:solidFill>
                  <a:srgbClr val="FF0000"/>
                </a:solidFill>
              </a:rPr>
              <a:t>Agaja</a:t>
            </a:r>
            <a:endParaRPr lang="fr-FR" sz="1600" dirty="0">
              <a:solidFill>
                <a:srgbClr val="FF0000"/>
              </a:solidFill>
            </a:endParaRPr>
          </a:p>
          <a:p>
            <a:r>
              <a:rPr lang="fr-FR" sz="1600" dirty="0">
                <a:solidFill>
                  <a:srgbClr val="FF0000"/>
                </a:solidFill>
              </a:rPr>
              <a:t>Et </a:t>
            </a:r>
            <a:r>
              <a:rPr lang="fr-FR" sz="1600" dirty="0" err="1">
                <a:solidFill>
                  <a:srgbClr val="FF0000"/>
                </a:solidFill>
              </a:rPr>
              <a:t>Guézo</a:t>
            </a:r>
            <a:r>
              <a:rPr lang="fr-FR" sz="1600" dirty="0">
                <a:solidFill>
                  <a:srgbClr val="FF0000"/>
                </a:solidFill>
              </a:rPr>
              <a:t> monte sur le trône</a:t>
            </a:r>
          </a:p>
          <a:p>
            <a:r>
              <a:rPr lang="fr-FR" sz="1600" dirty="0">
                <a:solidFill>
                  <a:srgbClr val="FF0000"/>
                </a:solidFill>
              </a:rPr>
              <a:t>NB : Il rompt les liens de vassalité avec Oyo</a:t>
            </a:r>
          </a:p>
          <a:p>
            <a:endParaRPr lang="fr-FR" sz="1600" dirty="0">
              <a:solidFill>
                <a:srgbClr val="FF0000"/>
              </a:solidFill>
            </a:endParaRPr>
          </a:p>
          <a:p>
            <a:r>
              <a:rPr lang="fr-FR" sz="1600" dirty="0">
                <a:solidFill>
                  <a:srgbClr val="FF0000"/>
                </a:solidFill>
              </a:rPr>
              <a:t>*A cause des captures d’esclaves</a:t>
            </a:r>
          </a:p>
          <a:p>
            <a:r>
              <a:rPr lang="fr-FR" sz="1600" dirty="0">
                <a:solidFill>
                  <a:srgbClr val="FF0000"/>
                </a:solidFill>
              </a:rPr>
              <a:t>Le roi </a:t>
            </a:r>
            <a:r>
              <a:rPr lang="fr-FR" sz="1600" dirty="0" err="1">
                <a:solidFill>
                  <a:srgbClr val="FF0000"/>
                </a:solidFill>
              </a:rPr>
              <a:t>Guézo</a:t>
            </a:r>
            <a:r>
              <a:rPr lang="fr-FR" sz="1600" dirty="0">
                <a:solidFill>
                  <a:srgbClr val="FF0000"/>
                </a:solidFill>
              </a:rPr>
              <a:t> en guerre contre les Yorubas Défaite et blocus britannique</a:t>
            </a:r>
          </a:p>
          <a:p>
            <a:r>
              <a:rPr lang="fr-FR" sz="1600" dirty="0">
                <a:solidFill>
                  <a:srgbClr val="FF0000"/>
                </a:solidFill>
              </a:rPr>
              <a:t>Et finalement…</a:t>
            </a:r>
          </a:p>
          <a:p>
            <a:endParaRPr lang="fr-FR" sz="1600" dirty="0">
              <a:solidFill>
                <a:srgbClr val="FF0000"/>
              </a:solidFill>
            </a:endParaRPr>
          </a:p>
          <a:p>
            <a:r>
              <a:rPr lang="fr-FR" sz="1600" dirty="0">
                <a:solidFill>
                  <a:srgbClr val="FF0000"/>
                </a:solidFill>
              </a:rPr>
              <a:t>*1852 : Le roi </a:t>
            </a:r>
            <a:r>
              <a:rPr lang="fr-FR" sz="1600" dirty="0" err="1">
                <a:solidFill>
                  <a:srgbClr val="FF0000"/>
                </a:solidFill>
              </a:rPr>
              <a:t>Guézo</a:t>
            </a:r>
            <a:r>
              <a:rPr lang="fr-FR" sz="1600" dirty="0">
                <a:solidFill>
                  <a:srgbClr val="FF0000"/>
                </a:solidFill>
              </a:rPr>
              <a:t> abolit la traite</a:t>
            </a:r>
          </a:p>
          <a:p>
            <a:endParaRPr lang="fr-FR" sz="1600" dirty="0"/>
          </a:p>
          <a:p>
            <a:r>
              <a:rPr lang="fr-FR" sz="1600" dirty="0"/>
              <a:t>*Oyo, Bénin ; Dahomey à l’ouest</a:t>
            </a:r>
          </a:p>
          <a:p>
            <a:r>
              <a:rPr lang="fr-FR" sz="1600" dirty="0"/>
              <a:t>Et encore plus à l’ouest</a:t>
            </a:r>
          </a:p>
          <a:p>
            <a:r>
              <a:rPr lang="fr-FR" sz="1600" dirty="0"/>
              <a:t>L’empire Akan des Ashantis…</a:t>
            </a:r>
          </a:p>
        </p:txBody>
      </p:sp>
      <p:sp>
        <p:nvSpPr>
          <p:cNvPr id="159" name="Ellipse 158">
            <a:extLst>
              <a:ext uri="{FF2B5EF4-FFF2-40B4-BE49-F238E27FC236}">
                <a16:creationId xmlns:a16="http://schemas.microsoft.com/office/drawing/2014/main" id="{978EC7D0-BC72-35D6-3DAD-87B659EC8250}"/>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6394CDD6-B37C-D460-026A-BC7E81534BE8}"/>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1" name="Connecteur droit 160">
            <a:extLst>
              <a:ext uri="{FF2B5EF4-FFF2-40B4-BE49-F238E27FC236}">
                <a16:creationId xmlns:a16="http://schemas.microsoft.com/office/drawing/2014/main" id="{45A51D04-648D-B3FE-AB07-D89523B45BDC}"/>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Ellipse 161">
            <a:extLst>
              <a:ext uri="{FF2B5EF4-FFF2-40B4-BE49-F238E27FC236}">
                <a16:creationId xmlns:a16="http://schemas.microsoft.com/office/drawing/2014/main" id="{25317E34-ECE2-504D-19BD-8501EA9D9D67}"/>
              </a:ext>
            </a:extLst>
          </p:cNvPr>
          <p:cNvSpPr/>
          <p:nvPr/>
        </p:nvSpPr>
        <p:spPr>
          <a:xfrm>
            <a:off x="8334859" y="334744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Ellipse 162">
            <a:extLst>
              <a:ext uri="{FF2B5EF4-FFF2-40B4-BE49-F238E27FC236}">
                <a16:creationId xmlns:a16="http://schemas.microsoft.com/office/drawing/2014/main" id="{9E03207E-F3C1-BA2C-C971-91911DBD1A1F}"/>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2F603DBD-8317-A991-A349-BCAB1634E74F}"/>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CE495FA5-7163-F6FF-5528-EC389C3388BD}"/>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66" name="Ellipse 165">
            <a:extLst>
              <a:ext uri="{FF2B5EF4-FFF2-40B4-BE49-F238E27FC236}">
                <a16:creationId xmlns:a16="http://schemas.microsoft.com/office/drawing/2014/main" id="{7075A7FD-3741-B674-FC69-65D266B8D068}"/>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7" name="Connecteur droit avec flèche 166">
            <a:extLst>
              <a:ext uri="{FF2B5EF4-FFF2-40B4-BE49-F238E27FC236}">
                <a16:creationId xmlns:a16="http://schemas.microsoft.com/office/drawing/2014/main" id="{E9E5221D-406D-1A42-6862-D24D6BE7BCCC}"/>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Connecteur droit 167">
            <a:extLst>
              <a:ext uri="{FF2B5EF4-FFF2-40B4-BE49-F238E27FC236}">
                <a16:creationId xmlns:a16="http://schemas.microsoft.com/office/drawing/2014/main" id="{F738F831-6B9C-4DF0-0436-198FB6AFF1D3}"/>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Ellipse 168">
            <a:extLst>
              <a:ext uri="{FF2B5EF4-FFF2-40B4-BE49-F238E27FC236}">
                <a16:creationId xmlns:a16="http://schemas.microsoft.com/office/drawing/2014/main" id="{DD45E105-6E46-31F0-7A6D-277A6ECEA9FB}"/>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D0716FC7-EA79-874E-15B1-73F668C45D3F}"/>
              </a:ext>
            </a:extLst>
          </p:cNvPr>
          <p:cNvSpPr/>
          <p:nvPr/>
        </p:nvSpPr>
        <p:spPr>
          <a:xfrm>
            <a:off x="8384679" y="342879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Ellipse 170">
            <a:extLst>
              <a:ext uri="{FF2B5EF4-FFF2-40B4-BE49-F238E27FC236}">
                <a16:creationId xmlns:a16="http://schemas.microsoft.com/office/drawing/2014/main" id="{880ACCF7-84D8-39AC-4318-7A12DF719E9C}"/>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Ellipse 171">
            <a:extLst>
              <a:ext uri="{FF2B5EF4-FFF2-40B4-BE49-F238E27FC236}">
                <a16:creationId xmlns:a16="http://schemas.microsoft.com/office/drawing/2014/main" id="{96E7319B-3C74-EB92-24B9-7147467C80B7}"/>
              </a:ext>
            </a:extLst>
          </p:cNvPr>
          <p:cNvSpPr/>
          <p:nvPr/>
        </p:nvSpPr>
        <p:spPr>
          <a:xfrm>
            <a:off x="8530905" y="340860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E3C2664B-8854-AA76-2A67-5FDFCD50964B}"/>
              </a:ext>
            </a:extLst>
          </p:cNvPr>
          <p:cNvSpPr/>
          <p:nvPr/>
        </p:nvSpPr>
        <p:spPr>
          <a:xfrm rot="5232423">
            <a:off x="9222248" y="5266407"/>
            <a:ext cx="671575" cy="3482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Ellipse 173">
            <a:extLst>
              <a:ext uri="{FF2B5EF4-FFF2-40B4-BE49-F238E27FC236}">
                <a16:creationId xmlns:a16="http://schemas.microsoft.com/office/drawing/2014/main" id="{3A33FCEF-51C2-AB03-825D-05F417F539BD}"/>
              </a:ext>
            </a:extLst>
          </p:cNvPr>
          <p:cNvSpPr/>
          <p:nvPr/>
        </p:nvSpPr>
        <p:spPr>
          <a:xfrm rot="6682418">
            <a:off x="10609234" y="5380248"/>
            <a:ext cx="526077" cy="45371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 name="Connecteur droit 1">
            <a:extLst>
              <a:ext uri="{FF2B5EF4-FFF2-40B4-BE49-F238E27FC236}">
                <a16:creationId xmlns:a16="http://schemas.microsoft.com/office/drawing/2014/main" id="{8249C235-C0A1-EEF2-9D23-C25A5D7E2FD9}"/>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075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A03A-A144-42F7-D53F-9D85ED9D1A3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0879DE3-65B0-C363-1460-9E24DDA9F5F1}"/>
              </a:ext>
            </a:extLst>
          </p:cNvPr>
          <p:cNvSpPr/>
          <p:nvPr/>
        </p:nvSpPr>
        <p:spPr>
          <a:xfrm>
            <a:off x="105143" y="106473"/>
            <a:ext cx="3655129" cy="6355586"/>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1495-1776 : Dans le haut-Sénégal, les royaumes fulbés ou peuls : Grand </a:t>
            </a:r>
            <a:r>
              <a:rPr lang="fr-FR" sz="1600" b="1" dirty="0" err="1"/>
              <a:t>Fulo</a:t>
            </a:r>
            <a:r>
              <a:rPr lang="fr-FR" sz="1600" b="1" dirty="0"/>
              <a:t>, </a:t>
            </a:r>
            <a:r>
              <a:rPr lang="fr-FR" sz="1600" b="1" dirty="0" err="1"/>
              <a:t>Boundou</a:t>
            </a:r>
            <a:r>
              <a:rPr lang="fr-FR" sz="1600" b="1" dirty="0"/>
              <a:t> et Fouta </a:t>
            </a:r>
            <a:r>
              <a:rPr lang="fr-FR" sz="1600" b="1" dirty="0" err="1"/>
              <a:t>Djalon</a:t>
            </a:r>
            <a:endParaRPr lang="fr-FR" sz="1600" dirty="0">
              <a:solidFill>
                <a:srgbClr val="FF0000"/>
              </a:solidFill>
            </a:endParaRPr>
          </a:p>
          <a:p>
            <a:endParaRPr lang="fr-FR" sz="1000" dirty="0">
              <a:solidFill>
                <a:srgbClr val="FF0000"/>
              </a:solidFill>
            </a:endParaRPr>
          </a:p>
          <a:p>
            <a:r>
              <a:rPr lang="fr-FR" sz="1700" dirty="0"/>
              <a:t>c) Les Fulbés, ou Foulani, ou Peuls…</a:t>
            </a:r>
          </a:p>
          <a:p>
            <a:endParaRPr lang="fr-FR" sz="1700" dirty="0"/>
          </a:p>
          <a:p>
            <a:r>
              <a:rPr lang="fr-FR" sz="1700" dirty="0"/>
              <a:t>*800 : Pasteurs venant du Sud-Sahara</a:t>
            </a:r>
          </a:p>
          <a:p>
            <a:r>
              <a:rPr lang="fr-FR" sz="1700" dirty="0"/>
              <a:t>Ils migrent vers la vallée du Sénégal </a:t>
            </a:r>
          </a:p>
          <a:p>
            <a:endParaRPr lang="fr-FR" sz="1700" dirty="0"/>
          </a:p>
          <a:p>
            <a:r>
              <a:rPr lang="fr-FR" sz="1700" dirty="0"/>
              <a:t>*Une partie se sédentarise</a:t>
            </a:r>
          </a:p>
          <a:p>
            <a:r>
              <a:rPr lang="fr-FR" sz="1700" dirty="0"/>
              <a:t>Et fonde le </a:t>
            </a:r>
            <a:r>
              <a:rPr lang="fr-FR" sz="1700" dirty="0" err="1"/>
              <a:t>Tekrour</a:t>
            </a:r>
            <a:r>
              <a:rPr lang="fr-FR" sz="1700" dirty="0"/>
              <a:t> ; </a:t>
            </a:r>
            <a:r>
              <a:rPr lang="fr-FR" sz="1600" dirty="0">
                <a:solidFill>
                  <a:srgbClr val="FF0000"/>
                </a:solidFill>
              </a:rPr>
              <a:t>NB : appelé </a:t>
            </a:r>
            <a:r>
              <a:rPr lang="fr-FR" sz="1600" i="1" dirty="0">
                <a:solidFill>
                  <a:srgbClr val="FF0000"/>
                </a:solidFill>
              </a:rPr>
              <a:t>Toucouleur</a:t>
            </a:r>
            <a:r>
              <a:rPr lang="fr-FR" sz="1600" dirty="0">
                <a:solidFill>
                  <a:srgbClr val="FF0000"/>
                </a:solidFill>
              </a:rPr>
              <a:t> par les Français au XIXe siècle </a:t>
            </a:r>
          </a:p>
          <a:p>
            <a:r>
              <a:rPr lang="fr-FR" sz="1700" dirty="0"/>
              <a:t>*900 : Islamisation</a:t>
            </a:r>
          </a:p>
          <a:p>
            <a:endParaRPr lang="fr-FR" sz="1000" dirty="0"/>
          </a:p>
          <a:p>
            <a:r>
              <a:rPr lang="fr-FR" sz="1700" dirty="0"/>
              <a:t>*1300 : Le </a:t>
            </a:r>
            <a:r>
              <a:rPr lang="fr-FR" sz="1700" dirty="0" err="1"/>
              <a:t>Tekrour</a:t>
            </a:r>
            <a:r>
              <a:rPr lang="fr-FR" sz="1700" dirty="0"/>
              <a:t>, vassal du Mali ; Et… *1464 : Du Songhaï ; Puis déclin…</a:t>
            </a:r>
          </a:p>
          <a:p>
            <a:endParaRPr lang="fr-FR" sz="1700" dirty="0"/>
          </a:p>
          <a:p>
            <a:r>
              <a:rPr lang="fr-FR" sz="1700" dirty="0"/>
              <a:t>*1495 : Renaissance du </a:t>
            </a:r>
            <a:r>
              <a:rPr lang="fr-FR" sz="1700" dirty="0" err="1"/>
              <a:t>Tekrour</a:t>
            </a:r>
            <a:endParaRPr lang="fr-FR" sz="1700" dirty="0"/>
          </a:p>
          <a:p>
            <a:r>
              <a:rPr lang="fr-FR" sz="1700" dirty="0"/>
              <a:t>Avec l’empire du </a:t>
            </a:r>
            <a:r>
              <a:rPr lang="fr-FR" sz="1700" b="1" dirty="0"/>
              <a:t>Grand </a:t>
            </a:r>
            <a:r>
              <a:rPr lang="fr-FR" sz="1700" b="1" dirty="0" err="1"/>
              <a:t>Fulo</a:t>
            </a:r>
            <a:r>
              <a:rPr lang="fr-FR" sz="1700" dirty="0"/>
              <a:t>, dirigé</a:t>
            </a:r>
          </a:p>
          <a:p>
            <a:r>
              <a:rPr lang="fr-FR" sz="1700" dirty="0"/>
              <a:t>Par une dynastie peule, les </a:t>
            </a:r>
            <a:r>
              <a:rPr lang="fr-FR" sz="1700" dirty="0" err="1"/>
              <a:t>Denianké</a:t>
            </a:r>
            <a:endParaRPr lang="fr-FR" sz="1700" dirty="0"/>
          </a:p>
          <a:p>
            <a:r>
              <a:rPr lang="fr-FR" sz="1700" dirty="0"/>
              <a:t>*Puis…</a:t>
            </a:r>
          </a:p>
          <a:p>
            <a:endParaRPr lang="fr-FR" sz="1700" dirty="0"/>
          </a:p>
          <a:p>
            <a:r>
              <a:rPr lang="fr-FR" sz="1700" dirty="0"/>
              <a:t>NB : 1776(-1859) : Le Grand </a:t>
            </a:r>
            <a:r>
              <a:rPr lang="fr-FR" sz="1700" dirty="0" err="1"/>
              <a:t>Fulo</a:t>
            </a:r>
            <a:r>
              <a:rPr lang="fr-FR" sz="1700" dirty="0"/>
              <a:t> sera supplanté par l’Imamat du Fouta-Toro</a:t>
            </a:r>
          </a:p>
          <a:p>
            <a:r>
              <a:rPr lang="fr-FR" sz="1700" u="sng" dirty="0"/>
              <a:t>A suivre</a:t>
            </a:r>
            <a:r>
              <a:rPr lang="fr-FR" sz="1700" dirty="0"/>
              <a:t>…</a:t>
            </a:r>
          </a:p>
        </p:txBody>
      </p:sp>
      <p:pic>
        <p:nvPicPr>
          <p:cNvPr id="2" name="Picture 3" descr="C:\Users\Christophe\Pictures\My Scans\2016-04 (avr.)\scan0010.jpg">
            <a:extLst>
              <a:ext uri="{FF2B5EF4-FFF2-40B4-BE49-F238E27FC236}">
                <a16:creationId xmlns:a16="http://schemas.microsoft.com/office/drawing/2014/main" id="{F11732C3-235C-6257-AB58-680B9684B51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E0136F79-F905-DA97-C585-D5B2C9C63467}"/>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C97A472F-F732-4C11-DA50-14394B31076B}"/>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0EF34A05-98E4-E607-7607-F1017188D7C1}"/>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7F5A3128-5ACE-FF00-E28F-2947B5B90E23}"/>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68C44B29-1D5C-F10F-A4A1-9F923B204A79}"/>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E6B51A69-1C69-3728-DD54-5BB62A10D44A}"/>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04BD60D-D322-A16A-AC08-0C850B72A27C}"/>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26D21068-9803-FDF2-5C76-85E3B973B4CB}"/>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E5FD23EB-9746-2A02-B2F9-5EBEE7A76E62}"/>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id="{101E7DDC-B447-EFF6-E20B-A7CEC7B6C45A}"/>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Ellipse 21">
            <a:extLst>
              <a:ext uri="{FF2B5EF4-FFF2-40B4-BE49-F238E27FC236}">
                <a16:creationId xmlns:a16="http://schemas.microsoft.com/office/drawing/2014/main" id="{68A0395B-4D6C-40F6-2E22-4C2088B389A4}"/>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Ellipse 22">
            <a:extLst>
              <a:ext uri="{FF2B5EF4-FFF2-40B4-BE49-F238E27FC236}">
                <a16:creationId xmlns:a16="http://schemas.microsoft.com/office/drawing/2014/main" id="{B41D77E5-9F8A-ED5A-2631-4241C7B80716}"/>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avec flèche 24">
            <a:extLst>
              <a:ext uri="{FF2B5EF4-FFF2-40B4-BE49-F238E27FC236}">
                <a16:creationId xmlns:a16="http://schemas.microsoft.com/office/drawing/2014/main" id="{B5BDBF01-3C3A-7C93-1618-505548F7E2A0}"/>
              </a:ext>
            </a:extLst>
          </p:cNvPr>
          <p:cNvCxnSpPr>
            <a:cxnSpLocks/>
            <a:endCxn id="23" idx="0"/>
          </p:cNvCxnSpPr>
          <p:nvPr/>
        </p:nvCxnSpPr>
        <p:spPr>
          <a:xfrm flipH="1">
            <a:off x="5038573" y="116632"/>
            <a:ext cx="302622" cy="7662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8B355152-C659-1BDF-D660-70D2C61EB699}"/>
              </a:ext>
            </a:extLst>
          </p:cNvPr>
          <p:cNvSpPr/>
          <p:nvPr/>
        </p:nvSpPr>
        <p:spPr>
          <a:xfrm>
            <a:off x="4795569" y="83656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599B20F4-50B9-36E8-EB7A-EF33ADCE05CA}"/>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15771FD4-F125-F9C8-CFE2-1522BDEA99BB}"/>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Ellipse 3">
            <a:extLst>
              <a:ext uri="{FF2B5EF4-FFF2-40B4-BE49-F238E27FC236}">
                <a16:creationId xmlns:a16="http://schemas.microsoft.com/office/drawing/2014/main" id="{51C1B8B9-45B9-6159-53EC-B8DB41E6044A}"/>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llipse 5">
            <a:extLst>
              <a:ext uri="{FF2B5EF4-FFF2-40B4-BE49-F238E27FC236}">
                <a16:creationId xmlns:a16="http://schemas.microsoft.com/office/drawing/2014/main" id="{ABB4E6F0-5A35-7F2C-A438-9B0403B92F52}"/>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a:extLst>
              <a:ext uri="{FF2B5EF4-FFF2-40B4-BE49-F238E27FC236}">
                <a16:creationId xmlns:a16="http://schemas.microsoft.com/office/drawing/2014/main" id="{7578D588-383B-AB9D-E190-87FB3BF44CFC}"/>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Ellipse 16">
            <a:extLst>
              <a:ext uri="{FF2B5EF4-FFF2-40B4-BE49-F238E27FC236}">
                <a16:creationId xmlns:a16="http://schemas.microsoft.com/office/drawing/2014/main" id="{E3D23CC7-633C-BD9A-E5B9-0BD5B0E86D3D}"/>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2" descr="Image illustrative de l’article Peul">
            <a:extLst>
              <a:ext uri="{FF2B5EF4-FFF2-40B4-BE49-F238E27FC236}">
                <a16:creationId xmlns:a16="http://schemas.microsoft.com/office/drawing/2014/main" id="{7568C2CE-5F35-C221-9235-382386D5E38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7648" t="26687" r="42859" b="51079"/>
          <a:stretch>
            <a:fillRect/>
          </a:stretch>
        </p:blipFill>
        <p:spPr bwMode="auto">
          <a:xfrm>
            <a:off x="7498962" y="4078181"/>
            <a:ext cx="4622997" cy="195952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9" name="Picture 3" descr="C:\Users\Christophe\Pictures\My Scans\2016-04 (avr.)\scan0010.jpg">
            <a:extLst>
              <a:ext uri="{FF2B5EF4-FFF2-40B4-BE49-F238E27FC236}">
                <a16:creationId xmlns:a16="http://schemas.microsoft.com/office/drawing/2014/main" id="{86312828-4224-A26F-2A4E-E9353FE47A3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41" t="12512" r="78337" b="51517"/>
          <a:stretch>
            <a:fillRect/>
          </a:stretch>
        </p:blipFill>
        <p:spPr bwMode="auto">
          <a:xfrm>
            <a:off x="3825392" y="3154145"/>
            <a:ext cx="3398368" cy="355781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0" name="Ellipse 19">
            <a:extLst>
              <a:ext uri="{FF2B5EF4-FFF2-40B4-BE49-F238E27FC236}">
                <a16:creationId xmlns:a16="http://schemas.microsoft.com/office/drawing/2014/main" id="{61E8400B-C6D7-0C1E-9AA7-74FEAB429F3F}"/>
              </a:ext>
            </a:extLst>
          </p:cNvPr>
          <p:cNvSpPr/>
          <p:nvPr/>
        </p:nvSpPr>
        <p:spPr>
          <a:xfrm>
            <a:off x="4737669" y="531068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Ellipse 23">
            <a:extLst>
              <a:ext uri="{FF2B5EF4-FFF2-40B4-BE49-F238E27FC236}">
                <a16:creationId xmlns:a16="http://schemas.microsoft.com/office/drawing/2014/main" id="{59C51C4F-6821-8CB4-2174-EE07ED2340E8}"/>
              </a:ext>
            </a:extLst>
          </p:cNvPr>
          <p:cNvSpPr/>
          <p:nvPr/>
        </p:nvSpPr>
        <p:spPr>
          <a:xfrm>
            <a:off x="4881685" y="5522788"/>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Ellipse 25">
            <a:extLst>
              <a:ext uri="{FF2B5EF4-FFF2-40B4-BE49-F238E27FC236}">
                <a16:creationId xmlns:a16="http://schemas.microsoft.com/office/drawing/2014/main" id="{1131A9D5-F9D4-A355-0BB0-75D72B199F37}"/>
              </a:ext>
            </a:extLst>
          </p:cNvPr>
          <p:cNvSpPr/>
          <p:nvPr/>
        </p:nvSpPr>
        <p:spPr>
          <a:xfrm rot="19476890">
            <a:off x="4366682" y="3375257"/>
            <a:ext cx="1320144" cy="99510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EDBF8DB2-E49A-9EC6-83B3-A9D963C7126A}"/>
              </a:ext>
            </a:extLst>
          </p:cNvPr>
          <p:cNvSpPr/>
          <p:nvPr/>
        </p:nvSpPr>
        <p:spPr>
          <a:xfrm>
            <a:off x="4820502" y="472168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Ellipse 28">
            <a:extLst>
              <a:ext uri="{FF2B5EF4-FFF2-40B4-BE49-F238E27FC236}">
                <a16:creationId xmlns:a16="http://schemas.microsoft.com/office/drawing/2014/main" id="{505B9F73-D37C-BD1E-AE57-84BB4CAF30AE}"/>
              </a:ext>
            </a:extLst>
          </p:cNvPr>
          <p:cNvSpPr/>
          <p:nvPr/>
        </p:nvSpPr>
        <p:spPr>
          <a:xfrm>
            <a:off x="4416692" y="42151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Ellipse 29">
            <a:extLst>
              <a:ext uri="{FF2B5EF4-FFF2-40B4-BE49-F238E27FC236}">
                <a16:creationId xmlns:a16="http://schemas.microsoft.com/office/drawing/2014/main" id="{17E561A4-2036-5330-3850-7087E5617DE5}"/>
              </a:ext>
            </a:extLst>
          </p:cNvPr>
          <p:cNvSpPr/>
          <p:nvPr/>
        </p:nvSpPr>
        <p:spPr>
          <a:xfrm>
            <a:off x="4799377" y="361144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Ellipse 30">
            <a:extLst>
              <a:ext uri="{FF2B5EF4-FFF2-40B4-BE49-F238E27FC236}">
                <a16:creationId xmlns:a16="http://schemas.microsoft.com/office/drawing/2014/main" id="{4571A4CA-9744-D113-C2B4-E30D00CC8A53}"/>
              </a:ext>
            </a:extLst>
          </p:cNvPr>
          <p:cNvSpPr/>
          <p:nvPr/>
        </p:nvSpPr>
        <p:spPr>
          <a:xfrm>
            <a:off x="4560708" y="4385751"/>
            <a:ext cx="1006972" cy="4975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4719705F-16C1-DF1A-97DF-27EFE9386382}"/>
              </a:ext>
            </a:extLst>
          </p:cNvPr>
          <p:cNvSpPr/>
          <p:nvPr/>
        </p:nvSpPr>
        <p:spPr>
          <a:xfrm rot="2410814">
            <a:off x="5347259" y="3580762"/>
            <a:ext cx="1232354" cy="39277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0C3D99C1-93E0-7ED6-C0EC-1DB71873A22B}"/>
              </a:ext>
            </a:extLst>
          </p:cNvPr>
          <p:cNvSpPr/>
          <p:nvPr/>
        </p:nvSpPr>
        <p:spPr>
          <a:xfrm>
            <a:off x="5748133" y="342916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03209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5CE91-D034-54BF-095F-AB3EF41A9EC8}"/>
            </a:ext>
          </a:extLst>
        </p:cNvPr>
        <p:cNvGrpSpPr/>
        <p:nvPr/>
      </p:nvGrpSpPr>
      <p:grpSpPr>
        <a:xfrm>
          <a:off x="0" y="0"/>
          <a:ext cx="0" cy="0"/>
          <a:chOff x="0" y="0"/>
          <a:chExt cx="0" cy="0"/>
        </a:xfrm>
      </p:grpSpPr>
      <p:pic>
        <p:nvPicPr>
          <p:cNvPr id="39" name="Picture 3" descr="C:\Users\Christophe\Pictures\My Scans\2016-04 (avr.)\scan0010.jpg">
            <a:extLst>
              <a:ext uri="{FF2B5EF4-FFF2-40B4-BE49-F238E27FC236}">
                <a16:creationId xmlns:a16="http://schemas.microsoft.com/office/drawing/2014/main" id="{01606EC7-8410-39CA-8354-44E6B85B7A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0" name="Ellipse 39">
            <a:extLst>
              <a:ext uri="{FF2B5EF4-FFF2-40B4-BE49-F238E27FC236}">
                <a16:creationId xmlns:a16="http://schemas.microsoft.com/office/drawing/2014/main" id="{29CFE329-02F4-F4B6-F9BF-BCDF9B533E87}"/>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1" name="Ellipse 40">
            <a:extLst>
              <a:ext uri="{FF2B5EF4-FFF2-40B4-BE49-F238E27FC236}">
                <a16:creationId xmlns:a16="http://schemas.microsoft.com/office/drawing/2014/main" id="{099844BF-31F4-4094-76D0-21E12B98AAF8}"/>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2" name="Ellipse 41">
            <a:extLst>
              <a:ext uri="{FF2B5EF4-FFF2-40B4-BE49-F238E27FC236}">
                <a16:creationId xmlns:a16="http://schemas.microsoft.com/office/drawing/2014/main" id="{E4FD9594-8DA8-16AC-79C0-69E95B31262F}"/>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3" name="Ellipse 42">
            <a:extLst>
              <a:ext uri="{FF2B5EF4-FFF2-40B4-BE49-F238E27FC236}">
                <a16:creationId xmlns:a16="http://schemas.microsoft.com/office/drawing/2014/main" id="{CD07FD73-DB94-5704-F1A9-686F8BB3F6D6}"/>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4" name="Ellipse 43">
            <a:extLst>
              <a:ext uri="{FF2B5EF4-FFF2-40B4-BE49-F238E27FC236}">
                <a16:creationId xmlns:a16="http://schemas.microsoft.com/office/drawing/2014/main" id="{103F61B6-CEEB-EC68-B4D9-B38A3125A991}"/>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8B92A7EF-7341-25D6-7562-E53562578883}"/>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2F1A1145-1DC8-E24E-B110-9761FD579785}"/>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Ellipse 46">
            <a:extLst>
              <a:ext uri="{FF2B5EF4-FFF2-40B4-BE49-F238E27FC236}">
                <a16:creationId xmlns:a16="http://schemas.microsoft.com/office/drawing/2014/main" id="{D3604C95-E310-33DA-CFD8-6AAC7E82BC0D}"/>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Ellipse 48">
            <a:extLst>
              <a:ext uri="{FF2B5EF4-FFF2-40B4-BE49-F238E27FC236}">
                <a16:creationId xmlns:a16="http://schemas.microsoft.com/office/drawing/2014/main" id="{784A2EF0-47A9-F664-E7FA-C124B80DF2CE}"/>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Ellipse 49">
            <a:extLst>
              <a:ext uri="{FF2B5EF4-FFF2-40B4-BE49-F238E27FC236}">
                <a16:creationId xmlns:a16="http://schemas.microsoft.com/office/drawing/2014/main" id="{E8E8AAF2-316C-6956-0B83-4FE67F9043C1}"/>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1" name="Ellipse 50">
            <a:extLst>
              <a:ext uri="{FF2B5EF4-FFF2-40B4-BE49-F238E27FC236}">
                <a16:creationId xmlns:a16="http://schemas.microsoft.com/office/drawing/2014/main" id="{331718C9-CB00-6D41-43AD-0527C1EFD806}"/>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2" name="Ellipse 51">
            <a:extLst>
              <a:ext uri="{FF2B5EF4-FFF2-40B4-BE49-F238E27FC236}">
                <a16:creationId xmlns:a16="http://schemas.microsoft.com/office/drawing/2014/main" id="{43E6079E-02E5-5F9F-2967-2D546F071F66}"/>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A9390D4D-D11E-075B-24F9-0F658C7E5250}"/>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558EA9CB-7035-86D4-3512-3804FF6E7400}"/>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39655962-7D77-07DA-1865-326F44FD7A6A}"/>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6A2C8C78-E981-E453-F22E-AF6986FEFF74}"/>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C6E260A6-F17D-0D28-1EAE-6E57A136343E}"/>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93E39EB8-BEAA-6951-5B6A-C8BED113836F}"/>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2D44D490-D0F1-45EE-5BBD-1A67ACE08578}"/>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8" name="Connecteur droit 67">
            <a:extLst>
              <a:ext uri="{FF2B5EF4-FFF2-40B4-BE49-F238E27FC236}">
                <a16:creationId xmlns:a16="http://schemas.microsoft.com/office/drawing/2014/main" id="{5313EB7C-58CD-7BA7-5427-545D3894D640}"/>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9" name="Ellipse 68">
            <a:extLst>
              <a:ext uri="{FF2B5EF4-FFF2-40B4-BE49-F238E27FC236}">
                <a16:creationId xmlns:a16="http://schemas.microsoft.com/office/drawing/2014/main" id="{0528F4AC-0582-7BCA-6EB8-E8C40B558E1D}"/>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2D08428A-3B4A-A6A8-D7F2-94ACF121F42D}"/>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FCE82681-54C4-4FE2-4C7B-473BB8494B7F}"/>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FF918D0D-B7BA-71F4-62AB-A9925A1143EF}"/>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36599F60-31BD-B77F-745F-1734A8EA6041}"/>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5" name="Connecteur droit 74">
            <a:extLst>
              <a:ext uri="{FF2B5EF4-FFF2-40B4-BE49-F238E27FC236}">
                <a16:creationId xmlns:a16="http://schemas.microsoft.com/office/drawing/2014/main" id="{C8131D70-59A3-D7EF-116B-B989E80E1C52}"/>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B21EEE86-B37E-F391-D7EF-0FB290D6C042}"/>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D60845D2-5787-257C-257E-024D1DF9F0E8}"/>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4056DCE1-4A38-2DE5-C4EE-B4715FF31FE0}"/>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9" name="Connecteur droit 78">
            <a:extLst>
              <a:ext uri="{FF2B5EF4-FFF2-40B4-BE49-F238E27FC236}">
                <a16:creationId xmlns:a16="http://schemas.microsoft.com/office/drawing/2014/main" id="{5DFC9353-1095-C936-54FF-F0AA5D8A6913}"/>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Ellipse 79">
            <a:extLst>
              <a:ext uri="{FF2B5EF4-FFF2-40B4-BE49-F238E27FC236}">
                <a16:creationId xmlns:a16="http://schemas.microsoft.com/office/drawing/2014/main" id="{45386EE5-D175-9FB1-FD1C-7AF1ED8B4E6F}"/>
              </a:ext>
            </a:extLst>
          </p:cNvPr>
          <p:cNvSpPr/>
          <p:nvPr/>
        </p:nvSpPr>
        <p:spPr>
          <a:xfrm>
            <a:off x="8334859" y="334744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C1B7BDD1-237D-240C-E746-0EC5CB03B768}"/>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2" name="Connecteur droit 81">
            <a:extLst>
              <a:ext uri="{FF2B5EF4-FFF2-40B4-BE49-F238E27FC236}">
                <a16:creationId xmlns:a16="http://schemas.microsoft.com/office/drawing/2014/main" id="{EC734B8A-C05B-87CF-ECE5-BB80255E0DEC}"/>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4" name="Connecteur droit avec flèche 83">
            <a:extLst>
              <a:ext uri="{FF2B5EF4-FFF2-40B4-BE49-F238E27FC236}">
                <a16:creationId xmlns:a16="http://schemas.microsoft.com/office/drawing/2014/main" id="{26D314D7-CDCB-71BF-C7BD-AF3FEBFEAC14}"/>
              </a:ext>
            </a:extLst>
          </p:cNvPr>
          <p:cNvCxnSpPr>
            <a:cxnSpLocks/>
            <a:endCxn id="80" idx="0"/>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Ellipse 84">
            <a:extLst>
              <a:ext uri="{FF2B5EF4-FFF2-40B4-BE49-F238E27FC236}">
                <a16:creationId xmlns:a16="http://schemas.microsoft.com/office/drawing/2014/main" id="{5BBDBB63-A008-E481-3BE5-74A943B3A3BE}"/>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91057B17-84F8-02CA-959A-1643626DC377}"/>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5" name="Ellipse 94">
            <a:extLst>
              <a:ext uri="{FF2B5EF4-FFF2-40B4-BE49-F238E27FC236}">
                <a16:creationId xmlns:a16="http://schemas.microsoft.com/office/drawing/2014/main" id="{C4BE78DA-8F47-6004-7F79-8F28B77D18D6}"/>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6" name="Ellipse 95">
            <a:extLst>
              <a:ext uri="{FF2B5EF4-FFF2-40B4-BE49-F238E27FC236}">
                <a16:creationId xmlns:a16="http://schemas.microsoft.com/office/drawing/2014/main" id="{AA76931F-B22B-D12B-A1DE-0CF2EE8C3882}"/>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1" name="Ellipse 100">
            <a:extLst>
              <a:ext uri="{FF2B5EF4-FFF2-40B4-BE49-F238E27FC236}">
                <a16:creationId xmlns:a16="http://schemas.microsoft.com/office/drawing/2014/main" id="{50CAFE4E-F4D7-BA73-881B-D3ED39CBDB72}"/>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02" name="Connecteur droit 101">
            <a:extLst>
              <a:ext uri="{FF2B5EF4-FFF2-40B4-BE49-F238E27FC236}">
                <a16:creationId xmlns:a16="http://schemas.microsoft.com/office/drawing/2014/main" id="{CCE2B060-E57E-C5B4-AAEB-2ADC41C6330F}"/>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6" name="Ellipse 105">
            <a:extLst>
              <a:ext uri="{FF2B5EF4-FFF2-40B4-BE49-F238E27FC236}">
                <a16:creationId xmlns:a16="http://schemas.microsoft.com/office/drawing/2014/main" id="{BD8ACCE1-5D13-251A-FC97-2C19CA88AC3E}"/>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7" name="Connecteur droit avec flèche 106">
            <a:extLst>
              <a:ext uri="{FF2B5EF4-FFF2-40B4-BE49-F238E27FC236}">
                <a16:creationId xmlns:a16="http://schemas.microsoft.com/office/drawing/2014/main" id="{AB975B3A-F10B-BB68-1615-D972BADA3D82}"/>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E3907702-FBCB-645A-9D7A-CECB61770839}"/>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9" name="Ellipse 108">
            <a:extLst>
              <a:ext uri="{FF2B5EF4-FFF2-40B4-BE49-F238E27FC236}">
                <a16:creationId xmlns:a16="http://schemas.microsoft.com/office/drawing/2014/main" id="{6987A226-4B43-28CA-6F81-0855326C5954}"/>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0" name="Connecteur droit 109">
            <a:extLst>
              <a:ext uri="{FF2B5EF4-FFF2-40B4-BE49-F238E27FC236}">
                <a16:creationId xmlns:a16="http://schemas.microsoft.com/office/drawing/2014/main" id="{0D19AE16-FD7D-F105-60B0-4B4ADDACA8A0}"/>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1" name="Connecteur droit avec flèche 110">
            <a:extLst>
              <a:ext uri="{FF2B5EF4-FFF2-40B4-BE49-F238E27FC236}">
                <a16:creationId xmlns:a16="http://schemas.microsoft.com/office/drawing/2014/main" id="{7E2B6218-0323-ABB4-CDB1-5891C34EC90A}"/>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cteur droit 112">
            <a:extLst>
              <a:ext uri="{FF2B5EF4-FFF2-40B4-BE49-F238E27FC236}">
                <a16:creationId xmlns:a16="http://schemas.microsoft.com/office/drawing/2014/main" id="{998F67BF-E263-E939-A1DF-79AF2E0DC040}"/>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742C31C7-22D2-878F-BA65-C185365D1867}"/>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6" name="Connecteur droit 115">
            <a:extLst>
              <a:ext uri="{FF2B5EF4-FFF2-40B4-BE49-F238E27FC236}">
                <a16:creationId xmlns:a16="http://schemas.microsoft.com/office/drawing/2014/main" id="{7D75C2DD-D2DD-1BAC-2236-51CB41CEC673}"/>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7" name="Ellipse 116">
            <a:extLst>
              <a:ext uri="{FF2B5EF4-FFF2-40B4-BE49-F238E27FC236}">
                <a16:creationId xmlns:a16="http://schemas.microsoft.com/office/drawing/2014/main" id="{E1C226C8-C332-2865-FC4E-8C23D49DC13E}"/>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18" name="Connecteur droit 117">
            <a:extLst>
              <a:ext uri="{FF2B5EF4-FFF2-40B4-BE49-F238E27FC236}">
                <a16:creationId xmlns:a16="http://schemas.microsoft.com/office/drawing/2014/main" id="{A6DF1BF7-9712-44CC-3074-65C0A6491279}"/>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9" name="Ellipse 118">
            <a:extLst>
              <a:ext uri="{FF2B5EF4-FFF2-40B4-BE49-F238E27FC236}">
                <a16:creationId xmlns:a16="http://schemas.microsoft.com/office/drawing/2014/main" id="{8CEEBDD7-358A-3CB1-C618-43F0127FCDE0}"/>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0" name="Ellipse 119">
            <a:extLst>
              <a:ext uri="{FF2B5EF4-FFF2-40B4-BE49-F238E27FC236}">
                <a16:creationId xmlns:a16="http://schemas.microsoft.com/office/drawing/2014/main" id="{A86A3CA3-4567-47EA-D718-3F4DE4F6FD6E}"/>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1" name="Ellipse 120">
            <a:extLst>
              <a:ext uri="{FF2B5EF4-FFF2-40B4-BE49-F238E27FC236}">
                <a16:creationId xmlns:a16="http://schemas.microsoft.com/office/drawing/2014/main" id="{6A04B63E-16A6-A2B8-0A91-45DCE810CC09}"/>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2" name="Ellipse 121">
            <a:extLst>
              <a:ext uri="{FF2B5EF4-FFF2-40B4-BE49-F238E27FC236}">
                <a16:creationId xmlns:a16="http://schemas.microsoft.com/office/drawing/2014/main" id="{45EEA2A7-F627-CE09-308E-2825E7C4965F}"/>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3" name="Ellipse 122">
            <a:extLst>
              <a:ext uri="{FF2B5EF4-FFF2-40B4-BE49-F238E27FC236}">
                <a16:creationId xmlns:a16="http://schemas.microsoft.com/office/drawing/2014/main" id="{7A2BD6E8-3116-B544-C966-02B91621D899}"/>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26" name="Connecteur droit 125">
            <a:extLst>
              <a:ext uri="{FF2B5EF4-FFF2-40B4-BE49-F238E27FC236}">
                <a16:creationId xmlns:a16="http://schemas.microsoft.com/office/drawing/2014/main" id="{228DDFB9-C023-417F-3990-71FA04B204A8}"/>
              </a:ext>
            </a:extLst>
          </p:cNvPr>
          <p:cNvCxnSpPr>
            <a:cxnSpLocks/>
            <a:stCxn id="129" idx="0"/>
            <a:endCxn id="134"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7" name="Connecteur droit avec flèche 126">
            <a:extLst>
              <a:ext uri="{FF2B5EF4-FFF2-40B4-BE49-F238E27FC236}">
                <a16:creationId xmlns:a16="http://schemas.microsoft.com/office/drawing/2014/main" id="{CC7238A1-DCB0-028E-E7DC-7F04BEEDBBDB}"/>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9" name="Ellipse 128">
            <a:extLst>
              <a:ext uri="{FF2B5EF4-FFF2-40B4-BE49-F238E27FC236}">
                <a16:creationId xmlns:a16="http://schemas.microsoft.com/office/drawing/2014/main" id="{BFBFB6CE-114B-CA12-FF38-00CF734839B8}"/>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4" name="Ellipse 133">
            <a:extLst>
              <a:ext uri="{FF2B5EF4-FFF2-40B4-BE49-F238E27FC236}">
                <a16:creationId xmlns:a16="http://schemas.microsoft.com/office/drawing/2014/main" id="{66ECA172-0720-D0DE-D208-274E8BFA1307}"/>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135" name="Picture 3" descr="C:\Users\Christophe\Pictures\My Scans\2016-04 (avr.)\scan0010.jpg">
            <a:extLst>
              <a:ext uri="{FF2B5EF4-FFF2-40B4-BE49-F238E27FC236}">
                <a16:creationId xmlns:a16="http://schemas.microsoft.com/office/drawing/2014/main" id="{922A7445-F4F3-AB74-19BD-855E010E306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6" name="Ellipse 135">
            <a:extLst>
              <a:ext uri="{FF2B5EF4-FFF2-40B4-BE49-F238E27FC236}">
                <a16:creationId xmlns:a16="http://schemas.microsoft.com/office/drawing/2014/main" id="{D01B6EA7-0DB1-A1A0-6BDA-7726F68A465C}"/>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6CED0BAF-D7EA-96C0-E13D-7501119EA46A}"/>
              </a:ext>
            </a:extLst>
          </p:cNvPr>
          <p:cNvSpPr/>
          <p:nvPr/>
        </p:nvSpPr>
        <p:spPr>
          <a:xfrm>
            <a:off x="9945631" y="557656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4B6DA4BF-F041-D2E0-223A-73BB0B16EF25}"/>
              </a:ext>
            </a:extLst>
          </p:cNvPr>
          <p:cNvSpPr/>
          <p:nvPr/>
        </p:nvSpPr>
        <p:spPr>
          <a:xfrm>
            <a:off x="10731860" y="566299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66EE71EE-269C-7C8E-78BD-85DEE586FD0C}"/>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53072FD6-C01E-54DB-9839-04AA0729CBA4}"/>
              </a:ext>
            </a:extLst>
          </p:cNvPr>
          <p:cNvSpPr/>
          <p:nvPr/>
        </p:nvSpPr>
        <p:spPr>
          <a:xfrm>
            <a:off x="11333625" y="598753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415FAA5E-6B69-7AA1-7588-609D55E1293C}"/>
              </a:ext>
            </a:extLst>
          </p:cNvPr>
          <p:cNvSpPr/>
          <p:nvPr/>
        </p:nvSpPr>
        <p:spPr>
          <a:xfrm>
            <a:off x="10336246" y="471722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05A5A320-281A-E946-29BD-938A15A63982}"/>
              </a:ext>
            </a:extLst>
          </p:cNvPr>
          <p:cNvSpPr/>
          <p:nvPr/>
        </p:nvSpPr>
        <p:spPr>
          <a:xfrm>
            <a:off x="9516313" y="5419971"/>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AF7CA6CE-82D1-12F0-DC35-9DA60CE86E74}"/>
              </a:ext>
            </a:extLst>
          </p:cNvPr>
          <p:cNvSpPr/>
          <p:nvPr/>
        </p:nvSpPr>
        <p:spPr>
          <a:xfrm>
            <a:off x="9577137" y="5510829"/>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A21FFAEB-5735-588A-6EAB-CC27C67504A7}"/>
              </a:ext>
            </a:extLst>
          </p:cNvPr>
          <p:cNvSpPr/>
          <p:nvPr/>
        </p:nvSpPr>
        <p:spPr>
          <a:xfrm rot="7246051">
            <a:off x="9585353" y="4876973"/>
            <a:ext cx="1089941" cy="4764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AAA81677-F13A-BC12-6E4D-9BD4D9DE268B}"/>
              </a:ext>
            </a:extLst>
          </p:cNvPr>
          <p:cNvSpPr/>
          <p:nvPr/>
        </p:nvSpPr>
        <p:spPr>
          <a:xfrm>
            <a:off x="9743520" y="554538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8C2DE2C8-6BEA-C622-D68B-0F610CBC4909}"/>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7" name="Connecteur droit avec flèche 146">
            <a:extLst>
              <a:ext uri="{FF2B5EF4-FFF2-40B4-BE49-F238E27FC236}">
                <a16:creationId xmlns:a16="http://schemas.microsoft.com/office/drawing/2014/main" id="{FE356A8C-F19E-56BB-166B-839E20F54FD9}"/>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8" name="Ellipse 147">
            <a:extLst>
              <a:ext uri="{FF2B5EF4-FFF2-40B4-BE49-F238E27FC236}">
                <a16:creationId xmlns:a16="http://schemas.microsoft.com/office/drawing/2014/main" id="{CF39AEEF-06BF-E52F-1098-B7179C92E3B9}"/>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0" name="Connecteur droit 149">
            <a:extLst>
              <a:ext uri="{FF2B5EF4-FFF2-40B4-BE49-F238E27FC236}">
                <a16:creationId xmlns:a16="http://schemas.microsoft.com/office/drawing/2014/main" id="{34141B0C-D8A6-A555-4567-79B0ACA3F885}"/>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Ellipse 150">
            <a:extLst>
              <a:ext uri="{FF2B5EF4-FFF2-40B4-BE49-F238E27FC236}">
                <a16:creationId xmlns:a16="http://schemas.microsoft.com/office/drawing/2014/main" id="{FDF2AE96-59F7-04A2-6221-766D9C40DB34}"/>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CE017002-064F-7140-EDCC-D98B526D82B6}"/>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40F1E8D9-502D-F767-6394-8A69E305D601}"/>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4" name="Ellipse 153">
            <a:extLst>
              <a:ext uri="{FF2B5EF4-FFF2-40B4-BE49-F238E27FC236}">
                <a16:creationId xmlns:a16="http://schemas.microsoft.com/office/drawing/2014/main" id="{3E615A61-0068-2AE8-6D85-D472A94ACB6F}"/>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5" name="Ellipse 154">
            <a:extLst>
              <a:ext uri="{FF2B5EF4-FFF2-40B4-BE49-F238E27FC236}">
                <a16:creationId xmlns:a16="http://schemas.microsoft.com/office/drawing/2014/main" id="{E79BDE6A-AAA2-4359-0CF9-19C299C3AC50}"/>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6" name="Ellipse 155">
            <a:extLst>
              <a:ext uri="{FF2B5EF4-FFF2-40B4-BE49-F238E27FC236}">
                <a16:creationId xmlns:a16="http://schemas.microsoft.com/office/drawing/2014/main" id="{0460ADC0-99EC-D13A-6A55-B4D1A8CBB5BA}"/>
              </a:ext>
            </a:extLst>
          </p:cNvPr>
          <p:cNvSpPr/>
          <p:nvPr/>
        </p:nvSpPr>
        <p:spPr>
          <a:xfrm>
            <a:off x="8384679" y="342879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5318EDFE-5FDD-4A7A-5ECA-01E37C4D0C78}"/>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D2D88A69-0B15-7B21-A964-10F8E770DD1B}"/>
              </a:ext>
            </a:extLst>
          </p:cNvPr>
          <p:cNvSpPr/>
          <p:nvPr/>
        </p:nvSpPr>
        <p:spPr>
          <a:xfrm>
            <a:off x="8530905" y="340860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6EEC8A8A-DD26-5A5E-4F1D-53F0608F8E3B}"/>
              </a:ext>
            </a:extLst>
          </p:cNvPr>
          <p:cNvSpPr/>
          <p:nvPr/>
        </p:nvSpPr>
        <p:spPr>
          <a:xfrm>
            <a:off x="7281331" y="316533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3" name="Ellipse 162">
            <a:extLst>
              <a:ext uri="{FF2B5EF4-FFF2-40B4-BE49-F238E27FC236}">
                <a16:creationId xmlns:a16="http://schemas.microsoft.com/office/drawing/2014/main" id="{FBE28C4D-49AB-607C-8DCC-740A3452DE66}"/>
              </a:ext>
            </a:extLst>
          </p:cNvPr>
          <p:cNvSpPr/>
          <p:nvPr/>
        </p:nvSpPr>
        <p:spPr>
          <a:xfrm rot="5232423">
            <a:off x="9222248" y="5266407"/>
            <a:ext cx="671575" cy="3482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F1DF86A2-7582-B730-F9B9-50953506AC20}"/>
              </a:ext>
            </a:extLst>
          </p:cNvPr>
          <p:cNvSpPr/>
          <p:nvPr/>
        </p:nvSpPr>
        <p:spPr>
          <a:xfrm rot="6682418">
            <a:off x="10609234" y="5380248"/>
            <a:ext cx="526077" cy="45371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 name="Connecteur droit 1">
            <a:extLst>
              <a:ext uri="{FF2B5EF4-FFF2-40B4-BE49-F238E27FC236}">
                <a16:creationId xmlns:a16="http://schemas.microsoft.com/office/drawing/2014/main" id="{D71B6EC2-9126-49E5-CE01-4BF091480605}"/>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D0462062-E442-E832-ED0E-423700690FD6}"/>
              </a:ext>
            </a:extLst>
          </p:cNvPr>
          <p:cNvSpPr/>
          <p:nvPr/>
        </p:nvSpPr>
        <p:spPr>
          <a:xfrm>
            <a:off x="6955668" y="166301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6" name="Connecteur droit 5">
            <a:extLst>
              <a:ext uri="{FF2B5EF4-FFF2-40B4-BE49-F238E27FC236}">
                <a16:creationId xmlns:a16="http://schemas.microsoft.com/office/drawing/2014/main" id="{AFB2DCAA-8F20-18B5-5871-D23FF0BFC0F5}"/>
              </a:ext>
            </a:extLst>
          </p:cNvPr>
          <p:cNvCxnSpPr>
            <a:cxnSpLocks/>
          </p:cNvCxnSpPr>
          <p:nvPr/>
        </p:nvCxnSpPr>
        <p:spPr>
          <a:xfrm>
            <a:off x="6851105" y="2826815"/>
            <a:ext cx="413471" cy="404308"/>
          </a:xfrm>
          <a:prstGeom prst="line">
            <a:avLst/>
          </a:prstGeom>
          <a:ln w="762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A0F7EFAB-C3FA-DDA0-46B8-E70907DFC492}"/>
              </a:ext>
            </a:extLst>
          </p:cNvPr>
          <p:cNvCxnSpPr>
            <a:cxnSpLocks/>
          </p:cNvCxnSpPr>
          <p:nvPr/>
        </p:nvCxnSpPr>
        <p:spPr>
          <a:xfrm flipV="1">
            <a:off x="6902022" y="1792807"/>
            <a:ext cx="55374" cy="101609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00DEAA-CAFA-73E4-F638-83E943B71FB1}"/>
              </a:ext>
            </a:extLst>
          </p:cNvPr>
          <p:cNvSpPr/>
          <p:nvPr/>
        </p:nvSpPr>
        <p:spPr>
          <a:xfrm>
            <a:off x="6830014" y="280890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9D4A13FB-B877-950C-329B-E53FC9F5585D}"/>
              </a:ext>
            </a:extLst>
          </p:cNvPr>
          <p:cNvSpPr/>
          <p:nvPr/>
        </p:nvSpPr>
        <p:spPr>
          <a:xfrm>
            <a:off x="6828390" y="1568260"/>
            <a:ext cx="258012" cy="22454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0" name="Ellipse 9">
            <a:extLst>
              <a:ext uri="{FF2B5EF4-FFF2-40B4-BE49-F238E27FC236}">
                <a16:creationId xmlns:a16="http://schemas.microsoft.com/office/drawing/2014/main" id="{59802877-A85C-D540-CF70-65826604B5A5}"/>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11" name="Rectangle 10">
            <a:extLst>
              <a:ext uri="{FF2B5EF4-FFF2-40B4-BE49-F238E27FC236}">
                <a16:creationId xmlns:a16="http://schemas.microsoft.com/office/drawing/2014/main" id="{883964B8-A989-3B1F-8975-74451A67E66D}"/>
              </a:ext>
            </a:extLst>
          </p:cNvPr>
          <p:cNvSpPr/>
          <p:nvPr/>
        </p:nvSpPr>
        <p:spPr>
          <a:xfrm>
            <a:off x="77840" y="116632"/>
            <a:ext cx="3770396" cy="6555641"/>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1680-1806 : L’empire Akan des Ashantis</a:t>
            </a:r>
          </a:p>
          <a:p>
            <a:endParaRPr lang="fr-FR" sz="1500" dirty="0"/>
          </a:p>
          <a:p>
            <a:r>
              <a:rPr lang="fr-FR" sz="1500" dirty="0"/>
              <a:t>*1200 : A l’ouest du fleuve Volta…</a:t>
            </a:r>
          </a:p>
          <a:p>
            <a:r>
              <a:rPr lang="fr-FR" sz="1500" dirty="0"/>
              <a:t>Dans la forêt, 1</a:t>
            </a:r>
            <a:r>
              <a:rPr lang="fr-FR" sz="1500" baseline="30000" dirty="0"/>
              <a:t>er</a:t>
            </a:r>
            <a:r>
              <a:rPr lang="fr-FR" sz="1500" dirty="0"/>
              <a:t> Etat akan de Bono</a:t>
            </a:r>
          </a:p>
          <a:p>
            <a:endParaRPr lang="fr-FR" sz="1500" dirty="0"/>
          </a:p>
          <a:p>
            <a:r>
              <a:rPr lang="fr-FR" sz="1500" dirty="0"/>
              <a:t>*1300 : Au nord du Bono…</a:t>
            </a:r>
          </a:p>
          <a:p>
            <a:r>
              <a:rPr lang="fr-FR" sz="1500" dirty="0"/>
              <a:t>Découverte de gisements d’or</a:t>
            </a:r>
          </a:p>
          <a:p>
            <a:r>
              <a:rPr lang="fr-FR" sz="1500" dirty="0"/>
              <a:t>Un commerce vers le nord apparaît avec</a:t>
            </a:r>
          </a:p>
          <a:p>
            <a:r>
              <a:rPr lang="fr-FR" sz="1500" dirty="0"/>
              <a:t>Les Dioula de Djenné qui s’installent à </a:t>
            </a:r>
            <a:r>
              <a:rPr lang="fr-FR" sz="1500" dirty="0" err="1"/>
              <a:t>Begho</a:t>
            </a:r>
            <a:endParaRPr lang="fr-FR" sz="1500" dirty="0"/>
          </a:p>
          <a:p>
            <a:endParaRPr lang="fr-FR" sz="1500" dirty="0"/>
          </a:p>
          <a:p>
            <a:r>
              <a:rPr lang="fr-FR" sz="1500" dirty="0"/>
              <a:t>*1471 : Les Portugais atteignent la Côte-de-l’Or, tenue par les Fanti, Akan du sud</a:t>
            </a:r>
          </a:p>
          <a:p>
            <a:endParaRPr lang="fr-FR" sz="1500" dirty="0"/>
          </a:p>
          <a:p>
            <a:r>
              <a:rPr lang="fr-FR" sz="1500" dirty="0"/>
              <a:t>*1482 : Les Portugais y fondent El Mina ; Et…</a:t>
            </a:r>
          </a:p>
          <a:p>
            <a:r>
              <a:rPr lang="fr-FR" sz="1500" dirty="0"/>
              <a:t>*Un processus commercial se met en place…</a:t>
            </a:r>
          </a:p>
          <a:p>
            <a:endParaRPr lang="fr-FR" sz="1500" dirty="0"/>
          </a:p>
          <a:p>
            <a:r>
              <a:rPr lang="fr-FR" sz="1500" dirty="0"/>
              <a:t>a) Les Portugais s’intéressent au commerce de l’or qui s’oriente en partie vers la côte</a:t>
            </a:r>
          </a:p>
          <a:p>
            <a:endParaRPr lang="fr-FR" sz="1500" dirty="0"/>
          </a:p>
          <a:p>
            <a:r>
              <a:rPr lang="fr-FR" sz="1500" dirty="0"/>
              <a:t>b) En échange, ils proposent</a:t>
            </a:r>
          </a:p>
          <a:p>
            <a:r>
              <a:rPr lang="fr-FR" sz="1500" dirty="0"/>
              <a:t>Des marchandises et des esclaves</a:t>
            </a:r>
          </a:p>
          <a:p>
            <a:r>
              <a:rPr lang="fr-FR" sz="1500" dirty="0"/>
              <a:t>Venus du golfe de Guinée</a:t>
            </a:r>
          </a:p>
          <a:p>
            <a:endParaRPr lang="fr-FR" sz="1500" dirty="0"/>
          </a:p>
          <a:p>
            <a:r>
              <a:rPr lang="fr-FR" sz="1500" dirty="0"/>
              <a:t>c) Les Akan utilisent ces esclaves</a:t>
            </a:r>
          </a:p>
          <a:p>
            <a:r>
              <a:rPr lang="fr-FR" sz="1500" dirty="0"/>
              <a:t>Pour défricher la forêt…</a:t>
            </a:r>
          </a:p>
          <a:p>
            <a:r>
              <a:rPr lang="fr-FR" sz="1500" dirty="0"/>
              <a:t>Et mettre à jour de nouveaux gisements</a:t>
            </a:r>
          </a:p>
          <a:p>
            <a:endParaRPr lang="fr-FR" sz="1500" dirty="0"/>
          </a:p>
          <a:p>
            <a:r>
              <a:rPr lang="fr-FR" sz="1500" dirty="0"/>
              <a:t>*Au XVIIe siècle, des changements…</a:t>
            </a:r>
          </a:p>
        </p:txBody>
      </p:sp>
      <p:sp>
        <p:nvSpPr>
          <p:cNvPr id="12" name="Ellipse 11">
            <a:extLst>
              <a:ext uri="{FF2B5EF4-FFF2-40B4-BE49-F238E27FC236}">
                <a16:creationId xmlns:a16="http://schemas.microsoft.com/office/drawing/2014/main" id="{7E659494-C40B-D9D4-BAF9-447123EC82E9}"/>
              </a:ext>
            </a:extLst>
          </p:cNvPr>
          <p:cNvSpPr/>
          <p:nvPr/>
        </p:nvSpPr>
        <p:spPr>
          <a:xfrm>
            <a:off x="8125927" y="5135963"/>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3" name="Ellipse 12">
            <a:extLst>
              <a:ext uri="{FF2B5EF4-FFF2-40B4-BE49-F238E27FC236}">
                <a16:creationId xmlns:a16="http://schemas.microsoft.com/office/drawing/2014/main" id="{F56A9E81-EBD8-084D-7962-513B31CF3880}"/>
              </a:ext>
            </a:extLst>
          </p:cNvPr>
          <p:cNvSpPr/>
          <p:nvPr/>
        </p:nvSpPr>
        <p:spPr>
          <a:xfrm>
            <a:off x="7172690" y="3097131"/>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398724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A3F2-B845-3B3F-9000-62DC30F9A9F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F111B0B-1DFF-764B-E081-172752FBC76C}"/>
              </a:ext>
            </a:extLst>
          </p:cNvPr>
          <p:cNvSpPr/>
          <p:nvPr/>
        </p:nvSpPr>
        <p:spPr>
          <a:xfrm>
            <a:off x="77841" y="116632"/>
            <a:ext cx="3740375" cy="3539430"/>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1680-1806 : L’empire Akan des Ashantis</a:t>
            </a:r>
          </a:p>
          <a:p>
            <a:endParaRPr lang="fr-FR" sz="1600" dirty="0"/>
          </a:p>
          <a:p>
            <a:r>
              <a:rPr lang="fr-FR" sz="1600" dirty="0"/>
              <a:t>*Au XVIIe siècle, deux processus…</a:t>
            </a:r>
          </a:p>
          <a:p>
            <a:endParaRPr lang="fr-FR" sz="1600" dirty="0"/>
          </a:p>
          <a:p>
            <a:r>
              <a:rPr lang="fr-FR" sz="1600" dirty="0"/>
              <a:t>a) 1637-71 : Arrivées des autres Européens</a:t>
            </a:r>
          </a:p>
          <a:p>
            <a:r>
              <a:rPr lang="fr-FR" sz="1600" dirty="0"/>
              <a:t>Tandis qu’en arrière du littoral…</a:t>
            </a:r>
          </a:p>
          <a:p>
            <a:endParaRPr lang="fr-FR" sz="1600" dirty="0"/>
          </a:p>
          <a:p>
            <a:r>
              <a:rPr lang="fr-FR" sz="1600" dirty="0"/>
              <a:t>b) Trois royaumes akan grandissent</a:t>
            </a:r>
          </a:p>
          <a:p>
            <a:r>
              <a:rPr lang="fr-FR" sz="1600" dirty="0" err="1"/>
              <a:t>Denkyira</a:t>
            </a:r>
            <a:r>
              <a:rPr lang="fr-FR" sz="1600" dirty="0"/>
              <a:t>, </a:t>
            </a:r>
            <a:r>
              <a:rPr lang="fr-FR" sz="1600" dirty="0" err="1"/>
              <a:t>Akyem</a:t>
            </a:r>
            <a:r>
              <a:rPr lang="fr-FR" sz="1600" dirty="0"/>
              <a:t> et </a:t>
            </a:r>
            <a:r>
              <a:rPr lang="fr-FR" sz="1600" dirty="0" err="1"/>
              <a:t>Akwamu</a:t>
            </a:r>
            <a:endParaRPr lang="fr-FR" sz="1600" dirty="0"/>
          </a:p>
          <a:p>
            <a:endParaRPr lang="fr-FR" sz="1600" dirty="0"/>
          </a:p>
          <a:p>
            <a:r>
              <a:rPr lang="fr-FR" sz="1600" dirty="0"/>
              <a:t>Rivalité qui va faire le jeu d’autres Akans</a:t>
            </a:r>
          </a:p>
          <a:p>
            <a:r>
              <a:rPr lang="fr-FR" sz="1600" dirty="0"/>
              <a:t>Installés dans le nord de la forêt</a:t>
            </a:r>
          </a:p>
          <a:p>
            <a:endParaRPr lang="fr-FR" sz="1600" dirty="0"/>
          </a:p>
          <a:p>
            <a:r>
              <a:rPr lang="fr-FR" sz="1600" dirty="0"/>
              <a:t>*Les Ashantis…</a:t>
            </a:r>
          </a:p>
        </p:txBody>
      </p:sp>
      <p:pic>
        <p:nvPicPr>
          <p:cNvPr id="37" name="Picture 3" descr="C:\Users\Christophe\Pictures\My Scans\2016-04 (avr.)\scan0010.jpg">
            <a:extLst>
              <a:ext uri="{FF2B5EF4-FFF2-40B4-BE49-F238E27FC236}">
                <a16:creationId xmlns:a16="http://schemas.microsoft.com/office/drawing/2014/main" id="{7035A0E5-C3A1-DF2C-B21C-3C2E0AC1924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1" name="Ellipse 40">
            <a:extLst>
              <a:ext uri="{FF2B5EF4-FFF2-40B4-BE49-F238E27FC236}">
                <a16:creationId xmlns:a16="http://schemas.microsoft.com/office/drawing/2014/main" id="{6F3296A1-6F5C-F0E2-F274-19847135B99F}"/>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2" name="Ellipse 41">
            <a:extLst>
              <a:ext uri="{FF2B5EF4-FFF2-40B4-BE49-F238E27FC236}">
                <a16:creationId xmlns:a16="http://schemas.microsoft.com/office/drawing/2014/main" id="{0E501D1A-C5E4-3D56-B450-B13F81834CE6}"/>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8A7461C6-F56C-6405-5C69-206E07F53117}"/>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B85EFD4E-14E7-CD8D-9BDF-1395F9998EEF}"/>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Ellipse 44">
            <a:extLst>
              <a:ext uri="{FF2B5EF4-FFF2-40B4-BE49-F238E27FC236}">
                <a16:creationId xmlns:a16="http://schemas.microsoft.com/office/drawing/2014/main" id="{9184DE1B-83D9-2200-D7C2-879A2E77AFD5}"/>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Ellipse 45">
            <a:extLst>
              <a:ext uri="{FF2B5EF4-FFF2-40B4-BE49-F238E27FC236}">
                <a16:creationId xmlns:a16="http://schemas.microsoft.com/office/drawing/2014/main" id="{218E4F83-09AB-063E-C11F-9EC639C4BC33}"/>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Ellipse 46">
            <a:extLst>
              <a:ext uri="{FF2B5EF4-FFF2-40B4-BE49-F238E27FC236}">
                <a16:creationId xmlns:a16="http://schemas.microsoft.com/office/drawing/2014/main" id="{14B8F8B6-8AB9-7601-4A47-766CE01C346B}"/>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Ellipse 48">
            <a:extLst>
              <a:ext uri="{FF2B5EF4-FFF2-40B4-BE49-F238E27FC236}">
                <a16:creationId xmlns:a16="http://schemas.microsoft.com/office/drawing/2014/main" id="{23334FC8-2734-3173-DDBA-48F565F78FEF}"/>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Ellipse 49">
            <a:extLst>
              <a:ext uri="{FF2B5EF4-FFF2-40B4-BE49-F238E27FC236}">
                <a16:creationId xmlns:a16="http://schemas.microsoft.com/office/drawing/2014/main" id="{1838837F-F0BF-D5F5-22C6-1F57C466FE9E}"/>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ECB93A11-6FE7-FEC7-0A9E-A4FAA1B4E167}"/>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6ACA9369-8D55-EC77-2D00-C0A916A7E1C1}"/>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6F083925-A45D-2964-43EB-E740EE43EF3D}"/>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FCF9D9E4-077C-EF5D-8115-930D9F0C8DC1}"/>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83004DBF-C334-D7AB-2F25-3405B5445730}"/>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ABE9CCEF-12D9-08F3-C966-DCFBC9DC21DF}"/>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97A5A7ED-F4A4-1B46-B726-286103A48913}"/>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6" name="Connecteur droit 65">
            <a:extLst>
              <a:ext uri="{FF2B5EF4-FFF2-40B4-BE49-F238E27FC236}">
                <a16:creationId xmlns:a16="http://schemas.microsoft.com/office/drawing/2014/main" id="{AFA15347-B60C-7D95-0A7F-FE959C08DCAF}"/>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8AAEC59F-47CE-C33B-C88C-1BE2C6C1C40B}"/>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960ED20C-9DC5-8E49-8192-636707D8ABFA}"/>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80EA9393-CA3C-F0FF-B9C6-4D7BE6CB0A20}"/>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6589A44A-88A9-6E93-34EC-202331558E41}"/>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7FB70D9B-A27E-6C5E-278C-9755232C6A1F}"/>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a:extLst>
              <a:ext uri="{FF2B5EF4-FFF2-40B4-BE49-F238E27FC236}">
                <a16:creationId xmlns:a16="http://schemas.microsoft.com/office/drawing/2014/main" id="{ACD56384-EEC8-A363-610C-427CAEEB075D}"/>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143F2EA8-0F4C-A401-84C8-728EFBD51823}"/>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75D1D5DA-C7E8-51BB-3AA1-69ECB42A1993}"/>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5E2DB751-5729-6416-8DA8-61A4594589FD}"/>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7" name="Connecteur droit 76">
            <a:extLst>
              <a:ext uri="{FF2B5EF4-FFF2-40B4-BE49-F238E27FC236}">
                <a16:creationId xmlns:a16="http://schemas.microsoft.com/office/drawing/2014/main" id="{228AD2D2-6327-393C-204E-27A0EFC8E911}"/>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04128453-B4A0-3338-B2CA-AF2A403BBCFF}"/>
              </a:ext>
            </a:extLst>
          </p:cNvPr>
          <p:cNvSpPr/>
          <p:nvPr/>
        </p:nvSpPr>
        <p:spPr>
          <a:xfrm>
            <a:off x="8334859" y="334744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78153921-660B-951F-DC3E-D4008FF720AF}"/>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0" name="Connecteur droit 79">
            <a:extLst>
              <a:ext uri="{FF2B5EF4-FFF2-40B4-BE49-F238E27FC236}">
                <a16:creationId xmlns:a16="http://schemas.microsoft.com/office/drawing/2014/main" id="{9802345A-9E36-6DF9-A83F-3D70AF6DE4BD}"/>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75579E67-AD2D-09A4-7CE7-634EBDF90583}"/>
              </a:ext>
            </a:extLst>
          </p:cNvPr>
          <p:cNvCxnSpPr>
            <a:cxnSpLocks/>
            <a:endCxn id="78" idx="0"/>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9CBE71CF-DCD0-F48E-4849-DC83E96026AE}"/>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a:extLst>
              <a:ext uri="{FF2B5EF4-FFF2-40B4-BE49-F238E27FC236}">
                <a16:creationId xmlns:a16="http://schemas.microsoft.com/office/drawing/2014/main" id="{0F0BAA02-29BC-EEA6-D8FE-B954AD0BE15A}"/>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5" name="Ellipse 84">
            <a:extLst>
              <a:ext uri="{FF2B5EF4-FFF2-40B4-BE49-F238E27FC236}">
                <a16:creationId xmlns:a16="http://schemas.microsoft.com/office/drawing/2014/main" id="{36DF4C16-ADD2-2EB1-23DB-88F9F16C92C3}"/>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6" name="Ellipse 85">
            <a:extLst>
              <a:ext uri="{FF2B5EF4-FFF2-40B4-BE49-F238E27FC236}">
                <a16:creationId xmlns:a16="http://schemas.microsoft.com/office/drawing/2014/main" id="{8E67BD4D-CFD6-5BC9-F303-DD30E54431E7}"/>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7" name="Ellipse 86">
            <a:extLst>
              <a:ext uri="{FF2B5EF4-FFF2-40B4-BE49-F238E27FC236}">
                <a16:creationId xmlns:a16="http://schemas.microsoft.com/office/drawing/2014/main" id="{6FBB3FFE-CB5B-3A07-86C3-BDC69942EECF}"/>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88" name="Connecteur droit 87">
            <a:extLst>
              <a:ext uri="{FF2B5EF4-FFF2-40B4-BE49-F238E27FC236}">
                <a16:creationId xmlns:a16="http://schemas.microsoft.com/office/drawing/2014/main" id="{04554EA4-AAA0-F089-EE48-9F4E406B602D}"/>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720790C4-3747-6D2C-F263-8ABC397B842E}"/>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8" name="Connecteur droit avec flèche 97">
            <a:extLst>
              <a:ext uri="{FF2B5EF4-FFF2-40B4-BE49-F238E27FC236}">
                <a16:creationId xmlns:a16="http://schemas.microsoft.com/office/drawing/2014/main" id="{C73A2A24-6DDF-AFE2-037C-C9748DE114FD}"/>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9D4396FD-97E4-9047-4505-C4904037A551}"/>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9" name="Ellipse 108">
            <a:extLst>
              <a:ext uri="{FF2B5EF4-FFF2-40B4-BE49-F238E27FC236}">
                <a16:creationId xmlns:a16="http://schemas.microsoft.com/office/drawing/2014/main" id="{7816AF24-76B9-0090-2FC0-8E632A7EDBD4}"/>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110">
            <a:extLst>
              <a:ext uri="{FF2B5EF4-FFF2-40B4-BE49-F238E27FC236}">
                <a16:creationId xmlns:a16="http://schemas.microsoft.com/office/drawing/2014/main" id="{E55043F8-2AE7-4714-2746-4C0593437134}"/>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3" name="Connecteur droit avec flèche 112">
            <a:extLst>
              <a:ext uri="{FF2B5EF4-FFF2-40B4-BE49-F238E27FC236}">
                <a16:creationId xmlns:a16="http://schemas.microsoft.com/office/drawing/2014/main" id="{5348120C-7B8E-500D-79BA-0BD37C630E7D}"/>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AF77FBBD-4D10-5AD7-37B2-02DB41180E39}"/>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1" name="Ellipse 120">
            <a:extLst>
              <a:ext uri="{FF2B5EF4-FFF2-40B4-BE49-F238E27FC236}">
                <a16:creationId xmlns:a16="http://schemas.microsoft.com/office/drawing/2014/main" id="{D334FA57-A50E-BAA6-25A7-E2ED724AF32B}"/>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3" name="Connecteur droit 122">
            <a:extLst>
              <a:ext uri="{FF2B5EF4-FFF2-40B4-BE49-F238E27FC236}">
                <a16:creationId xmlns:a16="http://schemas.microsoft.com/office/drawing/2014/main" id="{E4E19888-1C05-77E7-8684-68EB5BB5DAF9}"/>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4" name="Ellipse 123">
            <a:extLst>
              <a:ext uri="{FF2B5EF4-FFF2-40B4-BE49-F238E27FC236}">
                <a16:creationId xmlns:a16="http://schemas.microsoft.com/office/drawing/2014/main" id="{5C77EA1F-F597-F08F-14DB-35DF619D4989}"/>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25" name="Connecteur droit 124">
            <a:extLst>
              <a:ext uri="{FF2B5EF4-FFF2-40B4-BE49-F238E27FC236}">
                <a16:creationId xmlns:a16="http://schemas.microsoft.com/office/drawing/2014/main" id="{CF3F148B-B0F3-D222-1839-2FD1CE8192F2}"/>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CEBA623C-6E8A-DB38-E5C0-D6358207A62F}"/>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2" name="Ellipse 131">
            <a:extLst>
              <a:ext uri="{FF2B5EF4-FFF2-40B4-BE49-F238E27FC236}">
                <a16:creationId xmlns:a16="http://schemas.microsoft.com/office/drawing/2014/main" id="{A76FFA57-59D0-F793-05C1-FF5BB5ADA3A2}"/>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3" name="Ellipse 132">
            <a:extLst>
              <a:ext uri="{FF2B5EF4-FFF2-40B4-BE49-F238E27FC236}">
                <a16:creationId xmlns:a16="http://schemas.microsoft.com/office/drawing/2014/main" id="{26139081-6B39-0EAF-B0A6-F0A4D7D64F21}"/>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4" name="Ellipse 133">
            <a:extLst>
              <a:ext uri="{FF2B5EF4-FFF2-40B4-BE49-F238E27FC236}">
                <a16:creationId xmlns:a16="http://schemas.microsoft.com/office/drawing/2014/main" id="{04BCBB34-0B00-3083-89B3-A7C9A0C935DF}"/>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36" name="Connecteur droit 135">
            <a:extLst>
              <a:ext uri="{FF2B5EF4-FFF2-40B4-BE49-F238E27FC236}">
                <a16:creationId xmlns:a16="http://schemas.microsoft.com/office/drawing/2014/main" id="{BE32E4D3-D8B2-1EE3-C132-8B4CB3573FE6}"/>
              </a:ext>
            </a:extLst>
          </p:cNvPr>
          <p:cNvCxnSpPr>
            <a:cxnSpLocks/>
            <a:stCxn id="138" idx="0"/>
            <a:endCxn id="139"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 name="Connecteur droit avec flèche 136">
            <a:extLst>
              <a:ext uri="{FF2B5EF4-FFF2-40B4-BE49-F238E27FC236}">
                <a16:creationId xmlns:a16="http://schemas.microsoft.com/office/drawing/2014/main" id="{FDEF35E1-0733-1250-4C1C-4D5FE5A9583B}"/>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8" name="Ellipse 137">
            <a:extLst>
              <a:ext uri="{FF2B5EF4-FFF2-40B4-BE49-F238E27FC236}">
                <a16:creationId xmlns:a16="http://schemas.microsoft.com/office/drawing/2014/main" id="{D1D7CF0D-3C8A-2781-8A64-A5810E1D2B94}"/>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9" name="Ellipse 138">
            <a:extLst>
              <a:ext uri="{FF2B5EF4-FFF2-40B4-BE49-F238E27FC236}">
                <a16:creationId xmlns:a16="http://schemas.microsoft.com/office/drawing/2014/main" id="{8B6642CA-5EEB-06C5-F6E0-AFD067F42C00}"/>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140" name="Picture 3" descr="C:\Users\Christophe\Pictures\My Scans\2016-04 (avr.)\scan0010.jpg">
            <a:extLst>
              <a:ext uri="{FF2B5EF4-FFF2-40B4-BE49-F238E27FC236}">
                <a16:creationId xmlns:a16="http://schemas.microsoft.com/office/drawing/2014/main" id="{9F157EE9-3977-ED1E-A500-CF2D29FDBE6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1" name="Ellipse 140">
            <a:extLst>
              <a:ext uri="{FF2B5EF4-FFF2-40B4-BE49-F238E27FC236}">
                <a16:creationId xmlns:a16="http://schemas.microsoft.com/office/drawing/2014/main" id="{9C857806-363C-8FF1-AFD0-5C617AA996ED}"/>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E35F7F2E-E497-E5AE-4395-854726C26F06}"/>
              </a:ext>
            </a:extLst>
          </p:cNvPr>
          <p:cNvSpPr/>
          <p:nvPr/>
        </p:nvSpPr>
        <p:spPr>
          <a:xfrm>
            <a:off x="9945631" y="557656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A8D729BF-980E-3B83-FA01-62E425D72F32}"/>
              </a:ext>
            </a:extLst>
          </p:cNvPr>
          <p:cNvSpPr/>
          <p:nvPr/>
        </p:nvSpPr>
        <p:spPr>
          <a:xfrm>
            <a:off x="10731860" y="566299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9F386EA9-6D55-E090-4D44-8F1B2202C420}"/>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E9042DCF-4DD4-FE76-F485-3ABEC941EF46}"/>
              </a:ext>
            </a:extLst>
          </p:cNvPr>
          <p:cNvSpPr/>
          <p:nvPr/>
        </p:nvSpPr>
        <p:spPr>
          <a:xfrm>
            <a:off x="11333625" y="598753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CBC80BAC-20E2-5D63-1C9C-4BD137D28909}"/>
              </a:ext>
            </a:extLst>
          </p:cNvPr>
          <p:cNvSpPr/>
          <p:nvPr/>
        </p:nvSpPr>
        <p:spPr>
          <a:xfrm>
            <a:off x="10336246" y="471722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a:extLst>
              <a:ext uri="{FF2B5EF4-FFF2-40B4-BE49-F238E27FC236}">
                <a16:creationId xmlns:a16="http://schemas.microsoft.com/office/drawing/2014/main" id="{B2ECD4CA-1544-2F66-B3F6-41DD22ED7A40}"/>
              </a:ext>
            </a:extLst>
          </p:cNvPr>
          <p:cNvSpPr/>
          <p:nvPr/>
        </p:nvSpPr>
        <p:spPr>
          <a:xfrm>
            <a:off x="9516313" y="5419971"/>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2EC8274D-4DFC-6FE0-36D1-444EF2D2E72D}"/>
              </a:ext>
            </a:extLst>
          </p:cNvPr>
          <p:cNvSpPr/>
          <p:nvPr/>
        </p:nvSpPr>
        <p:spPr>
          <a:xfrm>
            <a:off x="9577137" y="5510829"/>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AE667251-11B0-0C9A-8269-B1AC97172AE2}"/>
              </a:ext>
            </a:extLst>
          </p:cNvPr>
          <p:cNvSpPr/>
          <p:nvPr/>
        </p:nvSpPr>
        <p:spPr>
          <a:xfrm rot="7246051">
            <a:off x="9585353" y="4876973"/>
            <a:ext cx="1089941" cy="4764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88A002C6-0291-8EBE-63E2-4EEEFDBD225E}"/>
              </a:ext>
            </a:extLst>
          </p:cNvPr>
          <p:cNvSpPr/>
          <p:nvPr/>
        </p:nvSpPr>
        <p:spPr>
          <a:xfrm>
            <a:off x="9743520" y="554538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49AE857A-5DC0-3FE2-8859-73EBDC9E6FB8}"/>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2" name="Connecteur droit avec flèche 151">
            <a:extLst>
              <a:ext uri="{FF2B5EF4-FFF2-40B4-BE49-F238E27FC236}">
                <a16:creationId xmlns:a16="http://schemas.microsoft.com/office/drawing/2014/main" id="{254D62F1-8F59-D617-FC5A-69CB243C0DC0}"/>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Ellipse 152">
            <a:extLst>
              <a:ext uri="{FF2B5EF4-FFF2-40B4-BE49-F238E27FC236}">
                <a16:creationId xmlns:a16="http://schemas.microsoft.com/office/drawing/2014/main" id="{2E33958E-0A81-ED71-AF83-F3D0E5B7D0BA}"/>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4" name="Connecteur droit 153">
            <a:extLst>
              <a:ext uri="{FF2B5EF4-FFF2-40B4-BE49-F238E27FC236}">
                <a16:creationId xmlns:a16="http://schemas.microsoft.com/office/drawing/2014/main" id="{A9304B06-B107-7BFF-0575-A14D439A8709}"/>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Ellipse 154">
            <a:extLst>
              <a:ext uri="{FF2B5EF4-FFF2-40B4-BE49-F238E27FC236}">
                <a16:creationId xmlns:a16="http://schemas.microsoft.com/office/drawing/2014/main" id="{7E2134A7-FC17-062C-3885-906DD5CDCC5A}"/>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DFAED37E-5DAF-BDEE-F5D5-BCC7B0B0E328}"/>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5687AA0E-10DD-6351-9CCE-5CABFB09ECCD}"/>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8" name="Ellipse 157">
            <a:extLst>
              <a:ext uri="{FF2B5EF4-FFF2-40B4-BE49-F238E27FC236}">
                <a16:creationId xmlns:a16="http://schemas.microsoft.com/office/drawing/2014/main" id="{F0D50072-E2D7-089B-C66C-FB1C1E30BBE6}"/>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9" name="Ellipse 158">
            <a:extLst>
              <a:ext uri="{FF2B5EF4-FFF2-40B4-BE49-F238E27FC236}">
                <a16:creationId xmlns:a16="http://schemas.microsoft.com/office/drawing/2014/main" id="{099FA6F7-7479-9192-04C3-333EA60A9EC7}"/>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0" name="Ellipse 159">
            <a:extLst>
              <a:ext uri="{FF2B5EF4-FFF2-40B4-BE49-F238E27FC236}">
                <a16:creationId xmlns:a16="http://schemas.microsoft.com/office/drawing/2014/main" id="{4B65AFF6-39B0-139B-35F5-0D0A09EA6337}"/>
              </a:ext>
            </a:extLst>
          </p:cNvPr>
          <p:cNvSpPr/>
          <p:nvPr/>
        </p:nvSpPr>
        <p:spPr>
          <a:xfrm>
            <a:off x="8384679" y="342879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89AB394E-A4AF-A34E-5E85-FC68FDB5EB2F}"/>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455E5A9A-B86A-DC20-F529-CC1253FD3A7B}"/>
              </a:ext>
            </a:extLst>
          </p:cNvPr>
          <p:cNvSpPr/>
          <p:nvPr/>
        </p:nvSpPr>
        <p:spPr>
          <a:xfrm>
            <a:off x="8530905" y="340860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Ellipse 179">
            <a:extLst>
              <a:ext uri="{FF2B5EF4-FFF2-40B4-BE49-F238E27FC236}">
                <a16:creationId xmlns:a16="http://schemas.microsoft.com/office/drawing/2014/main" id="{5054EF4B-E851-A3C3-C587-4129F0C6EE6C}"/>
              </a:ext>
            </a:extLst>
          </p:cNvPr>
          <p:cNvSpPr/>
          <p:nvPr/>
        </p:nvSpPr>
        <p:spPr>
          <a:xfrm rot="5232423">
            <a:off x="9222248" y="5266407"/>
            <a:ext cx="671575" cy="3482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Ellipse 180">
            <a:extLst>
              <a:ext uri="{FF2B5EF4-FFF2-40B4-BE49-F238E27FC236}">
                <a16:creationId xmlns:a16="http://schemas.microsoft.com/office/drawing/2014/main" id="{78B4717B-5F82-C01B-1D5B-B0FB34130BF4}"/>
              </a:ext>
            </a:extLst>
          </p:cNvPr>
          <p:cNvSpPr/>
          <p:nvPr/>
        </p:nvSpPr>
        <p:spPr>
          <a:xfrm rot="5232423">
            <a:off x="7621040" y="4382420"/>
            <a:ext cx="1600409" cy="151001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1EDBE35E-4653-7DED-E439-339DD22ED273}"/>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187" name="Ellipse 186">
            <a:extLst>
              <a:ext uri="{FF2B5EF4-FFF2-40B4-BE49-F238E27FC236}">
                <a16:creationId xmlns:a16="http://schemas.microsoft.com/office/drawing/2014/main" id="{DD928625-BB7F-6C3E-A0CB-A9AB522D5594}"/>
              </a:ext>
            </a:extLst>
          </p:cNvPr>
          <p:cNvSpPr/>
          <p:nvPr/>
        </p:nvSpPr>
        <p:spPr>
          <a:xfrm rot="5232423">
            <a:off x="6986505" y="2634367"/>
            <a:ext cx="1179900" cy="112183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CBFAD37C-9068-A713-F867-F02A89B4FFCE}"/>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89" name="Ellipse 188">
            <a:extLst>
              <a:ext uri="{FF2B5EF4-FFF2-40B4-BE49-F238E27FC236}">
                <a16:creationId xmlns:a16="http://schemas.microsoft.com/office/drawing/2014/main" id="{1CAD26A1-840F-66E5-3EE4-DDB3A8728D20}"/>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0" name="Ellipse 189">
            <a:extLst>
              <a:ext uri="{FF2B5EF4-FFF2-40B4-BE49-F238E27FC236}">
                <a16:creationId xmlns:a16="http://schemas.microsoft.com/office/drawing/2014/main" id="{58D5A62F-075E-D2EB-A035-67AE2D070A3A}"/>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1" name="Ellipse 190">
            <a:extLst>
              <a:ext uri="{FF2B5EF4-FFF2-40B4-BE49-F238E27FC236}">
                <a16:creationId xmlns:a16="http://schemas.microsoft.com/office/drawing/2014/main" id="{74405252-4865-6A25-970F-94BE4EFCFC69}"/>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2" name="Ellipse 191">
            <a:extLst>
              <a:ext uri="{FF2B5EF4-FFF2-40B4-BE49-F238E27FC236}">
                <a16:creationId xmlns:a16="http://schemas.microsoft.com/office/drawing/2014/main" id="{33E9DFB6-A6A5-9A69-6E85-633FDF8F78DC}"/>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3" name="Ellipse 192">
            <a:extLst>
              <a:ext uri="{FF2B5EF4-FFF2-40B4-BE49-F238E27FC236}">
                <a16:creationId xmlns:a16="http://schemas.microsoft.com/office/drawing/2014/main" id="{BEA28EAD-EE54-0820-0A32-FA952BAB6AC5}"/>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6" name="Ellipse 195">
            <a:extLst>
              <a:ext uri="{FF2B5EF4-FFF2-40B4-BE49-F238E27FC236}">
                <a16:creationId xmlns:a16="http://schemas.microsoft.com/office/drawing/2014/main" id="{C006AB87-DDDE-F51D-97FF-C5C0316C2BE5}"/>
              </a:ext>
            </a:extLst>
          </p:cNvPr>
          <p:cNvSpPr/>
          <p:nvPr/>
        </p:nvSpPr>
        <p:spPr>
          <a:xfrm rot="6682418">
            <a:off x="10609234" y="5380248"/>
            <a:ext cx="526077" cy="45371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 name="Connecteur droit 1">
            <a:extLst>
              <a:ext uri="{FF2B5EF4-FFF2-40B4-BE49-F238E27FC236}">
                <a16:creationId xmlns:a16="http://schemas.microsoft.com/office/drawing/2014/main" id="{67E968B1-CADB-A904-7656-427548D77345}"/>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5612E63C-C725-4F64-49EC-3C18036D81D6}"/>
              </a:ext>
            </a:extLst>
          </p:cNvPr>
          <p:cNvSpPr/>
          <p:nvPr/>
        </p:nvSpPr>
        <p:spPr>
          <a:xfrm>
            <a:off x="7035256" y="3331317"/>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 name="Ellipse 5">
            <a:extLst>
              <a:ext uri="{FF2B5EF4-FFF2-40B4-BE49-F238E27FC236}">
                <a16:creationId xmlns:a16="http://schemas.microsoft.com/office/drawing/2014/main" id="{C15CEAE4-3AE2-E80F-9C96-C3C8E0EC93C6}"/>
              </a:ext>
            </a:extLst>
          </p:cNvPr>
          <p:cNvSpPr/>
          <p:nvPr/>
        </p:nvSpPr>
        <p:spPr>
          <a:xfrm>
            <a:off x="7458682" y="3463026"/>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 name="Ellipse 6">
            <a:extLst>
              <a:ext uri="{FF2B5EF4-FFF2-40B4-BE49-F238E27FC236}">
                <a16:creationId xmlns:a16="http://schemas.microsoft.com/office/drawing/2014/main" id="{60E1C6C3-F544-265C-655D-345B22F2BE61}"/>
              </a:ext>
            </a:extLst>
          </p:cNvPr>
          <p:cNvSpPr/>
          <p:nvPr/>
        </p:nvSpPr>
        <p:spPr>
          <a:xfrm>
            <a:off x="7854086" y="3239667"/>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8" name="Ellipse 7">
            <a:extLst>
              <a:ext uri="{FF2B5EF4-FFF2-40B4-BE49-F238E27FC236}">
                <a16:creationId xmlns:a16="http://schemas.microsoft.com/office/drawing/2014/main" id="{0971ED78-1866-DC84-5FC7-0EA0D1F5722E}"/>
              </a:ext>
            </a:extLst>
          </p:cNvPr>
          <p:cNvSpPr/>
          <p:nvPr/>
        </p:nvSpPr>
        <p:spPr>
          <a:xfrm>
            <a:off x="8299485" y="5017092"/>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9" name="Ellipse 8">
            <a:extLst>
              <a:ext uri="{FF2B5EF4-FFF2-40B4-BE49-F238E27FC236}">
                <a16:creationId xmlns:a16="http://schemas.microsoft.com/office/drawing/2014/main" id="{5C1632C5-B24B-7003-35B3-BF4D616796D1}"/>
              </a:ext>
            </a:extLst>
          </p:cNvPr>
          <p:cNvSpPr/>
          <p:nvPr/>
        </p:nvSpPr>
        <p:spPr>
          <a:xfrm>
            <a:off x="7717620" y="5318718"/>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1" name="Ellipse 10">
            <a:extLst>
              <a:ext uri="{FF2B5EF4-FFF2-40B4-BE49-F238E27FC236}">
                <a16:creationId xmlns:a16="http://schemas.microsoft.com/office/drawing/2014/main" id="{044A7F52-2815-F131-56BE-9AFB7AA8E094}"/>
              </a:ext>
            </a:extLst>
          </p:cNvPr>
          <p:cNvSpPr/>
          <p:nvPr/>
        </p:nvSpPr>
        <p:spPr>
          <a:xfrm>
            <a:off x="8749555" y="5332499"/>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2" name="Ellipse 11">
            <a:extLst>
              <a:ext uri="{FF2B5EF4-FFF2-40B4-BE49-F238E27FC236}">
                <a16:creationId xmlns:a16="http://schemas.microsoft.com/office/drawing/2014/main" id="{9EAC93D1-B134-A767-880E-3587F3E52D85}"/>
              </a:ext>
            </a:extLst>
          </p:cNvPr>
          <p:cNvSpPr/>
          <p:nvPr/>
        </p:nvSpPr>
        <p:spPr>
          <a:xfrm>
            <a:off x="7467591" y="2945399"/>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 name="Ellipse 12">
            <a:extLst>
              <a:ext uri="{FF2B5EF4-FFF2-40B4-BE49-F238E27FC236}">
                <a16:creationId xmlns:a16="http://schemas.microsoft.com/office/drawing/2014/main" id="{57DE9C79-CF94-152B-6353-50B4E115ADD1}"/>
              </a:ext>
            </a:extLst>
          </p:cNvPr>
          <p:cNvSpPr/>
          <p:nvPr/>
        </p:nvSpPr>
        <p:spPr>
          <a:xfrm>
            <a:off x="8307385" y="5625741"/>
            <a:ext cx="303428" cy="276882"/>
          </a:xfrm>
          <a:prstGeom prst="ellipse">
            <a:avLst/>
          </a:prstGeom>
          <a:solidFill>
            <a:srgbClr val="FFFF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132534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8CA99-7586-F64B-C82D-DFA3D8594E3F}"/>
            </a:ext>
          </a:extLst>
        </p:cNvPr>
        <p:cNvGrpSpPr/>
        <p:nvPr/>
      </p:nvGrpSpPr>
      <p:grpSpPr>
        <a:xfrm>
          <a:off x="0" y="0"/>
          <a:ext cx="0" cy="0"/>
          <a:chOff x="0" y="0"/>
          <a:chExt cx="0" cy="0"/>
        </a:xfrm>
      </p:grpSpPr>
      <p:pic>
        <p:nvPicPr>
          <p:cNvPr id="37" name="Picture 3" descr="C:\Users\Christophe\Pictures\My Scans\2016-04 (avr.)\scan0010.jpg">
            <a:extLst>
              <a:ext uri="{FF2B5EF4-FFF2-40B4-BE49-F238E27FC236}">
                <a16:creationId xmlns:a16="http://schemas.microsoft.com/office/drawing/2014/main" id="{69FE8EF5-37CE-0728-64F2-180CF4EF611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1" name="Ellipse 40">
            <a:extLst>
              <a:ext uri="{FF2B5EF4-FFF2-40B4-BE49-F238E27FC236}">
                <a16:creationId xmlns:a16="http://schemas.microsoft.com/office/drawing/2014/main" id="{0CA01AB5-D40B-5F5E-82B0-5185177334ED}"/>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2" name="Ellipse 41">
            <a:extLst>
              <a:ext uri="{FF2B5EF4-FFF2-40B4-BE49-F238E27FC236}">
                <a16:creationId xmlns:a16="http://schemas.microsoft.com/office/drawing/2014/main" id="{386CF77D-225E-42A5-A050-57E1C0A39F79}"/>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03C510E8-68BE-AABF-0EFE-8DF3EFE275D9}"/>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850A9770-CB3E-3552-AF28-CA63BC700480}"/>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Ellipse 44">
            <a:extLst>
              <a:ext uri="{FF2B5EF4-FFF2-40B4-BE49-F238E27FC236}">
                <a16:creationId xmlns:a16="http://schemas.microsoft.com/office/drawing/2014/main" id="{9D05E74A-18CC-F8D5-0DBA-119906852AA4}"/>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Ellipse 45">
            <a:extLst>
              <a:ext uri="{FF2B5EF4-FFF2-40B4-BE49-F238E27FC236}">
                <a16:creationId xmlns:a16="http://schemas.microsoft.com/office/drawing/2014/main" id="{53660D93-3855-B283-5C3A-538C95738A11}"/>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Ellipse 46">
            <a:extLst>
              <a:ext uri="{FF2B5EF4-FFF2-40B4-BE49-F238E27FC236}">
                <a16:creationId xmlns:a16="http://schemas.microsoft.com/office/drawing/2014/main" id="{D4A04723-B6A8-A5F3-C23E-190EDBF79192}"/>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Ellipse 48">
            <a:extLst>
              <a:ext uri="{FF2B5EF4-FFF2-40B4-BE49-F238E27FC236}">
                <a16:creationId xmlns:a16="http://schemas.microsoft.com/office/drawing/2014/main" id="{7245C77D-562F-71C8-7E90-8D3E2A26B24A}"/>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Ellipse 49">
            <a:extLst>
              <a:ext uri="{FF2B5EF4-FFF2-40B4-BE49-F238E27FC236}">
                <a16:creationId xmlns:a16="http://schemas.microsoft.com/office/drawing/2014/main" id="{12A62458-9229-7C29-A0E1-EFD6E7AABFF6}"/>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2400115D-E197-53D4-D1B0-C0ECBB2EE499}"/>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533F9527-E709-A978-A291-22FC006D0A27}"/>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0E4483E6-F9FB-CA66-352B-0BA715F6C0D9}"/>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16EACFB8-530E-C4FC-79AB-E6698CCB7163}"/>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9B6EAEE6-1C2D-FE81-D437-9BC67E55D97C}"/>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CFCEEB38-327E-B8E5-39F6-0EBEB63B6AD9}"/>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49B8458B-9B70-3B6E-0F4A-5AB3909CBB03}"/>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6" name="Connecteur droit 65">
            <a:extLst>
              <a:ext uri="{FF2B5EF4-FFF2-40B4-BE49-F238E27FC236}">
                <a16:creationId xmlns:a16="http://schemas.microsoft.com/office/drawing/2014/main" id="{F858C520-AD72-4D05-93D2-2C429C2E7F50}"/>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D9649687-9E0A-DE51-A07C-DE0017AFAF3E}"/>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013AB311-58A0-5205-F5F8-87C157AF484D}"/>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7B502060-DDD3-90FE-D025-12F0CCA5A591}"/>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4D68C4D5-1A54-2B2E-B305-0A3DF63E3C31}"/>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37F54028-4D76-5991-F139-5A5A487B507A}"/>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a:extLst>
              <a:ext uri="{FF2B5EF4-FFF2-40B4-BE49-F238E27FC236}">
                <a16:creationId xmlns:a16="http://schemas.microsoft.com/office/drawing/2014/main" id="{53E5CBB0-1CBF-579A-64E9-9B06FB84377F}"/>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F3722C83-0239-9AAC-8FF4-7A61F0B01DA4}"/>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12B733BC-29E1-9536-F5D2-E6A5E213F00D}"/>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AEFEE19A-C82A-36C6-5C1A-3EEE0C34B15C}"/>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7" name="Connecteur droit 76">
            <a:extLst>
              <a:ext uri="{FF2B5EF4-FFF2-40B4-BE49-F238E27FC236}">
                <a16:creationId xmlns:a16="http://schemas.microsoft.com/office/drawing/2014/main" id="{44DC2877-7B26-D2E7-26EA-546A564CA436}"/>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08F5F50D-A9FE-C86B-C10C-F24115699902}"/>
              </a:ext>
            </a:extLst>
          </p:cNvPr>
          <p:cNvSpPr/>
          <p:nvPr/>
        </p:nvSpPr>
        <p:spPr>
          <a:xfrm>
            <a:off x="8334859" y="334744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7DBE2DF8-CC31-BDE3-3883-317EBA4EEC9B}"/>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0" name="Connecteur droit 79">
            <a:extLst>
              <a:ext uri="{FF2B5EF4-FFF2-40B4-BE49-F238E27FC236}">
                <a16:creationId xmlns:a16="http://schemas.microsoft.com/office/drawing/2014/main" id="{1E52638E-657C-010B-D4CC-7D19C76BA040}"/>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203E19F7-C77F-CC2E-A480-0AA38C8E23BB}"/>
              </a:ext>
            </a:extLst>
          </p:cNvPr>
          <p:cNvCxnSpPr>
            <a:cxnSpLocks/>
            <a:endCxn id="78" idx="0"/>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3C8C95D5-A457-C554-D014-12B87AD55C6C}"/>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8" name="Connecteur droit 87">
            <a:extLst>
              <a:ext uri="{FF2B5EF4-FFF2-40B4-BE49-F238E27FC236}">
                <a16:creationId xmlns:a16="http://schemas.microsoft.com/office/drawing/2014/main" id="{3F589438-4E8E-9B8D-87DC-5958AF07D181}"/>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C7AA8C63-5847-E5F1-3CEB-ADC07E3E7520}"/>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8" name="Connecteur droit avec flèche 97">
            <a:extLst>
              <a:ext uri="{FF2B5EF4-FFF2-40B4-BE49-F238E27FC236}">
                <a16:creationId xmlns:a16="http://schemas.microsoft.com/office/drawing/2014/main" id="{D329E7D6-C6EC-E198-DCDE-74EE73F727F3}"/>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4C616690-24BD-7FB3-9AF8-D09CA514D1EC}"/>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9" name="Ellipse 108">
            <a:extLst>
              <a:ext uri="{FF2B5EF4-FFF2-40B4-BE49-F238E27FC236}">
                <a16:creationId xmlns:a16="http://schemas.microsoft.com/office/drawing/2014/main" id="{14C9B2B3-C067-9FCA-B0AE-4FD731E9F745}"/>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110">
            <a:extLst>
              <a:ext uri="{FF2B5EF4-FFF2-40B4-BE49-F238E27FC236}">
                <a16:creationId xmlns:a16="http://schemas.microsoft.com/office/drawing/2014/main" id="{A52A60F6-0776-3D90-EBD3-1DEC39EF61C1}"/>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3" name="Connecteur droit avec flèche 112">
            <a:extLst>
              <a:ext uri="{FF2B5EF4-FFF2-40B4-BE49-F238E27FC236}">
                <a16:creationId xmlns:a16="http://schemas.microsoft.com/office/drawing/2014/main" id="{7D56BA48-27F8-7FE6-D5C9-F309B03EAE52}"/>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8839A124-3503-0203-EEE0-29B9B60AEC7F}"/>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1" name="Ellipse 120">
            <a:extLst>
              <a:ext uri="{FF2B5EF4-FFF2-40B4-BE49-F238E27FC236}">
                <a16:creationId xmlns:a16="http://schemas.microsoft.com/office/drawing/2014/main" id="{58967663-7BF6-6DFB-C319-86AE7214668C}"/>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3" name="Connecteur droit 122">
            <a:extLst>
              <a:ext uri="{FF2B5EF4-FFF2-40B4-BE49-F238E27FC236}">
                <a16:creationId xmlns:a16="http://schemas.microsoft.com/office/drawing/2014/main" id="{503C3A96-3500-7720-D97F-38B664B1DAE5}"/>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4" name="Ellipse 123">
            <a:extLst>
              <a:ext uri="{FF2B5EF4-FFF2-40B4-BE49-F238E27FC236}">
                <a16:creationId xmlns:a16="http://schemas.microsoft.com/office/drawing/2014/main" id="{1D244308-555A-04AA-9C7B-C8A38ADC181A}"/>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25" name="Connecteur droit 124">
            <a:extLst>
              <a:ext uri="{FF2B5EF4-FFF2-40B4-BE49-F238E27FC236}">
                <a16:creationId xmlns:a16="http://schemas.microsoft.com/office/drawing/2014/main" id="{1AEB50F7-41C3-5BE9-8E0C-D4D306A8D18D}"/>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89287AE0-ECF0-DDDE-0823-6B0ACB7C5A53}"/>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2" name="Ellipse 131">
            <a:extLst>
              <a:ext uri="{FF2B5EF4-FFF2-40B4-BE49-F238E27FC236}">
                <a16:creationId xmlns:a16="http://schemas.microsoft.com/office/drawing/2014/main" id="{60BC2B13-7845-665E-2ACC-7AF4FE1F2D84}"/>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3" name="Ellipse 132">
            <a:extLst>
              <a:ext uri="{FF2B5EF4-FFF2-40B4-BE49-F238E27FC236}">
                <a16:creationId xmlns:a16="http://schemas.microsoft.com/office/drawing/2014/main" id="{4C921A7A-457D-851D-98E8-6C41A5C4BFF3}"/>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4" name="Ellipse 133">
            <a:extLst>
              <a:ext uri="{FF2B5EF4-FFF2-40B4-BE49-F238E27FC236}">
                <a16:creationId xmlns:a16="http://schemas.microsoft.com/office/drawing/2014/main" id="{5CC29A3D-5ADB-1B11-194B-A2B6498322F5}"/>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36" name="Connecteur droit 135">
            <a:extLst>
              <a:ext uri="{FF2B5EF4-FFF2-40B4-BE49-F238E27FC236}">
                <a16:creationId xmlns:a16="http://schemas.microsoft.com/office/drawing/2014/main" id="{A6838EFF-8DBE-1DA3-9398-F64ACF348B92}"/>
              </a:ext>
            </a:extLst>
          </p:cNvPr>
          <p:cNvCxnSpPr>
            <a:cxnSpLocks/>
            <a:stCxn id="138" idx="0"/>
            <a:endCxn id="139"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 name="Connecteur droit avec flèche 136">
            <a:extLst>
              <a:ext uri="{FF2B5EF4-FFF2-40B4-BE49-F238E27FC236}">
                <a16:creationId xmlns:a16="http://schemas.microsoft.com/office/drawing/2014/main" id="{000E0C92-21A5-3A1C-6966-D7774F13EC6E}"/>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8" name="Ellipse 137">
            <a:extLst>
              <a:ext uri="{FF2B5EF4-FFF2-40B4-BE49-F238E27FC236}">
                <a16:creationId xmlns:a16="http://schemas.microsoft.com/office/drawing/2014/main" id="{6B20115E-185A-AEDB-E1CB-9DD93BB8676C}"/>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9" name="Ellipse 138">
            <a:extLst>
              <a:ext uri="{FF2B5EF4-FFF2-40B4-BE49-F238E27FC236}">
                <a16:creationId xmlns:a16="http://schemas.microsoft.com/office/drawing/2014/main" id="{F440A263-496D-1066-56D7-01CA86CC1C42}"/>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140" name="Picture 3" descr="C:\Users\Christophe\Pictures\My Scans\2016-04 (avr.)\scan0010.jpg">
            <a:extLst>
              <a:ext uri="{FF2B5EF4-FFF2-40B4-BE49-F238E27FC236}">
                <a16:creationId xmlns:a16="http://schemas.microsoft.com/office/drawing/2014/main" id="{88F2667F-C8B0-4615-22CC-2F92BA26BDA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1" name="Ellipse 140">
            <a:extLst>
              <a:ext uri="{FF2B5EF4-FFF2-40B4-BE49-F238E27FC236}">
                <a16:creationId xmlns:a16="http://schemas.microsoft.com/office/drawing/2014/main" id="{727C115E-F050-FE31-4E6E-9E1788E285D1}"/>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7850D90E-29F2-36F9-24E6-55FEBF6C921A}"/>
              </a:ext>
            </a:extLst>
          </p:cNvPr>
          <p:cNvSpPr/>
          <p:nvPr/>
        </p:nvSpPr>
        <p:spPr>
          <a:xfrm>
            <a:off x="9945631" y="557656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19888A3F-96B1-117E-85DB-91607C2EE8F3}"/>
              </a:ext>
            </a:extLst>
          </p:cNvPr>
          <p:cNvSpPr/>
          <p:nvPr/>
        </p:nvSpPr>
        <p:spPr>
          <a:xfrm>
            <a:off x="10731860" y="566299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6D7EEC2E-FB67-72CC-2239-090F81DB51F5}"/>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BE09AA3A-6E3A-8013-006C-BB4AAD64E388}"/>
              </a:ext>
            </a:extLst>
          </p:cNvPr>
          <p:cNvSpPr/>
          <p:nvPr/>
        </p:nvSpPr>
        <p:spPr>
          <a:xfrm>
            <a:off x="11333625" y="598753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45E15F7E-1E09-6499-2ECB-F31078A9D07B}"/>
              </a:ext>
            </a:extLst>
          </p:cNvPr>
          <p:cNvSpPr/>
          <p:nvPr/>
        </p:nvSpPr>
        <p:spPr>
          <a:xfrm>
            <a:off x="10336246" y="471722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a:extLst>
              <a:ext uri="{FF2B5EF4-FFF2-40B4-BE49-F238E27FC236}">
                <a16:creationId xmlns:a16="http://schemas.microsoft.com/office/drawing/2014/main" id="{A476D4C1-6842-729B-D56B-6A680113E785}"/>
              </a:ext>
            </a:extLst>
          </p:cNvPr>
          <p:cNvSpPr/>
          <p:nvPr/>
        </p:nvSpPr>
        <p:spPr>
          <a:xfrm>
            <a:off x="9516313" y="5419971"/>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21C56FF6-D59F-9FEB-3409-6DCC02E1DA51}"/>
              </a:ext>
            </a:extLst>
          </p:cNvPr>
          <p:cNvSpPr/>
          <p:nvPr/>
        </p:nvSpPr>
        <p:spPr>
          <a:xfrm>
            <a:off x="9577137" y="5510829"/>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B23815D4-4DBE-84AF-7B44-AD320F37620D}"/>
              </a:ext>
            </a:extLst>
          </p:cNvPr>
          <p:cNvSpPr/>
          <p:nvPr/>
        </p:nvSpPr>
        <p:spPr>
          <a:xfrm rot="7246051">
            <a:off x="9585353" y="4876973"/>
            <a:ext cx="1089941" cy="4764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FB1E6246-F332-CA48-E494-95606AF4B70D}"/>
              </a:ext>
            </a:extLst>
          </p:cNvPr>
          <p:cNvSpPr/>
          <p:nvPr/>
        </p:nvSpPr>
        <p:spPr>
          <a:xfrm>
            <a:off x="9743520" y="554538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BA8D5B49-5B4E-71EF-4D86-F1B6858C7107}"/>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2" name="Connecteur droit avec flèche 151">
            <a:extLst>
              <a:ext uri="{FF2B5EF4-FFF2-40B4-BE49-F238E27FC236}">
                <a16:creationId xmlns:a16="http://schemas.microsoft.com/office/drawing/2014/main" id="{AD99F454-4C71-2DEE-0094-7275E61EE2B7}"/>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Ellipse 152">
            <a:extLst>
              <a:ext uri="{FF2B5EF4-FFF2-40B4-BE49-F238E27FC236}">
                <a16:creationId xmlns:a16="http://schemas.microsoft.com/office/drawing/2014/main" id="{99E6A655-0AA2-ED6F-53A3-9C722ADF82C8}"/>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4" name="Connecteur droit 153">
            <a:extLst>
              <a:ext uri="{FF2B5EF4-FFF2-40B4-BE49-F238E27FC236}">
                <a16:creationId xmlns:a16="http://schemas.microsoft.com/office/drawing/2014/main" id="{1C81FBD0-8D57-3C38-8CB9-6AD53F388F49}"/>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Ellipse 154">
            <a:extLst>
              <a:ext uri="{FF2B5EF4-FFF2-40B4-BE49-F238E27FC236}">
                <a16:creationId xmlns:a16="http://schemas.microsoft.com/office/drawing/2014/main" id="{DA985825-1BF2-FAC1-6249-2C99E5FA7ED4}"/>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81B85395-43B8-DFF0-E555-1C3DDF2ACDEF}"/>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D23F4706-8F41-5525-F89E-B7CAFBEF8413}"/>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8" name="Ellipse 157">
            <a:extLst>
              <a:ext uri="{FF2B5EF4-FFF2-40B4-BE49-F238E27FC236}">
                <a16:creationId xmlns:a16="http://schemas.microsoft.com/office/drawing/2014/main" id="{16656F46-7149-AE16-DAB1-33F6C0E2C500}"/>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9" name="Ellipse 158">
            <a:extLst>
              <a:ext uri="{FF2B5EF4-FFF2-40B4-BE49-F238E27FC236}">
                <a16:creationId xmlns:a16="http://schemas.microsoft.com/office/drawing/2014/main" id="{F2BBC169-9430-98F0-8EBA-A83628E960BD}"/>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0" name="Ellipse 159">
            <a:extLst>
              <a:ext uri="{FF2B5EF4-FFF2-40B4-BE49-F238E27FC236}">
                <a16:creationId xmlns:a16="http://schemas.microsoft.com/office/drawing/2014/main" id="{8D969AEC-B303-73D8-0A96-F29F08D83B82}"/>
              </a:ext>
            </a:extLst>
          </p:cNvPr>
          <p:cNvSpPr/>
          <p:nvPr/>
        </p:nvSpPr>
        <p:spPr>
          <a:xfrm>
            <a:off x="8384679" y="342879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1C034E0E-5580-C353-6DD2-39084DFD1C6C}"/>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BB6AD55C-B235-F3CE-40A8-36B4A676F057}"/>
              </a:ext>
            </a:extLst>
          </p:cNvPr>
          <p:cNvSpPr/>
          <p:nvPr/>
        </p:nvSpPr>
        <p:spPr>
          <a:xfrm>
            <a:off x="8530905" y="340860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Ellipse 179">
            <a:extLst>
              <a:ext uri="{FF2B5EF4-FFF2-40B4-BE49-F238E27FC236}">
                <a16:creationId xmlns:a16="http://schemas.microsoft.com/office/drawing/2014/main" id="{9F2E67E4-DF23-0F09-52B6-39C6DCB0D25F}"/>
              </a:ext>
            </a:extLst>
          </p:cNvPr>
          <p:cNvSpPr/>
          <p:nvPr/>
        </p:nvSpPr>
        <p:spPr>
          <a:xfrm rot="5232423">
            <a:off x="9222248" y="5266407"/>
            <a:ext cx="671575" cy="3482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Ellipse 180">
            <a:extLst>
              <a:ext uri="{FF2B5EF4-FFF2-40B4-BE49-F238E27FC236}">
                <a16:creationId xmlns:a16="http://schemas.microsoft.com/office/drawing/2014/main" id="{568A067B-9C77-8788-0481-90CB52387E25}"/>
              </a:ext>
            </a:extLst>
          </p:cNvPr>
          <p:cNvSpPr/>
          <p:nvPr/>
        </p:nvSpPr>
        <p:spPr>
          <a:xfrm rot="5232423">
            <a:off x="7621040" y="4382420"/>
            <a:ext cx="1600409" cy="151001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90D5DC33-3F7E-9CB8-C1A5-EAF76AA7898D}"/>
              </a:ext>
            </a:extLst>
          </p:cNvPr>
          <p:cNvSpPr/>
          <p:nvPr/>
        </p:nvSpPr>
        <p:spPr>
          <a:xfrm rot="5232423">
            <a:off x="6986505" y="2634367"/>
            <a:ext cx="1179900" cy="112183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CDAB8940-C319-C656-BE6F-2612AB99AC6E}"/>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89" name="Ellipse 188">
            <a:extLst>
              <a:ext uri="{FF2B5EF4-FFF2-40B4-BE49-F238E27FC236}">
                <a16:creationId xmlns:a16="http://schemas.microsoft.com/office/drawing/2014/main" id="{FA5B9377-4AF7-FA7E-7C2D-D268A3234A50}"/>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0" name="Ellipse 189">
            <a:extLst>
              <a:ext uri="{FF2B5EF4-FFF2-40B4-BE49-F238E27FC236}">
                <a16:creationId xmlns:a16="http://schemas.microsoft.com/office/drawing/2014/main" id="{17F19EFC-0E88-309F-B4B1-C8853754F079}"/>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1" name="Ellipse 190">
            <a:extLst>
              <a:ext uri="{FF2B5EF4-FFF2-40B4-BE49-F238E27FC236}">
                <a16:creationId xmlns:a16="http://schemas.microsoft.com/office/drawing/2014/main" id="{2054DA04-0052-B58C-AEBF-60B1707F54E5}"/>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2" name="Ellipse 191">
            <a:extLst>
              <a:ext uri="{FF2B5EF4-FFF2-40B4-BE49-F238E27FC236}">
                <a16:creationId xmlns:a16="http://schemas.microsoft.com/office/drawing/2014/main" id="{3F93C562-1393-22BB-CA80-C690B4077E77}"/>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3" name="Ellipse 192">
            <a:extLst>
              <a:ext uri="{FF2B5EF4-FFF2-40B4-BE49-F238E27FC236}">
                <a16:creationId xmlns:a16="http://schemas.microsoft.com/office/drawing/2014/main" id="{0EC84928-7F6F-9ABF-ADCD-5E4C90A1E66D}"/>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6" name="Ellipse 195">
            <a:extLst>
              <a:ext uri="{FF2B5EF4-FFF2-40B4-BE49-F238E27FC236}">
                <a16:creationId xmlns:a16="http://schemas.microsoft.com/office/drawing/2014/main" id="{8C40412A-D0A1-B875-4591-9A1AADE9366D}"/>
              </a:ext>
            </a:extLst>
          </p:cNvPr>
          <p:cNvSpPr/>
          <p:nvPr/>
        </p:nvSpPr>
        <p:spPr>
          <a:xfrm rot="6682418">
            <a:off x="10609234" y="5380248"/>
            <a:ext cx="526077" cy="45371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 name="Connecteur droit 1">
            <a:extLst>
              <a:ext uri="{FF2B5EF4-FFF2-40B4-BE49-F238E27FC236}">
                <a16:creationId xmlns:a16="http://schemas.microsoft.com/office/drawing/2014/main" id="{7F8ACB7A-1E1E-24A1-49D9-19F310E8B141}"/>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F8D173B-A1E6-73F1-7B8B-560A37BE4DB9}"/>
              </a:ext>
            </a:extLst>
          </p:cNvPr>
          <p:cNvSpPr/>
          <p:nvPr/>
        </p:nvSpPr>
        <p:spPr>
          <a:xfrm>
            <a:off x="59589" y="105629"/>
            <a:ext cx="3712271" cy="452431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1680-1806 : L’empire Akan des Ashantis</a:t>
            </a:r>
          </a:p>
          <a:p>
            <a:endParaRPr lang="fr-FR" sz="1600" dirty="0"/>
          </a:p>
          <a:p>
            <a:r>
              <a:rPr lang="fr-FR" sz="1600" dirty="0"/>
              <a:t>*1680-1730 : Avec des armes à feu</a:t>
            </a:r>
          </a:p>
          <a:p>
            <a:r>
              <a:rPr lang="fr-FR" sz="1600" dirty="0"/>
              <a:t>Les Ashantis conquièrent le pays akan</a:t>
            </a:r>
          </a:p>
          <a:p>
            <a:endParaRPr lang="fr-FR" sz="1600" dirty="0"/>
          </a:p>
          <a:p>
            <a:r>
              <a:rPr lang="fr-FR" sz="1600" dirty="0"/>
              <a:t>*1700 : Ils défont </a:t>
            </a:r>
            <a:r>
              <a:rPr lang="fr-FR" sz="1600" dirty="0" err="1"/>
              <a:t>Denkyira</a:t>
            </a:r>
            <a:r>
              <a:rPr lang="fr-FR" sz="1600" dirty="0"/>
              <a:t> ; Puis...</a:t>
            </a:r>
          </a:p>
          <a:p>
            <a:endParaRPr lang="fr-FR" sz="1600" dirty="0"/>
          </a:p>
          <a:p>
            <a:r>
              <a:rPr lang="fr-FR" sz="1600" dirty="0"/>
              <a:t>*1724-30 : Bono, </a:t>
            </a:r>
            <a:r>
              <a:rPr lang="fr-FR" sz="1600" dirty="0" err="1"/>
              <a:t>Akyem</a:t>
            </a:r>
            <a:r>
              <a:rPr lang="fr-FR" sz="1600" dirty="0"/>
              <a:t> et </a:t>
            </a:r>
            <a:r>
              <a:rPr lang="fr-FR" sz="1600" dirty="0" err="1"/>
              <a:t>Akwamu</a:t>
            </a:r>
            <a:endParaRPr lang="fr-FR" sz="1600" dirty="0"/>
          </a:p>
          <a:p>
            <a:r>
              <a:rPr lang="fr-FR" sz="1600" dirty="0"/>
              <a:t>Et enfin…</a:t>
            </a:r>
          </a:p>
          <a:p>
            <a:endParaRPr lang="fr-FR" sz="1600" dirty="0"/>
          </a:p>
          <a:p>
            <a:r>
              <a:rPr lang="fr-FR" sz="1600" dirty="0"/>
              <a:t>*1731-50 : Au nord de la Volta…</a:t>
            </a:r>
          </a:p>
          <a:p>
            <a:r>
              <a:rPr lang="fr-FR" sz="1600" dirty="0"/>
              <a:t>Les pays </a:t>
            </a:r>
            <a:r>
              <a:rPr lang="fr-FR" sz="1600" u="sng" dirty="0"/>
              <a:t>non-akan</a:t>
            </a:r>
            <a:r>
              <a:rPr lang="fr-FR" sz="1600" dirty="0"/>
              <a:t> du </a:t>
            </a:r>
            <a:r>
              <a:rPr lang="fr-FR" sz="1600" dirty="0" err="1"/>
              <a:t>Gonja</a:t>
            </a:r>
            <a:endParaRPr lang="fr-FR" sz="1600" dirty="0"/>
          </a:p>
          <a:p>
            <a:r>
              <a:rPr lang="fr-FR" sz="1600" dirty="0"/>
              <a:t>Et du Dagomba en pays mossi</a:t>
            </a:r>
          </a:p>
          <a:p>
            <a:endParaRPr lang="fr-FR" sz="1600" dirty="0"/>
          </a:p>
          <a:p>
            <a:r>
              <a:rPr lang="fr-FR" sz="1600" dirty="0"/>
              <a:t>NB : 1701 : Ils établissent leur capitale</a:t>
            </a:r>
          </a:p>
          <a:p>
            <a:r>
              <a:rPr lang="fr-FR" sz="1600" dirty="0"/>
              <a:t>Au centre, à Kumasi</a:t>
            </a:r>
          </a:p>
          <a:p>
            <a:endParaRPr lang="fr-FR" sz="1600" dirty="0"/>
          </a:p>
          <a:p>
            <a:r>
              <a:rPr lang="fr-FR" sz="1600" dirty="0"/>
              <a:t>*Pour les Ashantis, deux objectifs…</a:t>
            </a:r>
          </a:p>
        </p:txBody>
      </p:sp>
      <p:sp>
        <p:nvSpPr>
          <p:cNvPr id="6" name="Ellipse 5">
            <a:extLst>
              <a:ext uri="{FF2B5EF4-FFF2-40B4-BE49-F238E27FC236}">
                <a16:creationId xmlns:a16="http://schemas.microsoft.com/office/drawing/2014/main" id="{15B0DD5E-8908-8047-7607-AC9CCBF5D5C0}"/>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llipse 6">
            <a:extLst>
              <a:ext uri="{FF2B5EF4-FFF2-40B4-BE49-F238E27FC236}">
                <a16:creationId xmlns:a16="http://schemas.microsoft.com/office/drawing/2014/main" id="{B379FA16-7BC0-7E06-9905-2E02463AF522}"/>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E4360FC3-58E0-9256-8D69-11ED4366B78C}"/>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a:extLst>
              <a:ext uri="{FF2B5EF4-FFF2-40B4-BE49-F238E27FC236}">
                <a16:creationId xmlns:a16="http://schemas.microsoft.com/office/drawing/2014/main" id="{E8EC06B4-5CF9-EF40-BB38-A8B505C8AF21}"/>
              </a:ext>
            </a:extLst>
          </p:cNvPr>
          <p:cNvSpPr/>
          <p:nvPr/>
        </p:nvSpPr>
        <p:spPr>
          <a:xfrm>
            <a:off x="8299485" y="5323584"/>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0" name="Ellipse 9">
            <a:extLst>
              <a:ext uri="{FF2B5EF4-FFF2-40B4-BE49-F238E27FC236}">
                <a16:creationId xmlns:a16="http://schemas.microsoft.com/office/drawing/2014/main" id="{7F933987-22CE-301F-7E06-EDD92BBC1256}"/>
              </a:ext>
            </a:extLst>
          </p:cNvPr>
          <p:cNvSpPr/>
          <p:nvPr/>
        </p:nvSpPr>
        <p:spPr>
          <a:xfrm>
            <a:off x="7717620" y="5318718"/>
            <a:ext cx="303428" cy="276882"/>
          </a:xfrm>
          <a:prstGeom prst="ellipse">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1" name="Ellipse 10">
            <a:extLst>
              <a:ext uri="{FF2B5EF4-FFF2-40B4-BE49-F238E27FC236}">
                <a16:creationId xmlns:a16="http://schemas.microsoft.com/office/drawing/2014/main" id="{4B7C7A66-200A-9E40-9D46-FD2475E2D9B8}"/>
              </a:ext>
            </a:extLst>
          </p:cNvPr>
          <p:cNvSpPr/>
          <p:nvPr/>
        </p:nvSpPr>
        <p:spPr>
          <a:xfrm>
            <a:off x="8307385" y="5625741"/>
            <a:ext cx="303428" cy="276882"/>
          </a:xfrm>
          <a:prstGeom prst="ellipse">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2" name="Ellipse 11">
            <a:extLst>
              <a:ext uri="{FF2B5EF4-FFF2-40B4-BE49-F238E27FC236}">
                <a16:creationId xmlns:a16="http://schemas.microsoft.com/office/drawing/2014/main" id="{7D74485D-D7FE-D806-3D21-7A5053DDA565}"/>
              </a:ext>
            </a:extLst>
          </p:cNvPr>
          <p:cNvSpPr/>
          <p:nvPr/>
        </p:nvSpPr>
        <p:spPr>
          <a:xfrm>
            <a:off x="8749555" y="5332499"/>
            <a:ext cx="303428" cy="276882"/>
          </a:xfrm>
          <a:prstGeom prst="ellipse">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 name="Ellipse 12">
            <a:extLst>
              <a:ext uri="{FF2B5EF4-FFF2-40B4-BE49-F238E27FC236}">
                <a16:creationId xmlns:a16="http://schemas.microsoft.com/office/drawing/2014/main" id="{33C79CD0-342E-56FC-E555-A1F0C83227C3}"/>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A3BA2130-C968-CA4F-5D20-0B5A3C215DBE}"/>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18" name="Ellipse 17">
            <a:extLst>
              <a:ext uri="{FF2B5EF4-FFF2-40B4-BE49-F238E27FC236}">
                <a16:creationId xmlns:a16="http://schemas.microsoft.com/office/drawing/2014/main" id="{DAA66166-0706-7DBC-099B-B0C2DE87BD33}"/>
              </a:ext>
            </a:extLst>
          </p:cNvPr>
          <p:cNvSpPr/>
          <p:nvPr/>
        </p:nvSpPr>
        <p:spPr>
          <a:xfrm>
            <a:off x="7436767" y="3320641"/>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2" name="Ellipse 21">
            <a:extLst>
              <a:ext uri="{FF2B5EF4-FFF2-40B4-BE49-F238E27FC236}">
                <a16:creationId xmlns:a16="http://schemas.microsoft.com/office/drawing/2014/main" id="{B8D8C77F-D099-84E5-3EB7-17F2D9248B7F}"/>
              </a:ext>
            </a:extLst>
          </p:cNvPr>
          <p:cNvSpPr/>
          <p:nvPr/>
        </p:nvSpPr>
        <p:spPr>
          <a:xfrm>
            <a:off x="8225267" y="4747218"/>
            <a:ext cx="303428" cy="276882"/>
          </a:xfrm>
          <a:prstGeom prst="ellipse">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23" name="Ellipse 22">
            <a:extLst>
              <a:ext uri="{FF2B5EF4-FFF2-40B4-BE49-F238E27FC236}">
                <a16:creationId xmlns:a16="http://schemas.microsoft.com/office/drawing/2014/main" id="{D776AE0C-C39C-8F56-5BCF-F70FBDFA06DB}"/>
              </a:ext>
            </a:extLst>
          </p:cNvPr>
          <p:cNvSpPr/>
          <p:nvPr/>
        </p:nvSpPr>
        <p:spPr>
          <a:xfrm>
            <a:off x="8673473" y="4543123"/>
            <a:ext cx="303428" cy="276882"/>
          </a:xfrm>
          <a:prstGeom prst="ellipse">
            <a:avLst/>
          </a:prstGeom>
          <a:solidFill>
            <a:srgbClr val="FFFF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Tree>
    <p:extLst>
      <p:ext uri="{BB962C8B-B14F-4D97-AF65-F5344CB8AC3E}">
        <p14:creationId xmlns:p14="http://schemas.microsoft.com/office/powerpoint/2010/main" val="2008994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ACECD-68BA-890C-7B22-8FF6E5F39211}"/>
            </a:ext>
          </a:extLst>
        </p:cNvPr>
        <p:cNvGrpSpPr/>
        <p:nvPr/>
      </p:nvGrpSpPr>
      <p:grpSpPr>
        <a:xfrm>
          <a:off x="0" y="0"/>
          <a:ext cx="0" cy="0"/>
          <a:chOff x="0" y="0"/>
          <a:chExt cx="0" cy="0"/>
        </a:xfrm>
      </p:grpSpPr>
      <p:pic>
        <p:nvPicPr>
          <p:cNvPr id="37" name="Picture 3" descr="C:\Users\Christophe\Pictures\My Scans\2016-04 (avr.)\scan0010.jpg">
            <a:extLst>
              <a:ext uri="{FF2B5EF4-FFF2-40B4-BE49-F238E27FC236}">
                <a16:creationId xmlns:a16="http://schemas.microsoft.com/office/drawing/2014/main" id="{A5D04C27-6A34-AE6B-D2FF-FE337D0BB0C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1" name="Ellipse 40">
            <a:extLst>
              <a:ext uri="{FF2B5EF4-FFF2-40B4-BE49-F238E27FC236}">
                <a16:creationId xmlns:a16="http://schemas.microsoft.com/office/drawing/2014/main" id="{609BD4F2-B921-E0C6-A944-0BE814256837}"/>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2" name="Ellipse 41">
            <a:extLst>
              <a:ext uri="{FF2B5EF4-FFF2-40B4-BE49-F238E27FC236}">
                <a16:creationId xmlns:a16="http://schemas.microsoft.com/office/drawing/2014/main" id="{C2C63BC1-94ED-E50C-9B5F-D779EA0F7344}"/>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818E2937-C3C2-6AB6-E351-18DB2AFB515C}"/>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FD9A976B-2F83-E138-B877-0F5008A10647}"/>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Ellipse 44">
            <a:extLst>
              <a:ext uri="{FF2B5EF4-FFF2-40B4-BE49-F238E27FC236}">
                <a16:creationId xmlns:a16="http://schemas.microsoft.com/office/drawing/2014/main" id="{6EAEA5A0-FAB5-AA71-107F-8008B0558EB4}"/>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Ellipse 45">
            <a:extLst>
              <a:ext uri="{FF2B5EF4-FFF2-40B4-BE49-F238E27FC236}">
                <a16:creationId xmlns:a16="http://schemas.microsoft.com/office/drawing/2014/main" id="{20B601B9-2547-82F6-CE94-B75EC58B3A6A}"/>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Ellipse 46">
            <a:extLst>
              <a:ext uri="{FF2B5EF4-FFF2-40B4-BE49-F238E27FC236}">
                <a16:creationId xmlns:a16="http://schemas.microsoft.com/office/drawing/2014/main" id="{31F917D3-2F37-02EA-ECC6-F737384F4B19}"/>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Ellipse 48">
            <a:extLst>
              <a:ext uri="{FF2B5EF4-FFF2-40B4-BE49-F238E27FC236}">
                <a16:creationId xmlns:a16="http://schemas.microsoft.com/office/drawing/2014/main" id="{DF1D7BC3-336A-94F1-A9D9-4E9E6AA477E6}"/>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Ellipse 49">
            <a:extLst>
              <a:ext uri="{FF2B5EF4-FFF2-40B4-BE49-F238E27FC236}">
                <a16:creationId xmlns:a16="http://schemas.microsoft.com/office/drawing/2014/main" id="{761B229D-A3AF-662F-4E93-6EC00E674E48}"/>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77592FAF-418A-EAF7-AF79-0710280AC840}"/>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5F85F252-11BD-1316-1381-49A8B28B92CA}"/>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30FAE42A-94C8-BA67-EBCB-7F264D15234E}"/>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03BBC2D9-0AE7-7D3D-9844-41D51660BA6E}"/>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274302D8-B70F-C80D-75E7-5C6B885E50BA}"/>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E2E272DE-121C-DBB2-E8EF-5BAA230EEED7}"/>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D11FAADD-414B-84AA-DCB0-5A845878A677}"/>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6" name="Connecteur droit 65">
            <a:extLst>
              <a:ext uri="{FF2B5EF4-FFF2-40B4-BE49-F238E27FC236}">
                <a16:creationId xmlns:a16="http://schemas.microsoft.com/office/drawing/2014/main" id="{C7FEBEDD-8CBA-16B2-2892-502F95E4F466}"/>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5AB28921-BCA4-D08C-7BB4-831CE89A6EBB}"/>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a:extLst>
              <a:ext uri="{FF2B5EF4-FFF2-40B4-BE49-F238E27FC236}">
                <a16:creationId xmlns:a16="http://schemas.microsoft.com/office/drawing/2014/main" id="{73A46526-887C-6516-4305-30CFD084E151}"/>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AF9EC923-8E82-49C1-C64B-60E79B77FFF6}"/>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B419D4EA-B5DD-1655-3FD9-6D524CB68107}"/>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E936F7F3-A8B6-A315-4406-062EC2163478}"/>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a:extLst>
              <a:ext uri="{FF2B5EF4-FFF2-40B4-BE49-F238E27FC236}">
                <a16:creationId xmlns:a16="http://schemas.microsoft.com/office/drawing/2014/main" id="{464132A6-014B-4FB1-427F-CCD1A334C6A7}"/>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7509690D-D4EE-BFC7-07CE-9F1E86766F2C}"/>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ACD866E6-3D97-EF2B-FD78-B9BD5E7D9574}"/>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1C135B98-8FF8-3C31-31D0-4BE2FEA83DFA}"/>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7" name="Connecteur droit 76">
            <a:extLst>
              <a:ext uri="{FF2B5EF4-FFF2-40B4-BE49-F238E27FC236}">
                <a16:creationId xmlns:a16="http://schemas.microsoft.com/office/drawing/2014/main" id="{22057636-C29E-6C65-ABE6-68423763B902}"/>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6BF98E42-9F41-56A7-8269-2A1F03151648}"/>
              </a:ext>
            </a:extLst>
          </p:cNvPr>
          <p:cNvSpPr/>
          <p:nvPr/>
        </p:nvSpPr>
        <p:spPr>
          <a:xfrm>
            <a:off x="8334859" y="334744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07A68131-A682-51EC-15AA-0C59C956BB4C}"/>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0" name="Connecteur droit 79">
            <a:extLst>
              <a:ext uri="{FF2B5EF4-FFF2-40B4-BE49-F238E27FC236}">
                <a16:creationId xmlns:a16="http://schemas.microsoft.com/office/drawing/2014/main" id="{61B85DD9-E500-7A86-52CC-35727D398ED4}"/>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AC9C0E34-477A-4DF8-B4CC-A13DAA09C509}"/>
              </a:ext>
            </a:extLst>
          </p:cNvPr>
          <p:cNvCxnSpPr>
            <a:cxnSpLocks/>
            <a:endCxn id="78" idx="0"/>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49204636-4D94-FE7B-ECE6-6B43F346A6E4}"/>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8" name="Connecteur droit 87">
            <a:extLst>
              <a:ext uri="{FF2B5EF4-FFF2-40B4-BE49-F238E27FC236}">
                <a16:creationId xmlns:a16="http://schemas.microsoft.com/office/drawing/2014/main" id="{2D5C2E0A-53A9-AF05-52EF-B1D31DA0B761}"/>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F9F2DAE7-7D2B-CA5F-17CB-905C61079E68}"/>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8" name="Connecteur droit avec flèche 97">
            <a:extLst>
              <a:ext uri="{FF2B5EF4-FFF2-40B4-BE49-F238E27FC236}">
                <a16:creationId xmlns:a16="http://schemas.microsoft.com/office/drawing/2014/main" id="{AFA6CF13-7B5B-B316-3C1F-8431EF8BC33D}"/>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5DCE6221-CB64-745B-C2D3-CCCC592D1E1A}"/>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9" name="Ellipse 108">
            <a:extLst>
              <a:ext uri="{FF2B5EF4-FFF2-40B4-BE49-F238E27FC236}">
                <a16:creationId xmlns:a16="http://schemas.microsoft.com/office/drawing/2014/main" id="{71C589E2-3B10-71C0-0F9A-409FF844521E}"/>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110">
            <a:extLst>
              <a:ext uri="{FF2B5EF4-FFF2-40B4-BE49-F238E27FC236}">
                <a16:creationId xmlns:a16="http://schemas.microsoft.com/office/drawing/2014/main" id="{B50188CB-DCD6-3E94-6B86-ABB97438E6FB}"/>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3" name="Connecteur droit avec flèche 112">
            <a:extLst>
              <a:ext uri="{FF2B5EF4-FFF2-40B4-BE49-F238E27FC236}">
                <a16:creationId xmlns:a16="http://schemas.microsoft.com/office/drawing/2014/main" id="{BF8C99E0-D3EA-1719-0C59-6BB43C801821}"/>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641D1276-5031-B2E7-D7A2-52ED5C38132D}"/>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1" name="Ellipse 120">
            <a:extLst>
              <a:ext uri="{FF2B5EF4-FFF2-40B4-BE49-F238E27FC236}">
                <a16:creationId xmlns:a16="http://schemas.microsoft.com/office/drawing/2014/main" id="{47D3B63B-4261-85DD-CF96-58EA8CB46F43}"/>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3" name="Connecteur droit 122">
            <a:extLst>
              <a:ext uri="{FF2B5EF4-FFF2-40B4-BE49-F238E27FC236}">
                <a16:creationId xmlns:a16="http://schemas.microsoft.com/office/drawing/2014/main" id="{B41E6EB6-1C83-0720-E2F9-97FF34B816E1}"/>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4" name="Ellipse 123">
            <a:extLst>
              <a:ext uri="{FF2B5EF4-FFF2-40B4-BE49-F238E27FC236}">
                <a16:creationId xmlns:a16="http://schemas.microsoft.com/office/drawing/2014/main" id="{A170DA3A-0DB8-0628-2AD9-C81B9A403B95}"/>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25" name="Connecteur droit 124">
            <a:extLst>
              <a:ext uri="{FF2B5EF4-FFF2-40B4-BE49-F238E27FC236}">
                <a16:creationId xmlns:a16="http://schemas.microsoft.com/office/drawing/2014/main" id="{C7680A32-1693-FA3C-0216-91D6371E97BF}"/>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F2664B06-685A-6514-4983-04DA09FA555D}"/>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2" name="Ellipse 131">
            <a:extLst>
              <a:ext uri="{FF2B5EF4-FFF2-40B4-BE49-F238E27FC236}">
                <a16:creationId xmlns:a16="http://schemas.microsoft.com/office/drawing/2014/main" id="{C7558B59-C167-07C0-2B4E-F0EBC0A12D31}"/>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3" name="Ellipse 132">
            <a:extLst>
              <a:ext uri="{FF2B5EF4-FFF2-40B4-BE49-F238E27FC236}">
                <a16:creationId xmlns:a16="http://schemas.microsoft.com/office/drawing/2014/main" id="{FF9B4180-BA6D-8260-7826-4A87D41517E7}"/>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4" name="Ellipse 133">
            <a:extLst>
              <a:ext uri="{FF2B5EF4-FFF2-40B4-BE49-F238E27FC236}">
                <a16:creationId xmlns:a16="http://schemas.microsoft.com/office/drawing/2014/main" id="{5684EF74-ACCB-1AA1-FC6C-3CB189D6CEBD}"/>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36" name="Connecteur droit 135">
            <a:extLst>
              <a:ext uri="{FF2B5EF4-FFF2-40B4-BE49-F238E27FC236}">
                <a16:creationId xmlns:a16="http://schemas.microsoft.com/office/drawing/2014/main" id="{446A29DD-3A14-0270-94DB-45A1F79D4076}"/>
              </a:ext>
            </a:extLst>
          </p:cNvPr>
          <p:cNvCxnSpPr>
            <a:cxnSpLocks/>
            <a:stCxn id="138" idx="0"/>
            <a:endCxn id="139"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7" name="Connecteur droit avec flèche 136">
            <a:extLst>
              <a:ext uri="{FF2B5EF4-FFF2-40B4-BE49-F238E27FC236}">
                <a16:creationId xmlns:a16="http://schemas.microsoft.com/office/drawing/2014/main" id="{6FAF7597-C7B2-0FB9-D960-9243833481FF}"/>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8" name="Ellipse 137">
            <a:extLst>
              <a:ext uri="{FF2B5EF4-FFF2-40B4-BE49-F238E27FC236}">
                <a16:creationId xmlns:a16="http://schemas.microsoft.com/office/drawing/2014/main" id="{B88308FF-E5EF-BDEE-9D5D-F87DB605982D}"/>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9" name="Ellipse 138">
            <a:extLst>
              <a:ext uri="{FF2B5EF4-FFF2-40B4-BE49-F238E27FC236}">
                <a16:creationId xmlns:a16="http://schemas.microsoft.com/office/drawing/2014/main" id="{CCBD3794-1CB5-C728-7247-3BB53DF7FD51}"/>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140" name="Picture 3" descr="C:\Users\Christophe\Pictures\My Scans\2016-04 (avr.)\scan0010.jpg">
            <a:extLst>
              <a:ext uri="{FF2B5EF4-FFF2-40B4-BE49-F238E27FC236}">
                <a16:creationId xmlns:a16="http://schemas.microsoft.com/office/drawing/2014/main" id="{173CDD17-9EC1-0124-6F05-BF15711B7FD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1" name="Ellipse 140">
            <a:extLst>
              <a:ext uri="{FF2B5EF4-FFF2-40B4-BE49-F238E27FC236}">
                <a16:creationId xmlns:a16="http://schemas.microsoft.com/office/drawing/2014/main" id="{803CB5F4-313C-9707-0A67-91F47FC585D8}"/>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4CECA96F-C88C-70B2-2A7E-E52F077067C7}"/>
              </a:ext>
            </a:extLst>
          </p:cNvPr>
          <p:cNvSpPr/>
          <p:nvPr/>
        </p:nvSpPr>
        <p:spPr>
          <a:xfrm>
            <a:off x="9945631" y="557656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96E73DD2-2C9A-4C76-0083-29F5BCD67DC5}"/>
              </a:ext>
            </a:extLst>
          </p:cNvPr>
          <p:cNvSpPr/>
          <p:nvPr/>
        </p:nvSpPr>
        <p:spPr>
          <a:xfrm>
            <a:off x="10731860" y="566299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E771065C-9610-F06B-A5AB-8FDEFFDAEF6E}"/>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E7AE5FB9-08E9-EFC3-AD94-739AD0060528}"/>
              </a:ext>
            </a:extLst>
          </p:cNvPr>
          <p:cNvSpPr/>
          <p:nvPr/>
        </p:nvSpPr>
        <p:spPr>
          <a:xfrm>
            <a:off x="11333625" y="598753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D5813442-8148-F6B0-017B-6C86ABFA1F8A}"/>
              </a:ext>
            </a:extLst>
          </p:cNvPr>
          <p:cNvSpPr/>
          <p:nvPr/>
        </p:nvSpPr>
        <p:spPr>
          <a:xfrm>
            <a:off x="10336246" y="471722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a:extLst>
              <a:ext uri="{FF2B5EF4-FFF2-40B4-BE49-F238E27FC236}">
                <a16:creationId xmlns:a16="http://schemas.microsoft.com/office/drawing/2014/main" id="{2D601A74-2201-AD5E-D8BA-C2DC2221C64C}"/>
              </a:ext>
            </a:extLst>
          </p:cNvPr>
          <p:cNvSpPr/>
          <p:nvPr/>
        </p:nvSpPr>
        <p:spPr>
          <a:xfrm>
            <a:off x="9516313" y="5419971"/>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806FD0AC-A13E-34C4-A27E-3362263A4656}"/>
              </a:ext>
            </a:extLst>
          </p:cNvPr>
          <p:cNvSpPr/>
          <p:nvPr/>
        </p:nvSpPr>
        <p:spPr>
          <a:xfrm>
            <a:off x="9577137" y="5510829"/>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C5F9052A-375D-429A-8CD9-219F920A353C}"/>
              </a:ext>
            </a:extLst>
          </p:cNvPr>
          <p:cNvSpPr/>
          <p:nvPr/>
        </p:nvSpPr>
        <p:spPr>
          <a:xfrm rot="7246051">
            <a:off x="9585353" y="4876973"/>
            <a:ext cx="1089941" cy="4764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D88D86CF-2526-B6EE-89DD-D7B5C0702DF7}"/>
              </a:ext>
            </a:extLst>
          </p:cNvPr>
          <p:cNvSpPr/>
          <p:nvPr/>
        </p:nvSpPr>
        <p:spPr>
          <a:xfrm>
            <a:off x="9743520" y="554538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B74704DD-CE2C-7159-DBF7-7DC18A931A4F}"/>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2" name="Connecteur droit avec flèche 151">
            <a:extLst>
              <a:ext uri="{FF2B5EF4-FFF2-40B4-BE49-F238E27FC236}">
                <a16:creationId xmlns:a16="http://schemas.microsoft.com/office/drawing/2014/main" id="{D4EF1BFE-12C1-61B7-ABBA-CEF83DC78232}"/>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Ellipse 152">
            <a:extLst>
              <a:ext uri="{FF2B5EF4-FFF2-40B4-BE49-F238E27FC236}">
                <a16:creationId xmlns:a16="http://schemas.microsoft.com/office/drawing/2014/main" id="{AC5B88DC-6B4D-374E-351F-E5940A2638FE}"/>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4" name="Connecteur droit 153">
            <a:extLst>
              <a:ext uri="{FF2B5EF4-FFF2-40B4-BE49-F238E27FC236}">
                <a16:creationId xmlns:a16="http://schemas.microsoft.com/office/drawing/2014/main" id="{1058ADB5-5DCF-8A07-7A7D-0508CD53A8A8}"/>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Ellipse 154">
            <a:extLst>
              <a:ext uri="{FF2B5EF4-FFF2-40B4-BE49-F238E27FC236}">
                <a16:creationId xmlns:a16="http://schemas.microsoft.com/office/drawing/2014/main" id="{FDB3C22B-44B4-5EB7-E1EC-878E99916870}"/>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8E20333F-0A7D-E00C-150A-A36807F14CD8}"/>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D39B46D5-E07F-B723-A1F5-631C71AFD30E}"/>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8" name="Ellipse 157">
            <a:extLst>
              <a:ext uri="{FF2B5EF4-FFF2-40B4-BE49-F238E27FC236}">
                <a16:creationId xmlns:a16="http://schemas.microsoft.com/office/drawing/2014/main" id="{DE28ED1C-714D-F379-9ABB-CA08A35CF991}"/>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9" name="Ellipse 158">
            <a:extLst>
              <a:ext uri="{FF2B5EF4-FFF2-40B4-BE49-F238E27FC236}">
                <a16:creationId xmlns:a16="http://schemas.microsoft.com/office/drawing/2014/main" id="{31AB9810-901B-1708-CF27-1D6F536A3D3C}"/>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0" name="Ellipse 159">
            <a:extLst>
              <a:ext uri="{FF2B5EF4-FFF2-40B4-BE49-F238E27FC236}">
                <a16:creationId xmlns:a16="http://schemas.microsoft.com/office/drawing/2014/main" id="{94BF7629-8E97-0391-43D1-A5C81F0AD744}"/>
              </a:ext>
            </a:extLst>
          </p:cNvPr>
          <p:cNvSpPr/>
          <p:nvPr/>
        </p:nvSpPr>
        <p:spPr>
          <a:xfrm>
            <a:off x="8384679" y="342879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07BEB9AE-95C0-3F33-A9DE-D4CE256C234E}"/>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E98B07F8-985C-C1B0-A191-369D425B8441}"/>
              </a:ext>
            </a:extLst>
          </p:cNvPr>
          <p:cNvSpPr/>
          <p:nvPr/>
        </p:nvSpPr>
        <p:spPr>
          <a:xfrm>
            <a:off x="8530905" y="340860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Ellipse 179">
            <a:extLst>
              <a:ext uri="{FF2B5EF4-FFF2-40B4-BE49-F238E27FC236}">
                <a16:creationId xmlns:a16="http://schemas.microsoft.com/office/drawing/2014/main" id="{50611A61-7173-8E39-6331-ECB0CAC6A960}"/>
              </a:ext>
            </a:extLst>
          </p:cNvPr>
          <p:cNvSpPr/>
          <p:nvPr/>
        </p:nvSpPr>
        <p:spPr>
          <a:xfrm rot="5232423">
            <a:off x="9222248" y="5266407"/>
            <a:ext cx="671575" cy="3482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Ellipse 180">
            <a:extLst>
              <a:ext uri="{FF2B5EF4-FFF2-40B4-BE49-F238E27FC236}">
                <a16:creationId xmlns:a16="http://schemas.microsoft.com/office/drawing/2014/main" id="{48DDB789-3B41-043C-9223-DB92EBD5B331}"/>
              </a:ext>
            </a:extLst>
          </p:cNvPr>
          <p:cNvSpPr/>
          <p:nvPr/>
        </p:nvSpPr>
        <p:spPr>
          <a:xfrm rot="5232423">
            <a:off x="7621040" y="4382420"/>
            <a:ext cx="1600409" cy="151001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D8B82FE3-87DB-2A35-F28F-0E068A624A1A}"/>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185" name="Connecteur droit avec flèche 184">
            <a:extLst>
              <a:ext uri="{FF2B5EF4-FFF2-40B4-BE49-F238E27FC236}">
                <a16:creationId xmlns:a16="http://schemas.microsoft.com/office/drawing/2014/main" id="{3CD4E8B9-0D44-BA23-C42C-CC00299EF17B}"/>
              </a:ext>
            </a:extLst>
          </p:cNvPr>
          <p:cNvCxnSpPr>
            <a:cxnSpLocks/>
          </p:cNvCxnSpPr>
          <p:nvPr/>
        </p:nvCxnSpPr>
        <p:spPr>
          <a:xfrm flipH="1">
            <a:off x="7669733" y="3202124"/>
            <a:ext cx="504776" cy="1602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Connecteur droit avec flèche 185">
            <a:extLst>
              <a:ext uri="{FF2B5EF4-FFF2-40B4-BE49-F238E27FC236}">
                <a16:creationId xmlns:a16="http://schemas.microsoft.com/office/drawing/2014/main" id="{E22D0D72-3D09-01B7-94D0-E7E2948C3C68}"/>
              </a:ext>
            </a:extLst>
          </p:cNvPr>
          <p:cNvCxnSpPr>
            <a:cxnSpLocks/>
          </p:cNvCxnSpPr>
          <p:nvPr/>
        </p:nvCxnSpPr>
        <p:spPr>
          <a:xfrm flipH="1">
            <a:off x="7669733" y="2849652"/>
            <a:ext cx="134131" cy="512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 name="Ellipse 186">
            <a:extLst>
              <a:ext uri="{FF2B5EF4-FFF2-40B4-BE49-F238E27FC236}">
                <a16:creationId xmlns:a16="http://schemas.microsoft.com/office/drawing/2014/main" id="{377A394C-4F47-B403-DDEC-B8120FB671C9}"/>
              </a:ext>
            </a:extLst>
          </p:cNvPr>
          <p:cNvSpPr/>
          <p:nvPr/>
        </p:nvSpPr>
        <p:spPr>
          <a:xfrm rot="5232423">
            <a:off x="6986505" y="2634367"/>
            <a:ext cx="1179900" cy="112183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3A8FF814-104B-BF5D-25F0-75F9F9AACCD5}"/>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89" name="Ellipse 188">
            <a:extLst>
              <a:ext uri="{FF2B5EF4-FFF2-40B4-BE49-F238E27FC236}">
                <a16:creationId xmlns:a16="http://schemas.microsoft.com/office/drawing/2014/main" id="{F6CE7C22-CCF4-EA44-F07B-8F45CF4BCF1A}"/>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0" name="Ellipse 189">
            <a:extLst>
              <a:ext uri="{FF2B5EF4-FFF2-40B4-BE49-F238E27FC236}">
                <a16:creationId xmlns:a16="http://schemas.microsoft.com/office/drawing/2014/main" id="{61214EA0-BBE2-3384-C361-5F63BD387DE4}"/>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1" name="Ellipse 190">
            <a:extLst>
              <a:ext uri="{FF2B5EF4-FFF2-40B4-BE49-F238E27FC236}">
                <a16:creationId xmlns:a16="http://schemas.microsoft.com/office/drawing/2014/main" id="{CE43D6EB-FC20-D70F-5B1C-3FAFA70F90D1}"/>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2" name="Ellipse 191">
            <a:extLst>
              <a:ext uri="{FF2B5EF4-FFF2-40B4-BE49-F238E27FC236}">
                <a16:creationId xmlns:a16="http://schemas.microsoft.com/office/drawing/2014/main" id="{FB560040-F13D-1FC0-C1C1-D522695BCC00}"/>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3" name="Ellipse 192">
            <a:extLst>
              <a:ext uri="{FF2B5EF4-FFF2-40B4-BE49-F238E27FC236}">
                <a16:creationId xmlns:a16="http://schemas.microsoft.com/office/drawing/2014/main" id="{F3805092-7625-108F-092B-287C58F1D288}"/>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6" name="Ellipse 195">
            <a:extLst>
              <a:ext uri="{FF2B5EF4-FFF2-40B4-BE49-F238E27FC236}">
                <a16:creationId xmlns:a16="http://schemas.microsoft.com/office/drawing/2014/main" id="{BB1E2066-5464-9C8A-11F8-7C9AC4BA6A2D}"/>
              </a:ext>
            </a:extLst>
          </p:cNvPr>
          <p:cNvSpPr/>
          <p:nvPr/>
        </p:nvSpPr>
        <p:spPr>
          <a:xfrm rot="6682418">
            <a:off x="10609234" y="5380248"/>
            <a:ext cx="526077" cy="45371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 name="Connecteur droit 1">
            <a:extLst>
              <a:ext uri="{FF2B5EF4-FFF2-40B4-BE49-F238E27FC236}">
                <a16:creationId xmlns:a16="http://schemas.microsoft.com/office/drawing/2014/main" id="{76E7DFFF-B675-CFC7-61B8-0D07486BC8F5}"/>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C12671C-6804-20CB-EF27-B61738546FBF}"/>
              </a:ext>
            </a:extLst>
          </p:cNvPr>
          <p:cNvSpPr/>
          <p:nvPr/>
        </p:nvSpPr>
        <p:spPr>
          <a:xfrm>
            <a:off x="59590" y="105629"/>
            <a:ext cx="3691954" cy="4016484"/>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1680-1806 : L’empire Akan des Ashantis</a:t>
            </a:r>
          </a:p>
          <a:p>
            <a:endParaRPr lang="fr-FR" sz="1500" dirty="0"/>
          </a:p>
          <a:p>
            <a:r>
              <a:rPr lang="fr-FR" sz="1500" dirty="0"/>
              <a:t>a) Contrôler…</a:t>
            </a:r>
          </a:p>
          <a:p>
            <a:r>
              <a:rPr lang="fr-FR" sz="1500" dirty="0"/>
              <a:t>L’itinéraire commercial </a:t>
            </a:r>
            <a:r>
              <a:rPr lang="fr-FR" sz="1500" dirty="0" err="1"/>
              <a:t>Begho</a:t>
            </a:r>
            <a:r>
              <a:rPr lang="fr-FR" sz="1500" dirty="0"/>
              <a:t>-Kano</a:t>
            </a:r>
          </a:p>
          <a:p>
            <a:r>
              <a:rPr lang="fr-FR" sz="1500" dirty="0"/>
              <a:t>NB : Les Dioulas sont chassés de </a:t>
            </a:r>
            <a:r>
              <a:rPr lang="fr-FR" sz="1500" dirty="0" err="1"/>
              <a:t>Bégho</a:t>
            </a:r>
            <a:endParaRPr lang="fr-FR" sz="1500" dirty="0"/>
          </a:p>
          <a:p>
            <a:r>
              <a:rPr lang="fr-FR" sz="1500" dirty="0"/>
              <a:t>Et ils se réfugient à Kong</a:t>
            </a:r>
          </a:p>
          <a:p>
            <a:endParaRPr lang="fr-FR" sz="1500" dirty="0"/>
          </a:p>
          <a:p>
            <a:r>
              <a:rPr lang="fr-FR" sz="1500" dirty="0"/>
              <a:t>b) Capturer des esclaves…</a:t>
            </a:r>
          </a:p>
          <a:p>
            <a:r>
              <a:rPr lang="fr-FR" sz="1500" dirty="0"/>
              <a:t>*Au nord, au </a:t>
            </a:r>
            <a:r>
              <a:rPr lang="fr-FR" sz="1500" dirty="0" err="1"/>
              <a:t>Gonja</a:t>
            </a:r>
            <a:r>
              <a:rPr lang="fr-FR" sz="1500" dirty="0"/>
              <a:t> et au Dagomba</a:t>
            </a:r>
          </a:p>
          <a:p>
            <a:r>
              <a:rPr lang="fr-FR" sz="1500" dirty="0"/>
              <a:t>*Et à l’est, chez les Ewe</a:t>
            </a:r>
          </a:p>
          <a:p>
            <a:r>
              <a:rPr lang="fr-FR" sz="1500" dirty="0"/>
              <a:t>NB : Pays des Ewe, futur Togo</a:t>
            </a:r>
          </a:p>
          <a:p>
            <a:endParaRPr lang="fr-FR" sz="1500" dirty="0"/>
          </a:p>
          <a:p>
            <a:r>
              <a:rPr lang="fr-FR" sz="1500" dirty="0"/>
              <a:t>*La majorité des esclaves sont installés</a:t>
            </a:r>
          </a:p>
          <a:p>
            <a:r>
              <a:rPr lang="fr-FR" sz="1500" dirty="0"/>
              <a:t>Dans la région de Kumasi</a:t>
            </a:r>
          </a:p>
          <a:p>
            <a:r>
              <a:rPr lang="fr-FR" sz="1500" dirty="0"/>
              <a:t>Et une autre partie vendue aux Européens…</a:t>
            </a:r>
          </a:p>
          <a:p>
            <a:endParaRPr lang="fr-FR" sz="1500" dirty="0"/>
          </a:p>
          <a:p>
            <a:r>
              <a:rPr lang="fr-FR" sz="1500" dirty="0"/>
              <a:t>*Epilogue…</a:t>
            </a:r>
          </a:p>
        </p:txBody>
      </p:sp>
      <p:sp>
        <p:nvSpPr>
          <p:cNvPr id="6" name="Ellipse 5">
            <a:extLst>
              <a:ext uri="{FF2B5EF4-FFF2-40B4-BE49-F238E27FC236}">
                <a16:creationId xmlns:a16="http://schemas.microsoft.com/office/drawing/2014/main" id="{B4607C93-45C5-9768-3B8B-4B5243A549DF}"/>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llipse 6">
            <a:extLst>
              <a:ext uri="{FF2B5EF4-FFF2-40B4-BE49-F238E27FC236}">
                <a16:creationId xmlns:a16="http://schemas.microsoft.com/office/drawing/2014/main" id="{C8EDB52E-B065-A142-97F9-4DA74A09E30B}"/>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36F9D7F2-C3A0-4D9D-A6FB-4E765FD68B8D}"/>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Ellipse 2">
            <a:extLst>
              <a:ext uri="{FF2B5EF4-FFF2-40B4-BE49-F238E27FC236}">
                <a16:creationId xmlns:a16="http://schemas.microsoft.com/office/drawing/2014/main" id="{02A6BCA3-47C3-85AB-207D-AF2C6C14CACF}"/>
              </a:ext>
            </a:extLst>
          </p:cNvPr>
          <p:cNvSpPr/>
          <p:nvPr/>
        </p:nvSpPr>
        <p:spPr>
          <a:xfrm>
            <a:off x="8299485" y="5323584"/>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 name="Ellipse 4">
            <a:extLst>
              <a:ext uri="{FF2B5EF4-FFF2-40B4-BE49-F238E27FC236}">
                <a16:creationId xmlns:a16="http://schemas.microsoft.com/office/drawing/2014/main" id="{96B977E7-008A-7CD2-2DC4-FE0355A9CBDF}"/>
              </a:ext>
            </a:extLst>
          </p:cNvPr>
          <p:cNvSpPr/>
          <p:nvPr/>
        </p:nvSpPr>
        <p:spPr>
          <a:xfrm>
            <a:off x="7436767" y="3320641"/>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637346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A052B-F370-D253-2F1C-A9A4A328ADA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EB10667-3C88-1257-F0B2-7ED1E39FC4C8}"/>
              </a:ext>
            </a:extLst>
          </p:cNvPr>
          <p:cNvSpPr/>
          <p:nvPr/>
        </p:nvSpPr>
        <p:spPr>
          <a:xfrm>
            <a:off x="77840" y="116632"/>
            <a:ext cx="3673703" cy="6324808"/>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1680-1806 : L’empire Akan des Ashantis</a:t>
            </a:r>
          </a:p>
          <a:p>
            <a:endParaRPr lang="fr-FR" sz="1500" dirty="0"/>
          </a:p>
          <a:p>
            <a:r>
              <a:rPr lang="fr-FR" sz="1500" dirty="0"/>
              <a:t>*1750 : Pour l’Etat ashanti…</a:t>
            </a:r>
          </a:p>
          <a:p>
            <a:r>
              <a:rPr lang="fr-FR" sz="1500" dirty="0"/>
              <a:t>Le processus de centralisation est achevé</a:t>
            </a:r>
          </a:p>
          <a:p>
            <a:endParaRPr lang="fr-FR" sz="1500" dirty="0"/>
          </a:p>
          <a:p>
            <a:r>
              <a:rPr lang="fr-FR" sz="1500" dirty="0"/>
              <a:t>*Seuls les </a:t>
            </a:r>
            <a:r>
              <a:rPr lang="fr-FR" sz="1500" dirty="0" err="1"/>
              <a:t>Fante</a:t>
            </a:r>
            <a:r>
              <a:rPr lang="fr-FR" sz="1500" dirty="0"/>
              <a:t>, Akans de la côte</a:t>
            </a:r>
          </a:p>
          <a:p>
            <a:r>
              <a:rPr lang="fr-FR" sz="1500" dirty="0"/>
              <a:t>Parviennent à maintenir leur souveraineté…</a:t>
            </a:r>
          </a:p>
          <a:p>
            <a:endParaRPr lang="fr-FR" sz="1500" dirty="0"/>
          </a:p>
          <a:p>
            <a:r>
              <a:rPr lang="fr-FR" sz="1500" dirty="0"/>
              <a:t>Avec l’appui des Britanniques de Cape </a:t>
            </a:r>
            <a:r>
              <a:rPr lang="fr-FR" sz="1500" dirty="0" err="1"/>
              <a:t>Coast</a:t>
            </a:r>
            <a:endParaRPr lang="fr-FR" sz="1500" dirty="0"/>
          </a:p>
          <a:p>
            <a:r>
              <a:rPr lang="fr-FR" sz="1500" dirty="0"/>
              <a:t>Qui veulent empêcher les Ashantis</a:t>
            </a:r>
          </a:p>
          <a:p>
            <a:r>
              <a:rPr lang="fr-FR" sz="1500" dirty="0"/>
              <a:t>D’établir leur domination sur toute la côte</a:t>
            </a:r>
          </a:p>
          <a:p>
            <a:endParaRPr lang="fr-FR" sz="1500" dirty="0"/>
          </a:p>
          <a:p>
            <a:r>
              <a:rPr lang="fr-FR" sz="1500" dirty="0"/>
              <a:t>*1765 : Echec contre les </a:t>
            </a:r>
            <a:r>
              <a:rPr lang="fr-FR" sz="1500" dirty="0" err="1"/>
              <a:t>Fante</a:t>
            </a:r>
            <a:endParaRPr lang="fr-FR" sz="1500" dirty="0"/>
          </a:p>
          <a:p>
            <a:r>
              <a:rPr lang="fr-FR" sz="1500" dirty="0"/>
              <a:t>Qui résistent avec l’aide des Britanniques</a:t>
            </a:r>
          </a:p>
          <a:p>
            <a:r>
              <a:rPr lang="fr-FR" sz="1500" dirty="0"/>
              <a:t>NB : En revanche, les Ashantis entretiennent</a:t>
            </a:r>
          </a:p>
          <a:p>
            <a:r>
              <a:rPr lang="fr-FR" sz="1500" dirty="0"/>
              <a:t>De bonnes relations avec les Danois d’Accra</a:t>
            </a:r>
          </a:p>
          <a:p>
            <a:endParaRPr lang="fr-FR" sz="1500" dirty="0"/>
          </a:p>
          <a:p>
            <a:r>
              <a:rPr lang="fr-FR" sz="1500" dirty="0"/>
              <a:t>*1806 : Nouvelle attaque ; Et cette fois-ci… Les Ashantis défont les </a:t>
            </a:r>
            <a:r>
              <a:rPr lang="fr-FR" sz="1500" dirty="0" err="1"/>
              <a:t>Fante</a:t>
            </a:r>
            <a:endParaRPr lang="fr-FR" sz="1500" dirty="0"/>
          </a:p>
          <a:p>
            <a:r>
              <a:rPr lang="fr-FR" sz="1500" dirty="0"/>
              <a:t>Et se confrontent directement aux Anglais</a:t>
            </a:r>
          </a:p>
          <a:p>
            <a:r>
              <a:rPr lang="fr-FR" sz="1500" u="sng" dirty="0"/>
              <a:t>A suivre</a:t>
            </a:r>
            <a:r>
              <a:rPr lang="fr-FR" sz="1500" dirty="0"/>
              <a:t>…</a:t>
            </a:r>
          </a:p>
          <a:p>
            <a:endParaRPr lang="fr-FR" sz="1500" dirty="0"/>
          </a:p>
          <a:p>
            <a:r>
              <a:rPr lang="fr-FR" sz="1500" dirty="0">
                <a:solidFill>
                  <a:srgbClr val="FF0000"/>
                </a:solidFill>
              </a:rPr>
              <a:t>NB : 1850-72 : Les Anglais rachètent Accra aux Danois et El Mina aux Hollandais Tensions maximales</a:t>
            </a:r>
          </a:p>
          <a:p>
            <a:endParaRPr lang="fr-FR" sz="1500" dirty="0"/>
          </a:p>
          <a:p>
            <a:r>
              <a:rPr lang="fr-FR" sz="1500" dirty="0"/>
              <a:t>*L’Afrique occidentale ; Bilan…</a:t>
            </a:r>
          </a:p>
        </p:txBody>
      </p:sp>
      <p:pic>
        <p:nvPicPr>
          <p:cNvPr id="39" name="Picture 3" descr="C:\Users\Christophe\Pictures\My Scans\2016-04 (avr.)\scan0010.jpg">
            <a:extLst>
              <a:ext uri="{FF2B5EF4-FFF2-40B4-BE49-F238E27FC236}">
                <a16:creationId xmlns:a16="http://schemas.microsoft.com/office/drawing/2014/main" id="{0D0A0FCF-EEC5-C359-8DFF-2FA2CA9307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4" name="Ellipse 43">
            <a:extLst>
              <a:ext uri="{FF2B5EF4-FFF2-40B4-BE49-F238E27FC236}">
                <a16:creationId xmlns:a16="http://schemas.microsoft.com/office/drawing/2014/main" id="{B3A047FC-1F84-A70F-B6F0-D7425944EB1F}"/>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26460079-FBAE-7FDE-1A93-C43F74E76901}"/>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6EF2AD80-CE9B-FD4E-A579-48F1A92EF615}"/>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Ellipse 48">
            <a:extLst>
              <a:ext uri="{FF2B5EF4-FFF2-40B4-BE49-F238E27FC236}">
                <a16:creationId xmlns:a16="http://schemas.microsoft.com/office/drawing/2014/main" id="{53468ED7-DB81-B866-B44C-BA23964A939F}"/>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Ellipse 49">
            <a:extLst>
              <a:ext uri="{FF2B5EF4-FFF2-40B4-BE49-F238E27FC236}">
                <a16:creationId xmlns:a16="http://schemas.microsoft.com/office/drawing/2014/main" id="{6C11F969-11D8-43E8-CAC8-C8AAC7121831}"/>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1" name="Ellipse 50">
            <a:extLst>
              <a:ext uri="{FF2B5EF4-FFF2-40B4-BE49-F238E27FC236}">
                <a16:creationId xmlns:a16="http://schemas.microsoft.com/office/drawing/2014/main" id="{F79A5C4C-6751-0477-39BF-7925E022A719}"/>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2" name="Ellipse 51">
            <a:extLst>
              <a:ext uri="{FF2B5EF4-FFF2-40B4-BE49-F238E27FC236}">
                <a16:creationId xmlns:a16="http://schemas.microsoft.com/office/drawing/2014/main" id="{805A6CF5-E249-BBAD-EC45-B2258631CA38}"/>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3" name="Ellipse 52">
            <a:extLst>
              <a:ext uri="{FF2B5EF4-FFF2-40B4-BE49-F238E27FC236}">
                <a16:creationId xmlns:a16="http://schemas.microsoft.com/office/drawing/2014/main" id="{99647358-A695-F20C-392F-C78F177AA58C}"/>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694AE90E-C838-372D-21E2-6835C03E7309}"/>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E0C19354-E715-360B-E19D-DBC68EC6A1F0}"/>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53C3209F-C042-7AB4-DBBD-68E33D7F57B2}"/>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EC9F65E4-5608-9012-39D6-07F701500B69}"/>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6019EA5F-EB32-6A53-CC94-758F376C7837}"/>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B9510527-7264-F906-0455-E7AA03D3774F}"/>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66455655-326F-57EE-6775-8D847005542E}"/>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6" name="Connecteur droit 65">
            <a:extLst>
              <a:ext uri="{FF2B5EF4-FFF2-40B4-BE49-F238E27FC236}">
                <a16:creationId xmlns:a16="http://schemas.microsoft.com/office/drawing/2014/main" id="{638C3901-1820-F4B1-A2F4-EFBAE91CE851}"/>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8" name="Ellipse 67">
            <a:extLst>
              <a:ext uri="{FF2B5EF4-FFF2-40B4-BE49-F238E27FC236}">
                <a16:creationId xmlns:a16="http://schemas.microsoft.com/office/drawing/2014/main" id="{9878BEAC-D0DC-75EE-5508-BBF70752A5E0}"/>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9BF09E64-F1D0-DDE2-805D-C91B4898049A}"/>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8BADEC35-866B-F576-DE56-EA6DF4FD4132}"/>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9F9D5BF3-E389-8AF9-999D-01C365BB86D8}"/>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E155C7B1-210D-4F4A-645D-8BA2DEC1D86B}"/>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a:extLst>
              <a:ext uri="{FF2B5EF4-FFF2-40B4-BE49-F238E27FC236}">
                <a16:creationId xmlns:a16="http://schemas.microsoft.com/office/drawing/2014/main" id="{FDA68E01-C981-F80D-4B52-6512ABF721A6}"/>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147C0134-CC31-23F5-5350-BAA919053855}"/>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355397D2-B63E-B2C1-5865-37C6AD878B80}"/>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02CD0F93-C028-0A2C-04DE-50F1E17924B2}"/>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7" name="Connecteur droit 76">
            <a:extLst>
              <a:ext uri="{FF2B5EF4-FFF2-40B4-BE49-F238E27FC236}">
                <a16:creationId xmlns:a16="http://schemas.microsoft.com/office/drawing/2014/main" id="{16B12523-1252-DE7D-670E-CF7862D79B25}"/>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FFA2ACAC-67B6-8403-442F-5ADACF2A31C6}"/>
              </a:ext>
            </a:extLst>
          </p:cNvPr>
          <p:cNvSpPr/>
          <p:nvPr/>
        </p:nvSpPr>
        <p:spPr>
          <a:xfrm>
            <a:off x="8334859" y="334744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A23FB3B0-E22F-F59F-6260-CD6A782A3B5C}"/>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0" name="Connecteur droit 79">
            <a:extLst>
              <a:ext uri="{FF2B5EF4-FFF2-40B4-BE49-F238E27FC236}">
                <a16:creationId xmlns:a16="http://schemas.microsoft.com/office/drawing/2014/main" id="{7B868B2C-F4B0-4D07-6083-53583254E55C}"/>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EE298559-4C49-E7BC-B3BC-CC3B3358782A}"/>
              </a:ext>
            </a:extLst>
          </p:cNvPr>
          <p:cNvCxnSpPr>
            <a:cxnSpLocks/>
            <a:endCxn id="78" idx="0"/>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Ellipse 81">
            <a:extLst>
              <a:ext uri="{FF2B5EF4-FFF2-40B4-BE49-F238E27FC236}">
                <a16:creationId xmlns:a16="http://schemas.microsoft.com/office/drawing/2014/main" id="{E74F90AF-7851-57F5-150B-D0C7EBD19E13}"/>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146754A9-59AF-B338-C10A-54BB8E5EF3F6}"/>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2" name="Ellipse 91">
            <a:extLst>
              <a:ext uri="{FF2B5EF4-FFF2-40B4-BE49-F238E27FC236}">
                <a16:creationId xmlns:a16="http://schemas.microsoft.com/office/drawing/2014/main" id="{267CC5EE-AEE8-4DE2-D42A-C4110B24A622}"/>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3" name="Ellipse 92">
            <a:extLst>
              <a:ext uri="{FF2B5EF4-FFF2-40B4-BE49-F238E27FC236}">
                <a16:creationId xmlns:a16="http://schemas.microsoft.com/office/drawing/2014/main" id="{F07A5096-C94D-4C09-0182-8CF93C19CCE9}"/>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9" name="Ellipse 98">
            <a:extLst>
              <a:ext uri="{FF2B5EF4-FFF2-40B4-BE49-F238E27FC236}">
                <a16:creationId xmlns:a16="http://schemas.microsoft.com/office/drawing/2014/main" id="{10CC59E5-051C-F684-B983-DED9B656ED36}"/>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18" name="Connecteur droit 117">
            <a:extLst>
              <a:ext uri="{FF2B5EF4-FFF2-40B4-BE49-F238E27FC236}">
                <a16:creationId xmlns:a16="http://schemas.microsoft.com/office/drawing/2014/main" id="{D92C9435-5043-53F4-4B45-B9889EFDF428}"/>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9" name="Ellipse 118">
            <a:extLst>
              <a:ext uri="{FF2B5EF4-FFF2-40B4-BE49-F238E27FC236}">
                <a16:creationId xmlns:a16="http://schemas.microsoft.com/office/drawing/2014/main" id="{51D4FDF9-6F15-CDCE-EFB3-CAC5DD0DB8BA}"/>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0" name="Connecteur droit avec flèche 119">
            <a:extLst>
              <a:ext uri="{FF2B5EF4-FFF2-40B4-BE49-F238E27FC236}">
                <a16:creationId xmlns:a16="http://schemas.microsoft.com/office/drawing/2014/main" id="{1CF94611-78E2-DE73-8EC6-2519F50486EC}"/>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4222BEE9-FB60-2B02-24E3-8460BB287E02}"/>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2" name="Ellipse 121">
            <a:extLst>
              <a:ext uri="{FF2B5EF4-FFF2-40B4-BE49-F238E27FC236}">
                <a16:creationId xmlns:a16="http://schemas.microsoft.com/office/drawing/2014/main" id="{256121BE-95A0-C1BA-0AD1-10CF9965C219}"/>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3" name="Connecteur droit 122">
            <a:extLst>
              <a:ext uri="{FF2B5EF4-FFF2-40B4-BE49-F238E27FC236}">
                <a16:creationId xmlns:a16="http://schemas.microsoft.com/office/drawing/2014/main" id="{724F46AE-6A25-C15B-23EC-F641138CED1C}"/>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4" name="Connecteur droit avec flèche 123">
            <a:extLst>
              <a:ext uri="{FF2B5EF4-FFF2-40B4-BE49-F238E27FC236}">
                <a16:creationId xmlns:a16="http://schemas.microsoft.com/office/drawing/2014/main" id="{2617E8A1-2608-857F-4261-C6118F09577B}"/>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necteur droit 124">
            <a:extLst>
              <a:ext uri="{FF2B5EF4-FFF2-40B4-BE49-F238E27FC236}">
                <a16:creationId xmlns:a16="http://schemas.microsoft.com/office/drawing/2014/main" id="{D8A0D71C-B790-40C9-CD0C-2B97C71AEE63}"/>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F316F1D9-B0EC-B07A-3C66-764214738F34}"/>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7" name="Connecteur droit 126">
            <a:extLst>
              <a:ext uri="{FF2B5EF4-FFF2-40B4-BE49-F238E27FC236}">
                <a16:creationId xmlns:a16="http://schemas.microsoft.com/office/drawing/2014/main" id="{E15F3DA4-FCF2-312B-7FBB-45CBA3C69ED6}"/>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8" name="Ellipse 127">
            <a:extLst>
              <a:ext uri="{FF2B5EF4-FFF2-40B4-BE49-F238E27FC236}">
                <a16:creationId xmlns:a16="http://schemas.microsoft.com/office/drawing/2014/main" id="{2EA18227-5CA0-9557-5D97-BBC4BD18B119}"/>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29" name="Connecteur droit 128">
            <a:extLst>
              <a:ext uri="{FF2B5EF4-FFF2-40B4-BE49-F238E27FC236}">
                <a16:creationId xmlns:a16="http://schemas.microsoft.com/office/drawing/2014/main" id="{3BB31A26-99DE-1B0D-B6D9-F69E2277A6AC}"/>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30" name="Ellipse 129">
            <a:extLst>
              <a:ext uri="{FF2B5EF4-FFF2-40B4-BE49-F238E27FC236}">
                <a16:creationId xmlns:a16="http://schemas.microsoft.com/office/drawing/2014/main" id="{A0B90CD3-EB58-4404-B284-CB377755BE2C}"/>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1" name="Ellipse 130">
            <a:extLst>
              <a:ext uri="{FF2B5EF4-FFF2-40B4-BE49-F238E27FC236}">
                <a16:creationId xmlns:a16="http://schemas.microsoft.com/office/drawing/2014/main" id="{BB3EF434-FB93-C01B-C82C-2D5CFF1F08AF}"/>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2" name="Ellipse 131">
            <a:extLst>
              <a:ext uri="{FF2B5EF4-FFF2-40B4-BE49-F238E27FC236}">
                <a16:creationId xmlns:a16="http://schemas.microsoft.com/office/drawing/2014/main" id="{8AC5734D-AB00-112C-FE72-F16EAE0C8349}"/>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3" name="Ellipse 132">
            <a:extLst>
              <a:ext uri="{FF2B5EF4-FFF2-40B4-BE49-F238E27FC236}">
                <a16:creationId xmlns:a16="http://schemas.microsoft.com/office/drawing/2014/main" id="{5D983D47-121B-D61B-A0F2-5B6867CFA450}"/>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34" name="Connecteur droit 133">
            <a:extLst>
              <a:ext uri="{FF2B5EF4-FFF2-40B4-BE49-F238E27FC236}">
                <a16:creationId xmlns:a16="http://schemas.microsoft.com/office/drawing/2014/main" id="{E3751E5C-1616-0A6F-C6FC-000F492061B7}"/>
              </a:ext>
            </a:extLst>
          </p:cNvPr>
          <p:cNvCxnSpPr>
            <a:cxnSpLocks/>
            <a:stCxn id="136" idx="0"/>
            <a:endCxn id="137"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D199E0ED-9E4E-D84C-24B3-CEBCD728C10C}"/>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6" name="Ellipse 135">
            <a:extLst>
              <a:ext uri="{FF2B5EF4-FFF2-40B4-BE49-F238E27FC236}">
                <a16:creationId xmlns:a16="http://schemas.microsoft.com/office/drawing/2014/main" id="{70464FFE-7640-BB69-AD85-33F2F90872FA}"/>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7" name="Ellipse 136">
            <a:extLst>
              <a:ext uri="{FF2B5EF4-FFF2-40B4-BE49-F238E27FC236}">
                <a16:creationId xmlns:a16="http://schemas.microsoft.com/office/drawing/2014/main" id="{82AF82FD-B9EE-8F74-116F-67EF16848F0C}"/>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pic>
        <p:nvPicPr>
          <p:cNvPr id="138" name="Picture 3" descr="C:\Users\Christophe\Pictures\My Scans\2016-04 (avr.)\scan0010.jpg">
            <a:extLst>
              <a:ext uri="{FF2B5EF4-FFF2-40B4-BE49-F238E27FC236}">
                <a16:creationId xmlns:a16="http://schemas.microsoft.com/office/drawing/2014/main" id="{7590E4A0-0504-5ACF-C647-6F14BA448FA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8604" t="47858" r="22308" b="17575"/>
          <a:stretch>
            <a:fillRect/>
          </a:stretch>
        </p:blipFill>
        <p:spPr bwMode="auto">
          <a:xfrm>
            <a:off x="7681808" y="4334293"/>
            <a:ext cx="4427256" cy="24183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9" name="Ellipse 138">
            <a:extLst>
              <a:ext uri="{FF2B5EF4-FFF2-40B4-BE49-F238E27FC236}">
                <a16:creationId xmlns:a16="http://schemas.microsoft.com/office/drawing/2014/main" id="{A1F5D6FA-D22F-6271-F97E-E568E198048D}"/>
              </a:ext>
            </a:extLst>
          </p:cNvPr>
          <p:cNvSpPr/>
          <p:nvPr/>
        </p:nvSpPr>
        <p:spPr>
          <a:xfrm rot="5232423">
            <a:off x="10794459" y="4390569"/>
            <a:ext cx="423171" cy="4852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B42C3A1F-C725-A0D5-B2EA-0CD6FF02460E}"/>
              </a:ext>
            </a:extLst>
          </p:cNvPr>
          <p:cNvSpPr/>
          <p:nvPr/>
        </p:nvSpPr>
        <p:spPr>
          <a:xfrm>
            <a:off x="9945631" y="557656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4BF7477D-6AD1-A335-F4F2-4385BD6B27DB}"/>
              </a:ext>
            </a:extLst>
          </p:cNvPr>
          <p:cNvSpPr/>
          <p:nvPr/>
        </p:nvSpPr>
        <p:spPr>
          <a:xfrm>
            <a:off x="10731860" y="566299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9EA06FC6-753F-743C-D8CA-CC5F4D2FB068}"/>
              </a:ext>
            </a:extLst>
          </p:cNvPr>
          <p:cNvSpPr/>
          <p:nvPr/>
        </p:nvSpPr>
        <p:spPr>
          <a:xfrm rot="5232423">
            <a:off x="11042615" y="5430648"/>
            <a:ext cx="899990" cy="83521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D0537CCF-4085-7A2B-BCF6-10C085015AAC}"/>
              </a:ext>
            </a:extLst>
          </p:cNvPr>
          <p:cNvSpPr/>
          <p:nvPr/>
        </p:nvSpPr>
        <p:spPr>
          <a:xfrm>
            <a:off x="11333625" y="5987537"/>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08190FE7-C919-9D95-DCC6-184FDD3A4432}"/>
              </a:ext>
            </a:extLst>
          </p:cNvPr>
          <p:cNvSpPr/>
          <p:nvPr/>
        </p:nvSpPr>
        <p:spPr>
          <a:xfrm>
            <a:off x="10336246" y="4717225"/>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DDF1D4BC-FF72-8B2B-46E1-CFE92DE99CA0}"/>
              </a:ext>
            </a:extLst>
          </p:cNvPr>
          <p:cNvSpPr/>
          <p:nvPr/>
        </p:nvSpPr>
        <p:spPr>
          <a:xfrm>
            <a:off x="9516313" y="5419971"/>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5B307B4A-59B6-219A-549C-31826244B2EC}"/>
              </a:ext>
            </a:extLst>
          </p:cNvPr>
          <p:cNvSpPr/>
          <p:nvPr/>
        </p:nvSpPr>
        <p:spPr>
          <a:xfrm>
            <a:off x="9577137" y="5510829"/>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a:extLst>
              <a:ext uri="{FF2B5EF4-FFF2-40B4-BE49-F238E27FC236}">
                <a16:creationId xmlns:a16="http://schemas.microsoft.com/office/drawing/2014/main" id="{59640BB0-2EDC-896D-67B2-6FE5CA3DD633}"/>
              </a:ext>
            </a:extLst>
          </p:cNvPr>
          <p:cNvSpPr/>
          <p:nvPr/>
        </p:nvSpPr>
        <p:spPr>
          <a:xfrm rot="7246051">
            <a:off x="9585353" y="4876973"/>
            <a:ext cx="1089941" cy="47644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8" name="Ellipse 147">
            <a:extLst>
              <a:ext uri="{FF2B5EF4-FFF2-40B4-BE49-F238E27FC236}">
                <a16:creationId xmlns:a16="http://schemas.microsoft.com/office/drawing/2014/main" id="{307D1F8E-87AD-8203-0EB2-7FD5B1C9EDB8}"/>
              </a:ext>
            </a:extLst>
          </p:cNvPr>
          <p:cNvSpPr/>
          <p:nvPr/>
        </p:nvSpPr>
        <p:spPr>
          <a:xfrm>
            <a:off x="9743520" y="554538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7F00C9EA-EA2B-BC8E-B4E5-BFE23C890153}"/>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0" name="Connecteur droit avec flèche 149">
            <a:extLst>
              <a:ext uri="{FF2B5EF4-FFF2-40B4-BE49-F238E27FC236}">
                <a16:creationId xmlns:a16="http://schemas.microsoft.com/office/drawing/2014/main" id="{B3D464F5-FA23-F716-56B0-B460FCC4E4BF}"/>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Ellipse 150">
            <a:extLst>
              <a:ext uri="{FF2B5EF4-FFF2-40B4-BE49-F238E27FC236}">
                <a16:creationId xmlns:a16="http://schemas.microsoft.com/office/drawing/2014/main" id="{73FF4838-49A4-2176-B43C-04DB49C7708F}"/>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2" name="Connecteur droit 151">
            <a:extLst>
              <a:ext uri="{FF2B5EF4-FFF2-40B4-BE49-F238E27FC236}">
                <a16:creationId xmlns:a16="http://schemas.microsoft.com/office/drawing/2014/main" id="{5C5AE246-A3C6-741F-B76D-6F061F9216FA}"/>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Ellipse 152">
            <a:extLst>
              <a:ext uri="{FF2B5EF4-FFF2-40B4-BE49-F238E27FC236}">
                <a16:creationId xmlns:a16="http://schemas.microsoft.com/office/drawing/2014/main" id="{8C213287-A852-E200-4D82-913B8CC893A8}"/>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D80C16FD-5C87-625B-92D5-7DD0297F7C57}"/>
              </a:ext>
            </a:extLst>
          </p:cNvPr>
          <p:cNvSpPr/>
          <p:nvPr/>
        </p:nvSpPr>
        <p:spPr>
          <a:xfrm>
            <a:off x="9511900" y="5644169"/>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63CCEAFD-DB15-42FF-B85F-4CF34C08F61C}"/>
              </a:ext>
            </a:extLst>
          </p:cNvPr>
          <p:cNvSpPr/>
          <p:nvPr/>
        </p:nvSpPr>
        <p:spPr>
          <a:xfrm>
            <a:off x="8868174" y="584825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6" name="Ellipse 155">
            <a:extLst>
              <a:ext uri="{FF2B5EF4-FFF2-40B4-BE49-F238E27FC236}">
                <a16:creationId xmlns:a16="http://schemas.microsoft.com/office/drawing/2014/main" id="{F3BC754C-973F-B6BB-1B65-EB3888B9F908}"/>
              </a:ext>
            </a:extLst>
          </p:cNvPr>
          <p:cNvSpPr/>
          <p:nvPr/>
        </p:nvSpPr>
        <p:spPr>
          <a:xfrm>
            <a:off x="8602913" y="591408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7" name="Ellipse 156">
            <a:extLst>
              <a:ext uri="{FF2B5EF4-FFF2-40B4-BE49-F238E27FC236}">
                <a16:creationId xmlns:a16="http://schemas.microsoft.com/office/drawing/2014/main" id="{DA1EE0B7-69D8-1597-5BD4-92F340466EC2}"/>
              </a:ext>
            </a:extLst>
          </p:cNvPr>
          <p:cNvSpPr/>
          <p:nvPr/>
        </p:nvSpPr>
        <p:spPr>
          <a:xfrm>
            <a:off x="8507033" y="5968773"/>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8" name="Ellipse 157">
            <a:extLst>
              <a:ext uri="{FF2B5EF4-FFF2-40B4-BE49-F238E27FC236}">
                <a16:creationId xmlns:a16="http://schemas.microsoft.com/office/drawing/2014/main" id="{910D1714-7F18-75DE-8C80-88BC7969B8AC}"/>
              </a:ext>
            </a:extLst>
          </p:cNvPr>
          <p:cNvSpPr/>
          <p:nvPr/>
        </p:nvSpPr>
        <p:spPr>
          <a:xfrm>
            <a:off x="8384679" y="342879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C2BEC6AD-C3D6-B8C6-EED2-575748F69007}"/>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B3302536-9C3C-7DA8-9FF1-FE0B6EAF33B9}"/>
              </a:ext>
            </a:extLst>
          </p:cNvPr>
          <p:cNvSpPr/>
          <p:nvPr/>
        </p:nvSpPr>
        <p:spPr>
          <a:xfrm>
            <a:off x="8530905" y="340860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Ellipse 175">
            <a:extLst>
              <a:ext uri="{FF2B5EF4-FFF2-40B4-BE49-F238E27FC236}">
                <a16:creationId xmlns:a16="http://schemas.microsoft.com/office/drawing/2014/main" id="{0B95BB24-14D3-4A82-2686-809A4CA4E524}"/>
              </a:ext>
            </a:extLst>
          </p:cNvPr>
          <p:cNvSpPr/>
          <p:nvPr/>
        </p:nvSpPr>
        <p:spPr>
          <a:xfrm rot="5232423">
            <a:off x="9222248" y="5266407"/>
            <a:ext cx="671575" cy="34825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65339BC1-0DE7-955B-7712-C861DE43C139}"/>
              </a:ext>
            </a:extLst>
          </p:cNvPr>
          <p:cNvSpPr/>
          <p:nvPr/>
        </p:nvSpPr>
        <p:spPr>
          <a:xfrm rot="5232423">
            <a:off x="7621040" y="4382420"/>
            <a:ext cx="1600409" cy="151001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Ellipse 177">
            <a:extLst>
              <a:ext uri="{FF2B5EF4-FFF2-40B4-BE49-F238E27FC236}">
                <a16:creationId xmlns:a16="http://schemas.microsoft.com/office/drawing/2014/main" id="{40BE3E27-92FE-D8BF-8AB2-67AF17ADE6D2}"/>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1" name="Ellipse 180">
            <a:extLst>
              <a:ext uri="{FF2B5EF4-FFF2-40B4-BE49-F238E27FC236}">
                <a16:creationId xmlns:a16="http://schemas.microsoft.com/office/drawing/2014/main" id="{E1AAA896-F83C-8756-A437-9B4F69011A90}"/>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182" name="Connecteur droit avec flèche 181">
            <a:extLst>
              <a:ext uri="{FF2B5EF4-FFF2-40B4-BE49-F238E27FC236}">
                <a16:creationId xmlns:a16="http://schemas.microsoft.com/office/drawing/2014/main" id="{3EF608DD-140C-DCBB-A83D-4A23B4916B35}"/>
              </a:ext>
            </a:extLst>
          </p:cNvPr>
          <p:cNvCxnSpPr>
            <a:cxnSpLocks/>
          </p:cNvCxnSpPr>
          <p:nvPr/>
        </p:nvCxnSpPr>
        <p:spPr>
          <a:xfrm flipH="1">
            <a:off x="7669733" y="3202124"/>
            <a:ext cx="504776" cy="1602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Connecteur droit avec flèche 182">
            <a:extLst>
              <a:ext uri="{FF2B5EF4-FFF2-40B4-BE49-F238E27FC236}">
                <a16:creationId xmlns:a16="http://schemas.microsoft.com/office/drawing/2014/main" id="{F3CC1DF6-5230-2FE5-3E52-3BE554C67A7C}"/>
              </a:ext>
            </a:extLst>
          </p:cNvPr>
          <p:cNvCxnSpPr>
            <a:cxnSpLocks/>
          </p:cNvCxnSpPr>
          <p:nvPr/>
        </p:nvCxnSpPr>
        <p:spPr>
          <a:xfrm flipH="1">
            <a:off x="7669733" y="2849652"/>
            <a:ext cx="134131" cy="512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 name="Ellipse 183">
            <a:extLst>
              <a:ext uri="{FF2B5EF4-FFF2-40B4-BE49-F238E27FC236}">
                <a16:creationId xmlns:a16="http://schemas.microsoft.com/office/drawing/2014/main" id="{0FFE5696-BCB2-0FBA-1DDA-C3611560204E}"/>
              </a:ext>
            </a:extLst>
          </p:cNvPr>
          <p:cNvSpPr/>
          <p:nvPr/>
        </p:nvSpPr>
        <p:spPr>
          <a:xfrm rot="5232423">
            <a:off x="6986505" y="2634367"/>
            <a:ext cx="1179900" cy="112183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Ellipse 184">
            <a:extLst>
              <a:ext uri="{FF2B5EF4-FFF2-40B4-BE49-F238E27FC236}">
                <a16:creationId xmlns:a16="http://schemas.microsoft.com/office/drawing/2014/main" id="{F156E83B-DF1E-A3FE-26AC-79854017580A}"/>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86" name="Ellipse 185">
            <a:extLst>
              <a:ext uri="{FF2B5EF4-FFF2-40B4-BE49-F238E27FC236}">
                <a16:creationId xmlns:a16="http://schemas.microsoft.com/office/drawing/2014/main" id="{640081FB-EAA9-879A-4977-50B7AD4EDF68}"/>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7" name="Ellipse 186">
            <a:extLst>
              <a:ext uri="{FF2B5EF4-FFF2-40B4-BE49-F238E27FC236}">
                <a16:creationId xmlns:a16="http://schemas.microsoft.com/office/drawing/2014/main" id="{FE48867A-9142-AB63-3C0E-323452F39EEC}"/>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8" name="Ellipse 187">
            <a:extLst>
              <a:ext uri="{FF2B5EF4-FFF2-40B4-BE49-F238E27FC236}">
                <a16:creationId xmlns:a16="http://schemas.microsoft.com/office/drawing/2014/main" id="{C077456B-B8F2-A184-0B22-32EF1429622C}"/>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9" name="Ellipse 188">
            <a:extLst>
              <a:ext uri="{FF2B5EF4-FFF2-40B4-BE49-F238E27FC236}">
                <a16:creationId xmlns:a16="http://schemas.microsoft.com/office/drawing/2014/main" id="{58580300-1132-7B7D-12A0-B974D6DA4EB4}"/>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0" name="Ellipse 189">
            <a:extLst>
              <a:ext uri="{FF2B5EF4-FFF2-40B4-BE49-F238E27FC236}">
                <a16:creationId xmlns:a16="http://schemas.microsoft.com/office/drawing/2014/main" id="{B07E51E1-6E33-E321-6009-1CD96AAECC13}"/>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3" name="Ellipse 192">
            <a:extLst>
              <a:ext uri="{FF2B5EF4-FFF2-40B4-BE49-F238E27FC236}">
                <a16:creationId xmlns:a16="http://schemas.microsoft.com/office/drawing/2014/main" id="{5E99E3AC-0033-DCFA-1853-06F0D8027725}"/>
              </a:ext>
            </a:extLst>
          </p:cNvPr>
          <p:cNvSpPr/>
          <p:nvPr/>
        </p:nvSpPr>
        <p:spPr>
          <a:xfrm rot="6682418">
            <a:off x="10609234" y="5380248"/>
            <a:ext cx="526077" cy="45371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 name="Connecteur droit 1">
            <a:extLst>
              <a:ext uri="{FF2B5EF4-FFF2-40B4-BE49-F238E27FC236}">
                <a16:creationId xmlns:a16="http://schemas.microsoft.com/office/drawing/2014/main" id="{04EADF75-3694-2D1E-C56C-7BE3A4C52947}"/>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llipse 2">
            <a:extLst>
              <a:ext uri="{FF2B5EF4-FFF2-40B4-BE49-F238E27FC236}">
                <a16:creationId xmlns:a16="http://schemas.microsoft.com/office/drawing/2014/main" id="{8BEF3A56-DB87-96EC-4E15-55C0075DDC6D}"/>
              </a:ext>
            </a:extLst>
          </p:cNvPr>
          <p:cNvSpPr/>
          <p:nvPr/>
        </p:nvSpPr>
        <p:spPr>
          <a:xfrm>
            <a:off x="8299485" y="5323584"/>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 name="Ellipse 3">
            <a:extLst>
              <a:ext uri="{FF2B5EF4-FFF2-40B4-BE49-F238E27FC236}">
                <a16:creationId xmlns:a16="http://schemas.microsoft.com/office/drawing/2014/main" id="{7EA97998-2350-4F7A-E88B-50ABB07B7308}"/>
              </a:ext>
            </a:extLst>
          </p:cNvPr>
          <p:cNvSpPr/>
          <p:nvPr/>
        </p:nvSpPr>
        <p:spPr>
          <a:xfrm>
            <a:off x="7436767" y="3320641"/>
            <a:ext cx="303428" cy="2768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3510306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76BA8-AFC7-2243-3ADF-326E38F9A348}"/>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A3DDAC06-579C-89E6-6453-FFD9F2BA7874}"/>
              </a:ext>
            </a:extLst>
          </p:cNvPr>
          <p:cNvSpPr/>
          <p:nvPr/>
        </p:nvSpPr>
        <p:spPr>
          <a:xfrm>
            <a:off x="77841" y="116632"/>
            <a:ext cx="3649085" cy="4724370"/>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*Du XVIe au XVIIIe siècle</a:t>
            </a:r>
          </a:p>
          <a:p>
            <a:r>
              <a:rPr lang="fr-FR" sz="1600" dirty="0"/>
              <a:t>L’Afrique occidentale…</a:t>
            </a:r>
          </a:p>
          <a:p>
            <a:endParaRPr lang="fr-FR" sz="1600" dirty="0"/>
          </a:p>
          <a:p>
            <a:r>
              <a:rPr lang="fr-FR" sz="1600" dirty="0"/>
              <a:t>*A l’intérieur…</a:t>
            </a:r>
          </a:p>
          <a:p>
            <a:r>
              <a:rPr lang="fr-FR" sz="1600" dirty="0"/>
              <a:t>Pour les royaumes de la savane</a:t>
            </a:r>
          </a:p>
          <a:p>
            <a:r>
              <a:rPr lang="fr-FR" sz="1600" dirty="0"/>
              <a:t>Phase de structuration étatique </a:t>
            </a:r>
          </a:p>
          <a:p>
            <a:endParaRPr lang="fr-FR" sz="1600" dirty="0"/>
          </a:p>
          <a:p>
            <a:r>
              <a:rPr lang="fr-FR" sz="1500" dirty="0"/>
              <a:t>*Dans le golfe de Guinée…</a:t>
            </a:r>
          </a:p>
          <a:p>
            <a:r>
              <a:rPr lang="fr-FR" sz="1500" dirty="0"/>
              <a:t>Avec la traite négrière, les royaumes côtiers Entrent en contact direct avec les Européens</a:t>
            </a:r>
          </a:p>
          <a:p>
            <a:endParaRPr lang="fr-FR" sz="1600" dirty="0"/>
          </a:p>
          <a:p>
            <a:r>
              <a:rPr lang="fr-FR" sz="1600" dirty="0"/>
              <a:t>Et s’enrichissent grâce au commerce des esclaves : L’empire Ashanti, le Dahomey</a:t>
            </a:r>
          </a:p>
          <a:p>
            <a:r>
              <a:rPr lang="fr-FR" sz="1600" dirty="0"/>
              <a:t>Le royaume d’Oyo</a:t>
            </a:r>
          </a:p>
          <a:p>
            <a:r>
              <a:rPr lang="fr-FR" sz="1600" dirty="0"/>
              <a:t>Et plus tardivement, le Bénin</a:t>
            </a:r>
          </a:p>
          <a:p>
            <a:endParaRPr lang="fr-FR" sz="1600" dirty="0"/>
          </a:p>
          <a:p>
            <a:r>
              <a:rPr lang="fr-FR" sz="1600" dirty="0"/>
              <a:t>*Au début du XIXe siècle, trois évolutions Vont modifier profondément</a:t>
            </a:r>
          </a:p>
          <a:p>
            <a:r>
              <a:rPr lang="fr-FR" sz="1600" dirty="0"/>
              <a:t>L’histoire de l’Afrique occidentale…</a:t>
            </a:r>
          </a:p>
        </p:txBody>
      </p:sp>
      <p:pic>
        <p:nvPicPr>
          <p:cNvPr id="42" name="Picture 3" descr="C:\Users\Christophe\Pictures\My Scans\2016-04 (avr.)\scan0010.jpg">
            <a:extLst>
              <a:ext uri="{FF2B5EF4-FFF2-40B4-BE49-F238E27FC236}">
                <a16:creationId xmlns:a16="http://schemas.microsoft.com/office/drawing/2014/main" id="{6B733821-23BC-F1D5-7092-28D4F17C9C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9" name="Ellipse 48">
            <a:extLst>
              <a:ext uri="{FF2B5EF4-FFF2-40B4-BE49-F238E27FC236}">
                <a16:creationId xmlns:a16="http://schemas.microsoft.com/office/drawing/2014/main" id="{3E770DC7-E8A2-08E5-5895-5EA2CE23EA41}"/>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0" name="Ellipse 49">
            <a:extLst>
              <a:ext uri="{FF2B5EF4-FFF2-40B4-BE49-F238E27FC236}">
                <a16:creationId xmlns:a16="http://schemas.microsoft.com/office/drawing/2014/main" id="{E7AF98F3-1B9F-71EC-5AE1-D2249367DB96}"/>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9CF190A4-0BC8-725B-F4DE-76781472B9BD}"/>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CDF70AE0-DA6E-5807-10C0-DD4C1311DFB0}"/>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3" name="Ellipse 52">
            <a:extLst>
              <a:ext uri="{FF2B5EF4-FFF2-40B4-BE49-F238E27FC236}">
                <a16:creationId xmlns:a16="http://schemas.microsoft.com/office/drawing/2014/main" id="{301AA4D7-98EC-6771-5788-E0455A9671A1}"/>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4" name="Ellipse 53">
            <a:extLst>
              <a:ext uri="{FF2B5EF4-FFF2-40B4-BE49-F238E27FC236}">
                <a16:creationId xmlns:a16="http://schemas.microsoft.com/office/drawing/2014/main" id="{317111E5-B422-8AF0-93C4-6945B8179801}"/>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5" name="Ellipse 54">
            <a:extLst>
              <a:ext uri="{FF2B5EF4-FFF2-40B4-BE49-F238E27FC236}">
                <a16:creationId xmlns:a16="http://schemas.microsoft.com/office/drawing/2014/main" id="{2884710A-FE44-FBA5-69C2-41973342A722}"/>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8" name="Ellipse 57">
            <a:extLst>
              <a:ext uri="{FF2B5EF4-FFF2-40B4-BE49-F238E27FC236}">
                <a16:creationId xmlns:a16="http://schemas.microsoft.com/office/drawing/2014/main" id="{DF9E5297-56A3-9A1C-9B03-20C3B693883B}"/>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9" name="Ellipse 58">
            <a:extLst>
              <a:ext uri="{FF2B5EF4-FFF2-40B4-BE49-F238E27FC236}">
                <a16:creationId xmlns:a16="http://schemas.microsoft.com/office/drawing/2014/main" id="{B1F6796B-59AD-54CF-A129-C1D5CF450E84}"/>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855328A2-B2D0-6041-9FA4-660025AEDA2F}"/>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83DC0596-9823-32FB-C314-8AB379D97029}"/>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1E0B28D7-5017-AB7A-5FF1-A994B7512BB1}"/>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B9B13D83-602E-86F0-D0D2-FA3F024AB0CD}"/>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82C515AE-A142-03F2-BAA9-79F8E9451A4F}"/>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a:extLst>
              <a:ext uri="{FF2B5EF4-FFF2-40B4-BE49-F238E27FC236}">
                <a16:creationId xmlns:a16="http://schemas.microsoft.com/office/drawing/2014/main" id="{B3080F41-C9E5-C4F6-C0DE-82C43EC75188}"/>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a:extLst>
              <a:ext uri="{FF2B5EF4-FFF2-40B4-BE49-F238E27FC236}">
                <a16:creationId xmlns:a16="http://schemas.microsoft.com/office/drawing/2014/main" id="{1DF3B046-A72D-05C7-0A62-6EE886150A87}"/>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7" name="Connecteur droit 66">
            <a:extLst>
              <a:ext uri="{FF2B5EF4-FFF2-40B4-BE49-F238E27FC236}">
                <a16:creationId xmlns:a16="http://schemas.microsoft.com/office/drawing/2014/main" id="{68134C80-698F-824E-058C-05DD08B73FBF}"/>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8" name="Ellipse 67">
            <a:extLst>
              <a:ext uri="{FF2B5EF4-FFF2-40B4-BE49-F238E27FC236}">
                <a16:creationId xmlns:a16="http://schemas.microsoft.com/office/drawing/2014/main" id="{B7DB911E-151F-BC39-A5EA-56F7ED4BBF04}"/>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a:extLst>
              <a:ext uri="{FF2B5EF4-FFF2-40B4-BE49-F238E27FC236}">
                <a16:creationId xmlns:a16="http://schemas.microsoft.com/office/drawing/2014/main" id="{E7BE5EAD-52E0-FD3A-83DF-726153A4F944}"/>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6441C36D-C1BF-B1A6-16EB-EDBF365059AC}"/>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F4AF9798-20E0-70A0-507F-40B8B2536314}"/>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0F72FCC5-6D91-4DE0-9697-4D2913099576}"/>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a:extLst>
              <a:ext uri="{FF2B5EF4-FFF2-40B4-BE49-F238E27FC236}">
                <a16:creationId xmlns:a16="http://schemas.microsoft.com/office/drawing/2014/main" id="{286E3F7A-40FB-0C18-F42F-1CD945F0F1EC}"/>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6E660C6C-F46E-BAFD-7B69-EFD9D9DD2730}"/>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C41247E6-52B9-CF1D-377A-9660DB413CE8}"/>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DF83A456-900D-1C98-B5B5-C0A8E8C7CBC5}"/>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7" name="Connecteur droit 76">
            <a:extLst>
              <a:ext uri="{FF2B5EF4-FFF2-40B4-BE49-F238E27FC236}">
                <a16:creationId xmlns:a16="http://schemas.microsoft.com/office/drawing/2014/main" id="{4C6424E8-2273-A7BE-138A-28C7528F475D}"/>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Ellipse 77">
            <a:extLst>
              <a:ext uri="{FF2B5EF4-FFF2-40B4-BE49-F238E27FC236}">
                <a16:creationId xmlns:a16="http://schemas.microsoft.com/office/drawing/2014/main" id="{57B2D112-E6BD-DBD2-E9F3-4889F46697B1}"/>
              </a:ext>
            </a:extLst>
          </p:cNvPr>
          <p:cNvSpPr/>
          <p:nvPr/>
        </p:nvSpPr>
        <p:spPr>
          <a:xfrm>
            <a:off x="8334859" y="334744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7C75539C-3DC3-C280-1570-8E94C9B4898A}"/>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0" name="Connecteur droit 79">
            <a:extLst>
              <a:ext uri="{FF2B5EF4-FFF2-40B4-BE49-F238E27FC236}">
                <a16:creationId xmlns:a16="http://schemas.microsoft.com/office/drawing/2014/main" id="{E152F157-CACF-27B4-54B4-783B1F8CA298}"/>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108E304E-2B85-0577-50B9-D33A4C77C77E}"/>
              </a:ext>
            </a:extLst>
          </p:cNvPr>
          <p:cNvCxnSpPr>
            <a:cxnSpLocks/>
            <a:endCxn id="78" idx="0"/>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Ellipse 81">
            <a:extLst>
              <a:ext uri="{FF2B5EF4-FFF2-40B4-BE49-F238E27FC236}">
                <a16:creationId xmlns:a16="http://schemas.microsoft.com/office/drawing/2014/main" id="{1FABBF9E-3A9B-3FBA-6A40-4ECA43D9258C}"/>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1B33224E-2A3F-4FC4-EB77-FEC17B838F52}"/>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4" name="Ellipse 83">
            <a:extLst>
              <a:ext uri="{FF2B5EF4-FFF2-40B4-BE49-F238E27FC236}">
                <a16:creationId xmlns:a16="http://schemas.microsoft.com/office/drawing/2014/main" id="{1DB18D6E-E332-558C-D4B3-2B83F1987E1A}"/>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5" name="Ellipse 84">
            <a:extLst>
              <a:ext uri="{FF2B5EF4-FFF2-40B4-BE49-F238E27FC236}">
                <a16:creationId xmlns:a16="http://schemas.microsoft.com/office/drawing/2014/main" id="{3EC6B752-AE93-471B-1EB3-7D4A5B9B125E}"/>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6" name="Ellipse 85">
            <a:extLst>
              <a:ext uri="{FF2B5EF4-FFF2-40B4-BE49-F238E27FC236}">
                <a16:creationId xmlns:a16="http://schemas.microsoft.com/office/drawing/2014/main" id="{9FC38B7E-5864-0CE6-46DC-6F6508FD04C3}"/>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87" name="Connecteur droit 86">
            <a:extLst>
              <a:ext uri="{FF2B5EF4-FFF2-40B4-BE49-F238E27FC236}">
                <a16:creationId xmlns:a16="http://schemas.microsoft.com/office/drawing/2014/main" id="{37816180-317F-A5C2-4229-2D943C9A825B}"/>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88" name="Ellipse 87">
            <a:extLst>
              <a:ext uri="{FF2B5EF4-FFF2-40B4-BE49-F238E27FC236}">
                <a16:creationId xmlns:a16="http://schemas.microsoft.com/office/drawing/2014/main" id="{361F94DE-6860-4444-1217-E4CED1E7BCEC}"/>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9" name="Connecteur droit avec flèche 88">
            <a:extLst>
              <a:ext uri="{FF2B5EF4-FFF2-40B4-BE49-F238E27FC236}">
                <a16:creationId xmlns:a16="http://schemas.microsoft.com/office/drawing/2014/main" id="{975EACFE-B529-A962-D4D0-342553345C48}"/>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DBA0FFBA-012D-6E53-AA99-2221654B4615}"/>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1" name="Ellipse 90">
            <a:extLst>
              <a:ext uri="{FF2B5EF4-FFF2-40B4-BE49-F238E27FC236}">
                <a16:creationId xmlns:a16="http://schemas.microsoft.com/office/drawing/2014/main" id="{33FF4BD7-2973-22FB-D6D7-A7674FF889E0}"/>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2" name="Connecteur droit 91">
            <a:extLst>
              <a:ext uri="{FF2B5EF4-FFF2-40B4-BE49-F238E27FC236}">
                <a16:creationId xmlns:a16="http://schemas.microsoft.com/office/drawing/2014/main" id="{FB6355F1-A968-BDE9-D755-B6F94AB4EC4A}"/>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226FAA7E-5A98-21A7-9E1F-61358B4E8168}"/>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E4B0C44C-F715-3059-2F62-DB65F1F88F18}"/>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5" name="Ellipse 94">
            <a:extLst>
              <a:ext uri="{FF2B5EF4-FFF2-40B4-BE49-F238E27FC236}">
                <a16:creationId xmlns:a16="http://schemas.microsoft.com/office/drawing/2014/main" id="{362C0E5A-A392-A952-7D56-13D36555DAF9}"/>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6" name="Connecteur droit 95">
            <a:extLst>
              <a:ext uri="{FF2B5EF4-FFF2-40B4-BE49-F238E27FC236}">
                <a16:creationId xmlns:a16="http://schemas.microsoft.com/office/drawing/2014/main" id="{B68C6F3F-72B1-1E86-F19B-70AE73A2A857}"/>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D86C1CD5-560E-553F-530B-4A6320FD18B9}"/>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98" name="Connecteur droit 97">
            <a:extLst>
              <a:ext uri="{FF2B5EF4-FFF2-40B4-BE49-F238E27FC236}">
                <a16:creationId xmlns:a16="http://schemas.microsoft.com/office/drawing/2014/main" id="{CD6A872E-7950-3228-F3B5-B22D2DF2DAD7}"/>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9" name="Ellipse 98">
            <a:extLst>
              <a:ext uri="{FF2B5EF4-FFF2-40B4-BE49-F238E27FC236}">
                <a16:creationId xmlns:a16="http://schemas.microsoft.com/office/drawing/2014/main" id="{8022E580-0AEB-4F8C-221A-8F239D9C6B72}"/>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0" name="Ellipse 99">
            <a:extLst>
              <a:ext uri="{FF2B5EF4-FFF2-40B4-BE49-F238E27FC236}">
                <a16:creationId xmlns:a16="http://schemas.microsoft.com/office/drawing/2014/main" id="{2E13C55A-F79B-4BAA-B5E0-EEBF16548D08}"/>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1" name="Ellipse 100">
            <a:extLst>
              <a:ext uri="{FF2B5EF4-FFF2-40B4-BE49-F238E27FC236}">
                <a16:creationId xmlns:a16="http://schemas.microsoft.com/office/drawing/2014/main" id="{B36ECC5F-427B-E314-CE94-8673C5C3A0C1}"/>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02" name="Ellipse 101">
            <a:extLst>
              <a:ext uri="{FF2B5EF4-FFF2-40B4-BE49-F238E27FC236}">
                <a16:creationId xmlns:a16="http://schemas.microsoft.com/office/drawing/2014/main" id="{DBEE1837-3B35-78CB-83B0-C1BBF8A8084B}"/>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03" name="Connecteur droit 102">
            <a:extLst>
              <a:ext uri="{FF2B5EF4-FFF2-40B4-BE49-F238E27FC236}">
                <a16:creationId xmlns:a16="http://schemas.microsoft.com/office/drawing/2014/main" id="{AED244A9-2321-727C-C2DB-F6AB9D11508E}"/>
              </a:ext>
            </a:extLst>
          </p:cNvPr>
          <p:cNvCxnSpPr>
            <a:cxnSpLocks/>
            <a:stCxn id="105" idx="0"/>
            <a:endCxn id="106"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a:extLst>
              <a:ext uri="{FF2B5EF4-FFF2-40B4-BE49-F238E27FC236}">
                <a16:creationId xmlns:a16="http://schemas.microsoft.com/office/drawing/2014/main" id="{96FA7A0B-F91B-330E-42A9-E2C9CFEC02F8}"/>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5" name="Ellipse 104">
            <a:extLst>
              <a:ext uri="{FF2B5EF4-FFF2-40B4-BE49-F238E27FC236}">
                <a16:creationId xmlns:a16="http://schemas.microsoft.com/office/drawing/2014/main" id="{8DF81AE6-572A-59ED-A6B8-B067220B114D}"/>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06" name="Ellipse 105">
            <a:extLst>
              <a:ext uri="{FF2B5EF4-FFF2-40B4-BE49-F238E27FC236}">
                <a16:creationId xmlns:a16="http://schemas.microsoft.com/office/drawing/2014/main" id="{D2BAE0F3-A52C-B8C8-5262-6D791953DF0D}"/>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18" name="Ellipse 117">
            <a:extLst>
              <a:ext uri="{FF2B5EF4-FFF2-40B4-BE49-F238E27FC236}">
                <a16:creationId xmlns:a16="http://schemas.microsoft.com/office/drawing/2014/main" id="{40EF27D4-DDA0-9C7A-7CD0-AA72794E84FA}"/>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9" name="Connecteur droit avec flèche 118">
            <a:extLst>
              <a:ext uri="{FF2B5EF4-FFF2-40B4-BE49-F238E27FC236}">
                <a16:creationId xmlns:a16="http://schemas.microsoft.com/office/drawing/2014/main" id="{59B16DC1-324C-78A8-7BEB-22E9C808F3E5}"/>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 name="Ellipse 132">
            <a:extLst>
              <a:ext uri="{FF2B5EF4-FFF2-40B4-BE49-F238E27FC236}">
                <a16:creationId xmlns:a16="http://schemas.microsoft.com/office/drawing/2014/main" id="{3DD53D08-0BF9-BDDA-8B0E-8D97B7F61B5C}"/>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3" name="Connecteur droit 152">
            <a:extLst>
              <a:ext uri="{FF2B5EF4-FFF2-40B4-BE49-F238E27FC236}">
                <a16:creationId xmlns:a16="http://schemas.microsoft.com/office/drawing/2014/main" id="{48F06502-8D0C-3748-A813-9DBB56252C1E}"/>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4" name="Ellipse 153">
            <a:extLst>
              <a:ext uri="{FF2B5EF4-FFF2-40B4-BE49-F238E27FC236}">
                <a16:creationId xmlns:a16="http://schemas.microsoft.com/office/drawing/2014/main" id="{585E6A04-4916-5A90-761B-FA8CB5C5CF7B}"/>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E5540B8C-E868-694E-F607-4E158B255889}"/>
              </a:ext>
            </a:extLst>
          </p:cNvPr>
          <p:cNvSpPr/>
          <p:nvPr/>
        </p:nvSpPr>
        <p:spPr>
          <a:xfrm>
            <a:off x="8384679" y="342879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D8328F40-91CD-EA66-0AFC-2D570024B87B}"/>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F3AB7A0D-8656-2C91-19A0-8711C2C394EB}"/>
              </a:ext>
            </a:extLst>
          </p:cNvPr>
          <p:cNvSpPr/>
          <p:nvPr/>
        </p:nvSpPr>
        <p:spPr>
          <a:xfrm>
            <a:off x="8530905" y="340860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CEA7EBA6-D7FB-7AE3-7E35-ABC6817FA6FA}"/>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171" name="Connecteur droit avec flèche 170">
            <a:extLst>
              <a:ext uri="{FF2B5EF4-FFF2-40B4-BE49-F238E27FC236}">
                <a16:creationId xmlns:a16="http://schemas.microsoft.com/office/drawing/2014/main" id="{999ACB61-3160-14B0-0806-8B0D5D0E4000}"/>
              </a:ext>
            </a:extLst>
          </p:cNvPr>
          <p:cNvCxnSpPr>
            <a:cxnSpLocks/>
          </p:cNvCxnSpPr>
          <p:nvPr/>
        </p:nvCxnSpPr>
        <p:spPr>
          <a:xfrm flipH="1">
            <a:off x="7669733" y="3202124"/>
            <a:ext cx="504776" cy="1602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Connecteur droit avec flèche 171">
            <a:extLst>
              <a:ext uri="{FF2B5EF4-FFF2-40B4-BE49-F238E27FC236}">
                <a16:creationId xmlns:a16="http://schemas.microsoft.com/office/drawing/2014/main" id="{02FB6A87-560C-79B5-A1EF-5D3D4C0AD685}"/>
              </a:ext>
            </a:extLst>
          </p:cNvPr>
          <p:cNvCxnSpPr>
            <a:cxnSpLocks/>
          </p:cNvCxnSpPr>
          <p:nvPr/>
        </p:nvCxnSpPr>
        <p:spPr>
          <a:xfrm flipH="1">
            <a:off x="7669733" y="2849652"/>
            <a:ext cx="134131" cy="512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Ellipse 178">
            <a:extLst>
              <a:ext uri="{FF2B5EF4-FFF2-40B4-BE49-F238E27FC236}">
                <a16:creationId xmlns:a16="http://schemas.microsoft.com/office/drawing/2014/main" id="{C6A34D07-9DB9-DDBA-C541-D863A85413E6}"/>
              </a:ext>
            </a:extLst>
          </p:cNvPr>
          <p:cNvSpPr/>
          <p:nvPr/>
        </p:nvSpPr>
        <p:spPr>
          <a:xfrm rot="5232423">
            <a:off x="6986505" y="2634367"/>
            <a:ext cx="1179900" cy="112183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Ellipse 179">
            <a:extLst>
              <a:ext uri="{FF2B5EF4-FFF2-40B4-BE49-F238E27FC236}">
                <a16:creationId xmlns:a16="http://schemas.microsoft.com/office/drawing/2014/main" id="{DC93C9CF-177A-D4A4-D844-FFD097C03DD9}"/>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82" name="Ellipse 181">
            <a:extLst>
              <a:ext uri="{FF2B5EF4-FFF2-40B4-BE49-F238E27FC236}">
                <a16:creationId xmlns:a16="http://schemas.microsoft.com/office/drawing/2014/main" id="{1DF44583-3C2A-9133-7FEE-3BDCACBFA600}"/>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3" name="Ellipse 182">
            <a:extLst>
              <a:ext uri="{FF2B5EF4-FFF2-40B4-BE49-F238E27FC236}">
                <a16:creationId xmlns:a16="http://schemas.microsoft.com/office/drawing/2014/main" id="{2D32CC3F-106B-AD09-5AFC-852A16202249}"/>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4" name="Ellipse 183">
            <a:extLst>
              <a:ext uri="{FF2B5EF4-FFF2-40B4-BE49-F238E27FC236}">
                <a16:creationId xmlns:a16="http://schemas.microsoft.com/office/drawing/2014/main" id="{B8BD666B-55EE-7E51-C113-0B4638F0641A}"/>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5" name="Ellipse 184">
            <a:extLst>
              <a:ext uri="{FF2B5EF4-FFF2-40B4-BE49-F238E27FC236}">
                <a16:creationId xmlns:a16="http://schemas.microsoft.com/office/drawing/2014/main" id="{1F2C4101-E1D3-AF75-5567-62A65A069D13}"/>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6" name="Ellipse 185">
            <a:extLst>
              <a:ext uri="{FF2B5EF4-FFF2-40B4-BE49-F238E27FC236}">
                <a16:creationId xmlns:a16="http://schemas.microsoft.com/office/drawing/2014/main" id="{CE9F373F-5699-CFAE-43B6-D79F0D24AF0C}"/>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 name="Connecteur droit 1">
            <a:extLst>
              <a:ext uri="{FF2B5EF4-FFF2-40B4-BE49-F238E27FC236}">
                <a16:creationId xmlns:a16="http://schemas.microsoft.com/office/drawing/2014/main" id="{722B2841-2D4D-C11C-12AE-1A5B3227B509}"/>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0A478514-451B-7617-1476-879332B0A903}"/>
              </a:ext>
            </a:extLst>
          </p:cNvPr>
          <p:cNvSpPr/>
          <p:nvPr/>
        </p:nvSpPr>
        <p:spPr>
          <a:xfrm>
            <a:off x="7436767" y="3320641"/>
            <a:ext cx="303428" cy="27688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 name="Rectangle 4">
            <a:extLst>
              <a:ext uri="{FF2B5EF4-FFF2-40B4-BE49-F238E27FC236}">
                <a16:creationId xmlns:a16="http://schemas.microsoft.com/office/drawing/2014/main" id="{46391238-71EE-BB15-5E5C-AB2087BEF0C1}"/>
              </a:ext>
            </a:extLst>
          </p:cNvPr>
          <p:cNvSpPr/>
          <p:nvPr/>
        </p:nvSpPr>
        <p:spPr>
          <a:xfrm>
            <a:off x="3853608" y="5468637"/>
            <a:ext cx="7851459" cy="1077218"/>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solidFill>
                  <a:srgbClr val="FF0000"/>
                </a:solidFill>
              </a:rPr>
              <a:t>*Plus tard, au XIXe siècle, c</a:t>
            </a:r>
            <a:r>
              <a:rPr lang="fr-FR" sz="1600" i="1" dirty="0">
                <a:solidFill>
                  <a:srgbClr val="FF0000"/>
                </a:solidFill>
              </a:rPr>
              <a:t>es royaumes de la côte, confrontés directement aux Européens colonisateurs, auront à choisir : soumission ou guerre ; </a:t>
            </a:r>
            <a:r>
              <a:rPr lang="fr-FR" sz="1600" dirty="0">
                <a:solidFill>
                  <a:srgbClr val="FF0000"/>
                </a:solidFill>
              </a:rPr>
              <a:t>En revanche, à l’intérieur, pour les royaumes de la savane, phase de structuration étatique ; Et… </a:t>
            </a:r>
            <a:r>
              <a:rPr lang="fr-FR" sz="1600" i="1" dirty="0">
                <a:solidFill>
                  <a:srgbClr val="FF0000"/>
                </a:solidFill>
              </a:rPr>
              <a:t>Par rapport aux royaumes de la côte, un sursis était donné à ces pays. </a:t>
            </a:r>
            <a:r>
              <a:rPr lang="fr-FR" sz="1600" dirty="0">
                <a:solidFill>
                  <a:srgbClr val="FF0000"/>
                </a:solidFill>
              </a:rPr>
              <a:t>Histoire générale de l’Afrique V, pp. 261-63</a:t>
            </a:r>
          </a:p>
        </p:txBody>
      </p:sp>
    </p:spTree>
    <p:extLst>
      <p:ext uri="{BB962C8B-B14F-4D97-AF65-F5344CB8AC3E}">
        <p14:creationId xmlns:p14="http://schemas.microsoft.com/office/powerpoint/2010/main" val="2809460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842A6-152D-0B7C-ACE3-63EF55EF5DF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B599B1D-0B5E-B9FE-CA43-A2CF018B7C7F}"/>
              </a:ext>
            </a:extLst>
          </p:cNvPr>
          <p:cNvSpPr/>
          <p:nvPr/>
        </p:nvSpPr>
        <p:spPr>
          <a:xfrm>
            <a:off x="77841" y="116632"/>
            <a:ext cx="3658364" cy="4031873"/>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1) 1807-15 : Avec les guerres en Europe Et la fin de la traite, les Européens</a:t>
            </a:r>
          </a:p>
          <a:p>
            <a:r>
              <a:rPr lang="fr-FR" sz="1600" dirty="0"/>
              <a:t>Se détournent de l’Afrique</a:t>
            </a:r>
          </a:p>
          <a:p>
            <a:endParaRPr lang="fr-FR" sz="1600" dirty="0"/>
          </a:p>
          <a:p>
            <a:r>
              <a:rPr lang="fr-FR" sz="1600" dirty="0"/>
              <a:t>*Avec deux exceptions…</a:t>
            </a:r>
          </a:p>
          <a:p>
            <a:r>
              <a:rPr lang="fr-FR" sz="1600" dirty="0"/>
              <a:t>a) 1787-1821 : A partir de Freetown</a:t>
            </a:r>
          </a:p>
          <a:p>
            <a:r>
              <a:rPr lang="fr-FR" sz="1600" dirty="0"/>
              <a:t>La réinstallation d’anciens esclaves</a:t>
            </a:r>
          </a:p>
          <a:p>
            <a:r>
              <a:rPr lang="fr-FR" sz="1600" dirty="0"/>
              <a:t>Au Sierra Leone ; Puis au Libéria</a:t>
            </a:r>
          </a:p>
          <a:p>
            <a:pPr marL="342900" indent="-342900">
              <a:buAutoNum type="alphaLcParenR"/>
            </a:pPr>
            <a:endParaRPr lang="fr-FR" sz="1600" dirty="0"/>
          </a:p>
          <a:p>
            <a:r>
              <a:rPr lang="fr-FR" sz="1600" dirty="0"/>
              <a:t>b) En Afrique australe</a:t>
            </a:r>
          </a:p>
          <a:p>
            <a:r>
              <a:rPr lang="fr-FR" sz="1600" dirty="0"/>
              <a:t>L’expansion des Boers hollandais</a:t>
            </a:r>
          </a:p>
          <a:p>
            <a:endParaRPr lang="fr-FR" sz="1600" dirty="0"/>
          </a:p>
          <a:p>
            <a:r>
              <a:rPr lang="fr-FR" sz="1600" dirty="0"/>
              <a:t>*1807 : Fin de la traite</a:t>
            </a:r>
          </a:p>
          <a:p>
            <a:r>
              <a:rPr lang="fr-FR" sz="1600" dirty="0"/>
              <a:t>Conséquence directe…</a:t>
            </a:r>
          </a:p>
          <a:p>
            <a:r>
              <a:rPr lang="fr-FR" sz="1600" dirty="0"/>
              <a:t>*Les Etats esclavagistes</a:t>
            </a:r>
          </a:p>
          <a:p>
            <a:r>
              <a:rPr lang="fr-FR" sz="1600" dirty="0"/>
              <a:t>De la côte s’appauvrissent…</a:t>
            </a:r>
          </a:p>
        </p:txBody>
      </p:sp>
      <p:pic>
        <p:nvPicPr>
          <p:cNvPr id="3" name="Picture 3" descr="C:\Users\Christophe\Pictures\My Scans\2016-04 (avr.)\scan0010.jpg">
            <a:extLst>
              <a:ext uri="{FF2B5EF4-FFF2-40B4-BE49-F238E27FC236}">
                <a16:creationId xmlns:a16="http://schemas.microsoft.com/office/drawing/2014/main" id="{27351C26-01DF-B00D-E9DA-210FDF6357E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6550B802-BC72-4E43-F8E7-143B292D0C9E}"/>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llipse 5">
            <a:extLst>
              <a:ext uri="{FF2B5EF4-FFF2-40B4-BE49-F238E27FC236}">
                <a16:creationId xmlns:a16="http://schemas.microsoft.com/office/drawing/2014/main" id="{8143D7C5-3910-292E-97E2-9E9D4DFF51E6}"/>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527421CA-4EB1-56A4-E640-F148B8915DD1}"/>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361A65C5-29E8-6FF7-9805-2C39FFA26BDD}"/>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a:extLst>
              <a:ext uri="{FF2B5EF4-FFF2-40B4-BE49-F238E27FC236}">
                <a16:creationId xmlns:a16="http://schemas.microsoft.com/office/drawing/2014/main" id="{11D98808-32F9-40B4-EC54-B6D62DEF5F5C}"/>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EDDCC622-9E39-5D8D-93B7-38479D7BF641}"/>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Ellipse 10">
            <a:extLst>
              <a:ext uri="{FF2B5EF4-FFF2-40B4-BE49-F238E27FC236}">
                <a16:creationId xmlns:a16="http://schemas.microsoft.com/office/drawing/2014/main" id="{C9489340-145F-268F-4A52-A5D05CC0DEC3}"/>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Ellipse 11">
            <a:extLst>
              <a:ext uri="{FF2B5EF4-FFF2-40B4-BE49-F238E27FC236}">
                <a16:creationId xmlns:a16="http://schemas.microsoft.com/office/drawing/2014/main" id="{E4681320-E8D7-EB34-9963-BA3653D16E9E}"/>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93443EDC-9B94-F120-4B57-968663CAC85E}"/>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57631B7D-A980-11FB-0A7A-69E19050EA2E}"/>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3553CAA6-B0EB-F4A2-E5ED-F479AE4BD980}"/>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68A6B368-61BD-8D84-1F4F-30BE74E98251}"/>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86DE94A5-969E-E349-B9CE-757D96918BF3}"/>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9F0810D7-0883-726B-9944-39539D16C22C}"/>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B76A88D2-AB35-0F8B-B91F-3AD56758608B}"/>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470A29B-5DDB-F78C-76E3-28DDD62508D4}"/>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5C19EA37-9029-EFD6-7DE9-EA2D7AB49145}"/>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8C232403-551E-4373-E7D4-3EFA400FD63A}"/>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230B0EBE-FDCE-06C6-2127-F333CB0014FA}"/>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B10A04DF-101E-D0CE-7998-C713179C69DA}"/>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47EA0A34-AD7F-CF75-18CF-E79747725B4C}"/>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C2C79494-504A-7278-7434-0D7E3ED27328}"/>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8ED5E0A3-FC06-405F-2022-105F76E6141D}"/>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9A4058F5-90FC-6813-F174-7D53E52EFCF9}"/>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DB7FBEEF-6252-26A2-7F06-F87DDE3CB24F}"/>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72131DCC-2E3A-412C-558A-E578AE964337}"/>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30">
            <a:extLst>
              <a:ext uri="{FF2B5EF4-FFF2-40B4-BE49-F238E27FC236}">
                <a16:creationId xmlns:a16="http://schemas.microsoft.com/office/drawing/2014/main" id="{38CA2CD1-B97F-2006-D1BF-5E75B2004CE9}"/>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9EB550FE-60ED-E788-6BDE-EF3EFAC27FCB}"/>
              </a:ext>
            </a:extLst>
          </p:cNvPr>
          <p:cNvSpPr/>
          <p:nvPr/>
        </p:nvSpPr>
        <p:spPr>
          <a:xfrm>
            <a:off x="8334859" y="334744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5E4DCFD8-300E-0121-8CB3-5D8CA23F3DA7}"/>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33">
            <a:extLst>
              <a:ext uri="{FF2B5EF4-FFF2-40B4-BE49-F238E27FC236}">
                <a16:creationId xmlns:a16="http://schemas.microsoft.com/office/drawing/2014/main" id="{B0825009-65C6-D5B7-88F4-57D6FCB70B63}"/>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E6214EF5-53A4-72FA-5180-69A080573A70}"/>
              </a:ext>
            </a:extLst>
          </p:cNvPr>
          <p:cNvCxnSpPr>
            <a:cxnSpLocks/>
            <a:endCxn id="32" idx="0"/>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D0EA1408-C681-AB91-A67B-6974CA60297E}"/>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E5F52FE6-4B80-0674-4D55-28BF7781A74B}"/>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8" name="Ellipse 37">
            <a:extLst>
              <a:ext uri="{FF2B5EF4-FFF2-40B4-BE49-F238E27FC236}">
                <a16:creationId xmlns:a16="http://schemas.microsoft.com/office/drawing/2014/main" id="{E3E4275F-2886-9DD6-EBC9-D6C1078AE863}"/>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9" name="Ellipse 38">
            <a:extLst>
              <a:ext uri="{FF2B5EF4-FFF2-40B4-BE49-F238E27FC236}">
                <a16:creationId xmlns:a16="http://schemas.microsoft.com/office/drawing/2014/main" id="{8817C3EB-CF28-653C-A07B-426111DCBC98}"/>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0" name="Ellipse 39">
            <a:extLst>
              <a:ext uri="{FF2B5EF4-FFF2-40B4-BE49-F238E27FC236}">
                <a16:creationId xmlns:a16="http://schemas.microsoft.com/office/drawing/2014/main" id="{9ACCE50A-803A-9063-9F4D-081F99B22235}"/>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41" name="Connecteur droit 40">
            <a:extLst>
              <a:ext uri="{FF2B5EF4-FFF2-40B4-BE49-F238E27FC236}">
                <a16:creationId xmlns:a16="http://schemas.microsoft.com/office/drawing/2014/main" id="{C39AE142-ACE6-2AF6-02A1-7D1D9FB5A5C5}"/>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4" name="Ellipse 43">
            <a:extLst>
              <a:ext uri="{FF2B5EF4-FFF2-40B4-BE49-F238E27FC236}">
                <a16:creationId xmlns:a16="http://schemas.microsoft.com/office/drawing/2014/main" id="{6EBA1354-5B2F-7893-CE81-DD54E8CA2168}"/>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droit avec flèche 45">
            <a:extLst>
              <a:ext uri="{FF2B5EF4-FFF2-40B4-BE49-F238E27FC236}">
                <a16:creationId xmlns:a16="http://schemas.microsoft.com/office/drawing/2014/main" id="{5118EE0E-A995-1022-DCE8-0993DAF03BC3}"/>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CCF467BB-4DA6-AF7B-F510-229DF6B455AC}"/>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B063CD58-B4B2-3459-0A2E-DDE2018147C8}"/>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7" name="Connecteur droit 56">
            <a:extLst>
              <a:ext uri="{FF2B5EF4-FFF2-40B4-BE49-F238E27FC236}">
                <a16:creationId xmlns:a16="http://schemas.microsoft.com/office/drawing/2014/main" id="{B1F6477D-D401-CEB0-B718-D45D76EF4C67}"/>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0" name="Connecteur droit avec flèche 119">
            <a:extLst>
              <a:ext uri="{FF2B5EF4-FFF2-40B4-BE49-F238E27FC236}">
                <a16:creationId xmlns:a16="http://schemas.microsoft.com/office/drawing/2014/main" id="{1B96E851-AB2F-2BB9-F9D3-C6D343123D0A}"/>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1FB4210C-58D8-9FA0-89AD-48B8E6E5BEBC}"/>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2" name="Ellipse 121">
            <a:extLst>
              <a:ext uri="{FF2B5EF4-FFF2-40B4-BE49-F238E27FC236}">
                <a16:creationId xmlns:a16="http://schemas.microsoft.com/office/drawing/2014/main" id="{8A067DA8-6395-6FD6-2195-71D007D6177D}"/>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3" name="Connecteur droit 122">
            <a:extLst>
              <a:ext uri="{FF2B5EF4-FFF2-40B4-BE49-F238E27FC236}">
                <a16:creationId xmlns:a16="http://schemas.microsoft.com/office/drawing/2014/main" id="{A1F5CB0B-853E-87BB-5DE4-7243A5A17715}"/>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4" name="Ellipse 123">
            <a:extLst>
              <a:ext uri="{FF2B5EF4-FFF2-40B4-BE49-F238E27FC236}">
                <a16:creationId xmlns:a16="http://schemas.microsoft.com/office/drawing/2014/main" id="{B4D9ACCD-BAE2-3482-D477-C876C9DCCCA0}"/>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25" name="Connecteur droit 124">
            <a:extLst>
              <a:ext uri="{FF2B5EF4-FFF2-40B4-BE49-F238E27FC236}">
                <a16:creationId xmlns:a16="http://schemas.microsoft.com/office/drawing/2014/main" id="{9DA5BCE5-484E-EB5C-683D-70C2CA8D8933}"/>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C387511A-980A-B2DA-E58C-69040554A6D3}"/>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7" name="Ellipse 126">
            <a:extLst>
              <a:ext uri="{FF2B5EF4-FFF2-40B4-BE49-F238E27FC236}">
                <a16:creationId xmlns:a16="http://schemas.microsoft.com/office/drawing/2014/main" id="{CBAC5328-AC25-1FAE-0CA4-043FAD3A1DB1}"/>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8" name="Ellipse 127">
            <a:extLst>
              <a:ext uri="{FF2B5EF4-FFF2-40B4-BE49-F238E27FC236}">
                <a16:creationId xmlns:a16="http://schemas.microsoft.com/office/drawing/2014/main" id="{460545FC-2765-A97D-0100-BA912E3942E6}"/>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9" name="Ellipse 128">
            <a:extLst>
              <a:ext uri="{FF2B5EF4-FFF2-40B4-BE49-F238E27FC236}">
                <a16:creationId xmlns:a16="http://schemas.microsoft.com/office/drawing/2014/main" id="{D254BC38-D73A-1461-A151-5E0060920713}"/>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30" name="Connecteur droit 129">
            <a:extLst>
              <a:ext uri="{FF2B5EF4-FFF2-40B4-BE49-F238E27FC236}">
                <a16:creationId xmlns:a16="http://schemas.microsoft.com/office/drawing/2014/main" id="{DF029499-556F-80F6-A014-4293408328BC}"/>
              </a:ext>
            </a:extLst>
          </p:cNvPr>
          <p:cNvCxnSpPr>
            <a:cxnSpLocks/>
            <a:stCxn id="132" idx="0"/>
            <a:endCxn id="134"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1" name="Connecteur droit avec flèche 130">
            <a:extLst>
              <a:ext uri="{FF2B5EF4-FFF2-40B4-BE49-F238E27FC236}">
                <a16:creationId xmlns:a16="http://schemas.microsoft.com/office/drawing/2014/main" id="{A2516B40-4DAC-D2F0-5531-A45C9631F32E}"/>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2" name="Ellipse 131">
            <a:extLst>
              <a:ext uri="{FF2B5EF4-FFF2-40B4-BE49-F238E27FC236}">
                <a16:creationId xmlns:a16="http://schemas.microsoft.com/office/drawing/2014/main" id="{171E2074-4578-1BAA-6098-2CB9F2892079}"/>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4" name="Ellipse 133">
            <a:extLst>
              <a:ext uri="{FF2B5EF4-FFF2-40B4-BE49-F238E27FC236}">
                <a16:creationId xmlns:a16="http://schemas.microsoft.com/office/drawing/2014/main" id="{B1208AAA-73CA-3393-DF89-5B41D81B1D12}"/>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35" name="Ellipse 134">
            <a:extLst>
              <a:ext uri="{FF2B5EF4-FFF2-40B4-BE49-F238E27FC236}">
                <a16:creationId xmlns:a16="http://schemas.microsoft.com/office/drawing/2014/main" id="{30AD3178-16EF-9123-B433-A9589A038AE4}"/>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6" name="Connecteur droit avec flèche 135">
            <a:extLst>
              <a:ext uri="{FF2B5EF4-FFF2-40B4-BE49-F238E27FC236}">
                <a16:creationId xmlns:a16="http://schemas.microsoft.com/office/drawing/2014/main" id="{6676CD59-0E43-3316-7BDF-85250E232FEE}"/>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912BCDD7-73A1-3D17-9EEF-9A2BDC0D6BF5}"/>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8" name="Connecteur droit 137">
            <a:extLst>
              <a:ext uri="{FF2B5EF4-FFF2-40B4-BE49-F238E27FC236}">
                <a16:creationId xmlns:a16="http://schemas.microsoft.com/office/drawing/2014/main" id="{C7333604-0413-C1A4-BA17-6826BBBCBF99}"/>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Ellipse 138">
            <a:extLst>
              <a:ext uri="{FF2B5EF4-FFF2-40B4-BE49-F238E27FC236}">
                <a16:creationId xmlns:a16="http://schemas.microsoft.com/office/drawing/2014/main" id="{6FC141F4-E350-54C5-BF71-ADE7A8199BB0}"/>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FFDC774B-7685-93D7-5F7F-5FDB5040060C}"/>
              </a:ext>
            </a:extLst>
          </p:cNvPr>
          <p:cNvSpPr/>
          <p:nvPr/>
        </p:nvSpPr>
        <p:spPr>
          <a:xfrm>
            <a:off x="8384679" y="342879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9B382312-8683-3E41-3AB5-863E62C88282}"/>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B026D8B1-0276-35F1-59EC-7D5F5B1958DE}"/>
              </a:ext>
            </a:extLst>
          </p:cNvPr>
          <p:cNvSpPr/>
          <p:nvPr/>
        </p:nvSpPr>
        <p:spPr>
          <a:xfrm>
            <a:off x="8530905" y="340860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5FAB6183-39ED-EAA2-C749-7E093878B8AE}"/>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144" name="Connecteur droit avec flèche 143">
            <a:extLst>
              <a:ext uri="{FF2B5EF4-FFF2-40B4-BE49-F238E27FC236}">
                <a16:creationId xmlns:a16="http://schemas.microsoft.com/office/drawing/2014/main" id="{8172B7A9-1688-0781-9FC7-A4EE6E5EF483}"/>
              </a:ext>
            </a:extLst>
          </p:cNvPr>
          <p:cNvCxnSpPr>
            <a:cxnSpLocks/>
          </p:cNvCxnSpPr>
          <p:nvPr/>
        </p:nvCxnSpPr>
        <p:spPr>
          <a:xfrm flipH="1">
            <a:off x="7669733" y="3202124"/>
            <a:ext cx="504776" cy="1602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eur droit avec flèche 144">
            <a:extLst>
              <a:ext uri="{FF2B5EF4-FFF2-40B4-BE49-F238E27FC236}">
                <a16:creationId xmlns:a16="http://schemas.microsoft.com/office/drawing/2014/main" id="{9B31FC9F-3620-204A-502D-3E1633C497ED}"/>
              </a:ext>
            </a:extLst>
          </p:cNvPr>
          <p:cNvCxnSpPr>
            <a:cxnSpLocks/>
          </p:cNvCxnSpPr>
          <p:nvPr/>
        </p:nvCxnSpPr>
        <p:spPr>
          <a:xfrm flipH="1">
            <a:off x="7669733" y="2849652"/>
            <a:ext cx="134131" cy="512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Ellipse 145">
            <a:extLst>
              <a:ext uri="{FF2B5EF4-FFF2-40B4-BE49-F238E27FC236}">
                <a16:creationId xmlns:a16="http://schemas.microsoft.com/office/drawing/2014/main" id="{9AF5F777-6ED6-7787-7F15-B81ACBF72784}"/>
              </a:ext>
            </a:extLst>
          </p:cNvPr>
          <p:cNvSpPr/>
          <p:nvPr/>
        </p:nvSpPr>
        <p:spPr>
          <a:xfrm rot="5232423">
            <a:off x="6986505" y="2634367"/>
            <a:ext cx="1179900" cy="112183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a:extLst>
              <a:ext uri="{FF2B5EF4-FFF2-40B4-BE49-F238E27FC236}">
                <a16:creationId xmlns:a16="http://schemas.microsoft.com/office/drawing/2014/main" id="{2368F0CC-FDD8-037B-F5EA-2F898141C762}"/>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48" name="Ellipse 147">
            <a:extLst>
              <a:ext uri="{FF2B5EF4-FFF2-40B4-BE49-F238E27FC236}">
                <a16:creationId xmlns:a16="http://schemas.microsoft.com/office/drawing/2014/main" id="{ACF214E6-2503-578C-1FC1-618A70746B71}"/>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9" name="Ellipse 148">
            <a:extLst>
              <a:ext uri="{FF2B5EF4-FFF2-40B4-BE49-F238E27FC236}">
                <a16:creationId xmlns:a16="http://schemas.microsoft.com/office/drawing/2014/main" id="{5AB0746E-1AFD-60AE-12C5-C5D4F186792B}"/>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0" name="Ellipse 149">
            <a:extLst>
              <a:ext uri="{FF2B5EF4-FFF2-40B4-BE49-F238E27FC236}">
                <a16:creationId xmlns:a16="http://schemas.microsoft.com/office/drawing/2014/main" id="{ACA83B7C-8F86-A9FB-92F6-0956DA8A9C87}"/>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1" name="Ellipse 150">
            <a:extLst>
              <a:ext uri="{FF2B5EF4-FFF2-40B4-BE49-F238E27FC236}">
                <a16:creationId xmlns:a16="http://schemas.microsoft.com/office/drawing/2014/main" id="{09B993BA-22BE-C88F-344F-81B2283638F7}"/>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2" name="Ellipse 151">
            <a:extLst>
              <a:ext uri="{FF2B5EF4-FFF2-40B4-BE49-F238E27FC236}">
                <a16:creationId xmlns:a16="http://schemas.microsoft.com/office/drawing/2014/main" id="{DAFC4363-6976-F881-1B4B-323D9034A7CE}"/>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79" name="Connecteur droit 178">
            <a:extLst>
              <a:ext uri="{FF2B5EF4-FFF2-40B4-BE49-F238E27FC236}">
                <a16:creationId xmlns:a16="http://schemas.microsoft.com/office/drawing/2014/main" id="{3A4E372B-2717-41B4-B044-3EB6E88E3F2D}"/>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Ellipse 179">
            <a:extLst>
              <a:ext uri="{FF2B5EF4-FFF2-40B4-BE49-F238E27FC236}">
                <a16:creationId xmlns:a16="http://schemas.microsoft.com/office/drawing/2014/main" id="{5222C966-9F82-DDF2-C0D9-F97A99B16352}"/>
              </a:ext>
            </a:extLst>
          </p:cNvPr>
          <p:cNvSpPr/>
          <p:nvPr/>
        </p:nvSpPr>
        <p:spPr>
          <a:xfrm>
            <a:off x="7436767" y="3320641"/>
            <a:ext cx="303428" cy="27688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1513606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71A7-D1A8-98A5-758D-983CAD51B40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DC62309-C4DF-B0C9-6AF0-DD105BB3CA5B}"/>
              </a:ext>
            </a:extLst>
          </p:cNvPr>
          <p:cNvSpPr/>
          <p:nvPr/>
        </p:nvSpPr>
        <p:spPr>
          <a:xfrm>
            <a:off x="77841" y="116632"/>
            <a:ext cx="3658364" cy="480131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2) 1830 : Le commerce des huiles</a:t>
            </a:r>
          </a:p>
          <a:p>
            <a:endParaRPr lang="fr-FR" sz="1700" dirty="0"/>
          </a:p>
          <a:p>
            <a:r>
              <a:rPr lang="fr-FR" sz="1700" dirty="0"/>
              <a:t>*En Europe, révolution industrielle</a:t>
            </a:r>
          </a:p>
          <a:p>
            <a:r>
              <a:rPr lang="fr-FR" sz="1700" dirty="0"/>
              <a:t>Besoin croissant en huiles</a:t>
            </a:r>
          </a:p>
          <a:p>
            <a:r>
              <a:rPr lang="fr-FR" sz="1700" dirty="0"/>
              <a:t>a) Lubrification des rouages</a:t>
            </a:r>
          </a:p>
          <a:p>
            <a:r>
              <a:rPr lang="fr-FR" sz="1700" dirty="0"/>
              <a:t>b) Augmentation de la consommation du savon : mines de charbon : lavage, et éclairage ; politiques hygiénistes</a:t>
            </a:r>
          </a:p>
          <a:p>
            <a:endParaRPr lang="fr-FR" sz="1700" dirty="0"/>
          </a:p>
          <a:p>
            <a:r>
              <a:rPr lang="fr-FR" sz="1700" dirty="0"/>
              <a:t>*Essor des huiles…</a:t>
            </a:r>
          </a:p>
          <a:p>
            <a:r>
              <a:rPr lang="fr-FR" sz="1700" dirty="0"/>
              <a:t>- Arachides du Sénégal ; Et surtout…</a:t>
            </a:r>
          </a:p>
          <a:p>
            <a:r>
              <a:rPr lang="fr-FR" sz="1700" dirty="0"/>
              <a:t>- Huile de palme du golfe de Guinée</a:t>
            </a:r>
          </a:p>
          <a:p>
            <a:r>
              <a:rPr lang="fr-FR" sz="1700" dirty="0"/>
              <a:t>Deux ports : Liverpool et Marseille…</a:t>
            </a:r>
          </a:p>
          <a:p>
            <a:endParaRPr lang="fr-FR" sz="1700" dirty="0"/>
          </a:p>
          <a:p>
            <a:r>
              <a:rPr lang="fr-FR" sz="1700" dirty="0"/>
              <a:t>*Conséquence directe…</a:t>
            </a:r>
          </a:p>
          <a:p>
            <a:r>
              <a:rPr lang="fr-FR" sz="1700" dirty="0"/>
              <a:t>*1830 : Le commerce des huiles</a:t>
            </a:r>
          </a:p>
          <a:p>
            <a:r>
              <a:rPr lang="fr-FR" sz="1700" dirty="0"/>
              <a:t>Remplace le commerce des esclaves</a:t>
            </a:r>
          </a:p>
          <a:p>
            <a:r>
              <a:rPr lang="fr-FR" sz="1700" dirty="0"/>
              <a:t>Et l’intérêt européen repart…</a:t>
            </a:r>
          </a:p>
        </p:txBody>
      </p:sp>
      <p:pic>
        <p:nvPicPr>
          <p:cNvPr id="3" name="Picture 3" descr="C:\Users\Christophe\Pictures\My Scans\2016-04 (avr.)\scan0010.jpg">
            <a:extLst>
              <a:ext uri="{FF2B5EF4-FFF2-40B4-BE49-F238E27FC236}">
                <a16:creationId xmlns:a16="http://schemas.microsoft.com/office/drawing/2014/main" id="{256881F5-4CC3-5BA7-8D8B-6A308E9DF5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96CF4FB2-2EA1-628C-5AEE-FBCC977552D4}"/>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llipse 5">
            <a:extLst>
              <a:ext uri="{FF2B5EF4-FFF2-40B4-BE49-F238E27FC236}">
                <a16:creationId xmlns:a16="http://schemas.microsoft.com/office/drawing/2014/main" id="{76017770-05ED-9F24-8981-35536C4A9AFD}"/>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F829FD32-8FAC-BA93-1B5D-9BEDC1A07801}"/>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2336AD2F-6E9F-B72E-4C5E-B6D68681F28F}"/>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a:extLst>
              <a:ext uri="{FF2B5EF4-FFF2-40B4-BE49-F238E27FC236}">
                <a16:creationId xmlns:a16="http://schemas.microsoft.com/office/drawing/2014/main" id="{C1DC2172-A1A8-D51B-95A4-53FD1E931CA1}"/>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937105F3-2883-40B8-5676-C64C69B19263}"/>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Ellipse 10">
            <a:extLst>
              <a:ext uri="{FF2B5EF4-FFF2-40B4-BE49-F238E27FC236}">
                <a16:creationId xmlns:a16="http://schemas.microsoft.com/office/drawing/2014/main" id="{0B0DB05E-63F9-888C-7C09-1DFCE5B43863}"/>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Ellipse 11">
            <a:extLst>
              <a:ext uri="{FF2B5EF4-FFF2-40B4-BE49-F238E27FC236}">
                <a16:creationId xmlns:a16="http://schemas.microsoft.com/office/drawing/2014/main" id="{C92AF52B-E786-C1E3-5467-9B9011E94E89}"/>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5700FDD3-48E4-9E8E-EABD-EBCA5258EF1F}"/>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780D322-07DE-FAAA-15AE-34C28EDA11AA}"/>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93EBDA85-AEFA-0A06-AA65-2A4FB40E0E38}"/>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48E6F178-5C2B-342D-CC31-4320E7DE4DBC}"/>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FE12AFD-977E-822B-2499-AFB571ADC5DF}"/>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44F7EA3D-B3DC-6B72-CAAF-5E9E45CF0C05}"/>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6A16B349-7C59-82A1-E062-A4506A022CFF}"/>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BD04ED41-8778-069B-0E5B-B437639023B1}"/>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0256C821-8FD3-E65F-5180-06487B59C125}"/>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5F2290B9-212C-F042-9291-EE644B77C013}"/>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C32A1C43-46A0-86A9-5D09-092B4AF2C415}"/>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73E813E5-CCC4-2FFB-AB33-D3FCB5B38C2E}"/>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78D8744B-2284-2FD2-B87D-0312AD9BBCE3}"/>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A2C316BD-95A7-63EB-F716-6371B39D9F1C}"/>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32">
            <a:extLst>
              <a:ext uri="{FF2B5EF4-FFF2-40B4-BE49-F238E27FC236}">
                <a16:creationId xmlns:a16="http://schemas.microsoft.com/office/drawing/2014/main" id="{ACDF119B-9E3C-DB6B-3172-CC44302BC810}"/>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FC7E466C-6110-F96F-D207-49D7039B2703}"/>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960C336D-4D22-3372-1D4B-889D841348BD}"/>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47F76E91-87D3-6ED5-2242-7D0C61A439B6}"/>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a:extLst>
              <a:ext uri="{FF2B5EF4-FFF2-40B4-BE49-F238E27FC236}">
                <a16:creationId xmlns:a16="http://schemas.microsoft.com/office/drawing/2014/main" id="{71E759FB-7BB2-7B9D-999E-C8D444ED5664}"/>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1CADD38F-EBEA-7F61-4E4F-8F73CD2B0B6C}"/>
              </a:ext>
            </a:extLst>
          </p:cNvPr>
          <p:cNvSpPr/>
          <p:nvPr/>
        </p:nvSpPr>
        <p:spPr>
          <a:xfrm>
            <a:off x="8334859" y="334744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562AF122-28C5-AD1D-18A6-3CFCDD61585A}"/>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39">
            <a:extLst>
              <a:ext uri="{FF2B5EF4-FFF2-40B4-BE49-F238E27FC236}">
                <a16:creationId xmlns:a16="http://schemas.microsoft.com/office/drawing/2014/main" id="{98E58A15-781A-20B2-D295-69BF3F1337E3}"/>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C09F196A-9C8D-55CA-F587-9248C35FBE7C}"/>
              </a:ext>
            </a:extLst>
          </p:cNvPr>
          <p:cNvCxnSpPr>
            <a:cxnSpLocks/>
            <a:endCxn id="38" idx="0"/>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Ellipse 41">
            <a:extLst>
              <a:ext uri="{FF2B5EF4-FFF2-40B4-BE49-F238E27FC236}">
                <a16:creationId xmlns:a16="http://schemas.microsoft.com/office/drawing/2014/main" id="{E920A062-51D9-D92D-6A19-6ED054738394}"/>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0B4C8C3C-220F-5AD5-A8E0-E2CB5917E0B2}"/>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4" name="Ellipse 43">
            <a:extLst>
              <a:ext uri="{FF2B5EF4-FFF2-40B4-BE49-F238E27FC236}">
                <a16:creationId xmlns:a16="http://schemas.microsoft.com/office/drawing/2014/main" id="{72BE4CCF-4BD7-ABEE-A82F-76F86E275CCC}"/>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Ellipse 44">
            <a:extLst>
              <a:ext uri="{FF2B5EF4-FFF2-40B4-BE49-F238E27FC236}">
                <a16:creationId xmlns:a16="http://schemas.microsoft.com/office/drawing/2014/main" id="{BD4A4DEE-EA19-F0C5-9977-8A6107E9435A}"/>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Ellipse 46">
            <a:extLst>
              <a:ext uri="{FF2B5EF4-FFF2-40B4-BE49-F238E27FC236}">
                <a16:creationId xmlns:a16="http://schemas.microsoft.com/office/drawing/2014/main" id="{DD2F093C-0609-7331-10B9-CE1C8A329341}"/>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49" name="Connecteur droit 48">
            <a:extLst>
              <a:ext uri="{FF2B5EF4-FFF2-40B4-BE49-F238E27FC236}">
                <a16:creationId xmlns:a16="http://schemas.microsoft.com/office/drawing/2014/main" id="{3735BDCB-E63A-8707-0C58-95DABF8BFC88}"/>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C1CD0A02-4013-49D5-AC59-67049DFB629E}"/>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avec flèche 50">
            <a:extLst>
              <a:ext uri="{FF2B5EF4-FFF2-40B4-BE49-F238E27FC236}">
                <a16:creationId xmlns:a16="http://schemas.microsoft.com/office/drawing/2014/main" id="{4BF7BE69-7616-5AB9-8CA7-321F0C8E0A5F}"/>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4E9B458A-93B5-AEAA-5F0F-415160C545A2}"/>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665DFCBE-6595-DED8-5597-574885DC6547}"/>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 name="Connecteur droit 53">
            <a:extLst>
              <a:ext uri="{FF2B5EF4-FFF2-40B4-BE49-F238E27FC236}">
                <a16:creationId xmlns:a16="http://schemas.microsoft.com/office/drawing/2014/main" id="{5F71523F-2E59-96F6-3E03-8A4BA74B81A5}"/>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DE180FEF-B643-64CD-0CE2-CEFBF1603A35}"/>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FABA0186-65F8-CFE4-F64B-969177965407}"/>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49C13866-0C66-E328-9792-9C027D8CDF9F}"/>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6" name="Connecteur droit 115">
            <a:extLst>
              <a:ext uri="{FF2B5EF4-FFF2-40B4-BE49-F238E27FC236}">
                <a16:creationId xmlns:a16="http://schemas.microsoft.com/office/drawing/2014/main" id="{52082D4C-74BD-3764-EB62-630A5F61324D}"/>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7" name="Ellipse 116">
            <a:extLst>
              <a:ext uri="{FF2B5EF4-FFF2-40B4-BE49-F238E27FC236}">
                <a16:creationId xmlns:a16="http://schemas.microsoft.com/office/drawing/2014/main" id="{AF2477D1-0812-BEE1-6121-12737EF07FA2}"/>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18" name="Connecteur droit 117">
            <a:extLst>
              <a:ext uri="{FF2B5EF4-FFF2-40B4-BE49-F238E27FC236}">
                <a16:creationId xmlns:a16="http://schemas.microsoft.com/office/drawing/2014/main" id="{86852917-4B44-3C62-CB07-757FBEA4D303}"/>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9" name="Ellipse 118">
            <a:extLst>
              <a:ext uri="{FF2B5EF4-FFF2-40B4-BE49-F238E27FC236}">
                <a16:creationId xmlns:a16="http://schemas.microsoft.com/office/drawing/2014/main" id="{8C52FD48-BBA7-CE3A-61B4-A0A8D174D9B3}"/>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0" name="Ellipse 119">
            <a:extLst>
              <a:ext uri="{FF2B5EF4-FFF2-40B4-BE49-F238E27FC236}">
                <a16:creationId xmlns:a16="http://schemas.microsoft.com/office/drawing/2014/main" id="{40C635B1-E4E5-E845-4273-DFD46D3C3C58}"/>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1" name="Ellipse 120">
            <a:extLst>
              <a:ext uri="{FF2B5EF4-FFF2-40B4-BE49-F238E27FC236}">
                <a16:creationId xmlns:a16="http://schemas.microsoft.com/office/drawing/2014/main" id="{7FB49DAD-15D4-D3F6-6538-48F7BFE113DF}"/>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2" name="Ellipse 121">
            <a:extLst>
              <a:ext uri="{FF2B5EF4-FFF2-40B4-BE49-F238E27FC236}">
                <a16:creationId xmlns:a16="http://schemas.microsoft.com/office/drawing/2014/main" id="{906155EF-ADEA-0A0F-25F8-ED099F609B75}"/>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23" name="Connecteur droit 122">
            <a:extLst>
              <a:ext uri="{FF2B5EF4-FFF2-40B4-BE49-F238E27FC236}">
                <a16:creationId xmlns:a16="http://schemas.microsoft.com/office/drawing/2014/main" id="{49E0890B-2C81-9FA1-2F92-34BF843CC3E7}"/>
              </a:ext>
            </a:extLst>
          </p:cNvPr>
          <p:cNvCxnSpPr>
            <a:cxnSpLocks/>
            <a:stCxn id="125" idx="0"/>
            <a:endCxn id="126"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4" name="Connecteur droit avec flèche 123">
            <a:extLst>
              <a:ext uri="{FF2B5EF4-FFF2-40B4-BE49-F238E27FC236}">
                <a16:creationId xmlns:a16="http://schemas.microsoft.com/office/drawing/2014/main" id="{32AA342D-92CE-E096-71E4-E9C26A1AD8F0}"/>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5" name="Ellipse 124">
            <a:extLst>
              <a:ext uri="{FF2B5EF4-FFF2-40B4-BE49-F238E27FC236}">
                <a16:creationId xmlns:a16="http://schemas.microsoft.com/office/drawing/2014/main" id="{F154EB04-D285-1D20-D15D-11D82B516709}"/>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6" name="Ellipse 125">
            <a:extLst>
              <a:ext uri="{FF2B5EF4-FFF2-40B4-BE49-F238E27FC236}">
                <a16:creationId xmlns:a16="http://schemas.microsoft.com/office/drawing/2014/main" id="{4E8DEC92-5284-750E-790A-61D2403DCF80}"/>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7" name="Ellipse 126">
            <a:extLst>
              <a:ext uri="{FF2B5EF4-FFF2-40B4-BE49-F238E27FC236}">
                <a16:creationId xmlns:a16="http://schemas.microsoft.com/office/drawing/2014/main" id="{77C3586F-C2F5-1692-37F7-6F55B01BC0BD}"/>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8" name="Connecteur droit avec flèche 127">
            <a:extLst>
              <a:ext uri="{FF2B5EF4-FFF2-40B4-BE49-F238E27FC236}">
                <a16:creationId xmlns:a16="http://schemas.microsoft.com/office/drawing/2014/main" id="{B63EC484-C146-40DE-4D05-138A0CDA07C0}"/>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Ellipse 128">
            <a:extLst>
              <a:ext uri="{FF2B5EF4-FFF2-40B4-BE49-F238E27FC236}">
                <a16:creationId xmlns:a16="http://schemas.microsoft.com/office/drawing/2014/main" id="{D4792198-4245-56F0-0C47-D08FCA012338}"/>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0" name="Connecteur droit 129">
            <a:extLst>
              <a:ext uri="{FF2B5EF4-FFF2-40B4-BE49-F238E27FC236}">
                <a16:creationId xmlns:a16="http://schemas.microsoft.com/office/drawing/2014/main" id="{A1F41222-C7EE-B2DF-C3C0-C4243AB73E50}"/>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Ellipse 130">
            <a:extLst>
              <a:ext uri="{FF2B5EF4-FFF2-40B4-BE49-F238E27FC236}">
                <a16:creationId xmlns:a16="http://schemas.microsoft.com/office/drawing/2014/main" id="{0BBA4D88-371A-3E57-F70C-B6D31ED7579B}"/>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C7B39B30-7ADD-D169-3700-B8ADF2F440E9}"/>
              </a:ext>
            </a:extLst>
          </p:cNvPr>
          <p:cNvSpPr/>
          <p:nvPr/>
        </p:nvSpPr>
        <p:spPr>
          <a:xfrm>
            <a:off x="8384679" y="342879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B6C59E9F-2CE2-66DD-F369-930955A64A36}"/>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5B9C31BE-A0A8-BCB4-35B9-7F011F089DA5}"/>
              </a:ext>
            </a:extLst>
          </p:cNvPr>
          <p:cNvSpPr/>
          <p:nvPr/>
        </p:nvSpPr>
        <p:spPr>
          <a:xfrm>
            <a:off x="8530905" y="340860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83387444-F84B-A029-74B6-AF36A7A113BD}"/>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137" name="Connecteur droit avec flèche 136">
            <a:extLst>
              <a:ext uri="{FF2B5EF4-FFF2-40B4-BE49-F238E27FC236}">
                <a16:creationId xmlns:a16="http://schemas.microsoft.com/office/drawing/2014/main" id="{74D97008-A6AF-C60C-4DBB-70E4C79429AD}"/>
              </a:ext>
            </a:extLst>
          </p:cNvPr>
          <p:cNvCxnSpPr>
            <a:cxnSpLocks/>
          </p:cNvCxnSpPr>
          <p:nvPr/>
        </p:nvCxnSpPr>
        <p:spPr>
          <a:xfrm flipH="1">
            <a:off x="7669733" y="3202124"/>
            <a:ext cx="504776" cy="1602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Connecteur droit avec flèche 137">
            <a:extLst>
              <a:ext uri="{FF2B5EF4-FFF2-40B4-BE49-F238E27FC236}">
                <a16:creationId xmlns:a16="http://schemas.microsoft.com/office/drawing/2014/main" id="{C93CB460-7A97-7B38-57FC-988038BFAE8D}"/>
              </a:ext>
            </a:extLst>
          </p:cNvPr>
          <p:cNvCxnSpPr>
            <a:cxnSpLocks/>
          </p:cNvCxnSpPr>
          <p:nvPr/>
        </p:nvCxnSpPr>
        <p:spPr>
          <a:xfrm flipH="1">
            <a:off x="7669733" y="2849652"/>
            <a:ext cx="134131" cy="512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Ellipse 138">
            <a:extLst>
              <a:ext uri="{FF2B5EF4-FFF2-40B4-BE49-F238E27FC236}">
                <a16:creationId xmlns:a16="http://schemas.microsoft.com/office/drawing/2014/main" id="{2376626C-1308-0912-E984-E043ADB0344B}"/>
              </a:ext>
            </a:extLst>
          </p:cNvPr>
          <p:cNvSpPr/>
          <p:nvPr/>
        </p:nvSpPr>
        <p:spPr>
          <a:xfrm rot="5232423">
            <a:off x="6986505" y="2634367"/>
            <a:ext cx="1179900" cy="112183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Ellipse 139">
            <a:extLst>
              <a:ext uri="{FF2B5EF4-FFF2-40B4-BE49-F238E27FC236}">
                <a16:creationId xmlns:a16="http://schemas.microsoft.com/office/drawing/2014/main" id="{38950E1E-8E2A-359A-8016-975D01A569C8}"/>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41" name="Ellipse 140">
            <a:extLst>
              <a:ext uri="{FF2B5EF4-FFF2-40B4-BE49-F238E27FC236}">
                <a16:creationId xmlns:a16="http://schemas.microsoft.com/office/drawing/2014/main" id="{1F9CDA25-7FAB-97BD-050D-F6137F0C87A3}"/>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2" name="Ellipse 141">
            <a:extLst>
              <a:ext uri="{FF2B5EF4-FFF2-40B4-BE49-F238E27FC236}">
                <a16:creationId xmlns:a16="http://schemas.microsoft.com/office/drawing/2014/main" id="{957ACE01-502D-8880-B35C-3948EE9657B5}"/>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3" name="Ellipse 142">
            <a:extLst>
              <a:ext uri="{FF2B5EF4-FFF2-40B4-BE49-F238E27FC236}">
                <a16:creationId xmlns:a16="http://schemas.microsoft.com/office/drawing/2014/main" id="{AE136F44-C38E-DE63-B4DE-A6624C6854C4}"/>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4" name="Ellipse 143">
            <a:extLst>
              <a:ext uri="{FF2B5EF4-FFF2-40B4-BE49-F238E27FC236}">
                <a16:creationId xmlns:a16="http://schemas.microsoft.com/office/drawing/2014/main" id="{A4A7D127-9D4B-E697-4B18-27F550E43E1A}"/>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5" name="Ellipse 144">
            <a:extLst>
              <a:ext uri="{FF2B5EF4-FFF2-40B4-BE49-F238E27FC236}">
                <a16:creationId xmlns:a16="http://schemas.microsoft.com/office/drawing/2014/main" id="{BB9B96CA-6730-9189-D33A-977441CB9955}"/>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46" name="Connecteur droit 145">
            <a:extLst>
              <a:ext uri="{FF2B5EF4-FFF2-40B4-BE49-F238E27FC236}">
                <a16:creationId xmlns:a16="http://schemas.microsoft.com/office/drawing/2014/main" id="{F63F9E40-EFCE-9058-ED04-9CE3BA873F6F}"/>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Ellipse 146">
            <a:extLst>
              <a:ext uri="{FF2B5EF4-FFF2-40B4-BE49-F238E27FC236}">
                <a16:creationId xmlns:a16="http://schemas.microsoft.com/office/drawing/2014/main" id="{F916C50D-EC40-7212-F557-B39F61382AAD}"/>
              </a:ext>
            </a:extLst>
          </p:cNvPr>
          <p:cNvSpPr/>
          <p:nvPr/>
        </p:nvSpPr>
        <p:spPr>
          <a:xfrm>
            <a:off x="7436767" y="3320641"/>
            <a:ext cx="303428" cy="27688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 name="Rectangle 1">
            <a:extLst>
              <a:ext uri="{FF2B5EF4-FFF2-40B4-BE49-F238E27FC236}">
                <a16:creationId xmlns:a16="http://schemas.microsoft.com/office/drawing/2014/main" id="{88245759-231A-A637-1F0D-20B673784EC5}"/>
              </a:ext>
            </a:extLst>
          </p:cNvPr>
          <p:cNvSpPr/>
          <p:nvPr/>
        </p:nvSpPr>
        <p:spPr>
          <a:xfrm>
            <a:off x="3886921" y="5330628"/>
            <a:ext cx="8196068" cy="877163"/>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solidFill>
                  <a:srgbClr val="FF0000"/>
                </a:solidFill>
              </a:rPr>
              <a:t>NB : 1841 : A Ouidah, des factoreries marseillaises</a:t>
            </a:r>
          </a:p>
          <a:p>
            <a:r>
              <a:rPr lang="fr-FR" sz="1700" dirty="0">
                <a:solidFill>
                  <a:srgbClr val="FF0000"/>
                </a:solidFill>
              </a:rPr>
              <a:t>Mante et Borelli ; Victor Régis et Cyprien Fabre</a:t>
            </a:r>
          </a:p>
          <a:p>
            <a:r>
              <a:rPr lang="fr-FR" sz="1700" dirty="0">
                <a:solidFill>
                  <a:srgbClr val="FF0000"/>
                </a:solidFill>
              </a:rPr>
              <a:t>*Intégration verticale : huile de palme, transport maritime et à Marseille et Salon, huileries</a:t>
            </a:r>
          </a:p>
        </p:txBody>
      </p:sp>
    </p:spTree>
    <p:extLst>
      <p:ext uri="{BB962C8B-B14F-4D97-AF65-F5344CB8AC3E}">
        <p14:creationId xmlns:p14="http://schemas.microsoft.com/office/powerpoint/2010/main" val="1529959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F43B7-752D-ADE3-5BE8-89862070983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65DDED5-38C6-A380-9E10-6A53722EB2C7}"/>
              </a:ext>
            </a:extLst>
          </p:cNvPr>
          <p:cNvSpPr/>
          <p:nvPr/>
        </p:nvSpPr>
        <p:spPr>
          <a:xfrm>
            <a:off x="77841" y="116632"/>
            <a:ext cx="3658364" cy="349326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3) 1780-1800 : Dans la savane</a:t>
            </a:r>
          </a:p>
          <a:p>
            <a:r>
              <a:rPr lang="fr-FR" sz="1700" dirty="0"/>
              <a:t>D’ouest en est : </a:t>
            </a:r>
            <a:r>
              <a:rPr lang="fr-FR" sz="1700" i="1" dirty="0"/>
              <a:t>Le temps des Jihad</a:t>
            </a:r>
          </a:p>
          <a:p>
            <a:endParaRPr lang="fr-FR" sz="1700" dirty="0"/>
          </a:p>
          <a:p>
            <a:r>
              <a:rPr lang="fr-FR" sz="1700" dirty="0"/>
              <a:t>NB : </a:t>
            </a:r>
            <a:r>
              <a:rPr lang="fr-FR" sz="1700" i="1" dirty="0"/>
              <a:t>Une vague musulmane révolutionnaire</a:t>
            </a:r>
            <a:r>
              <a:rPr lang="fr-FR" sz="1700" dirty="0"/>
              <a:t>, qui profitera de l’appauvrissement des Etats esclavagistes ; </a:t>
            </a:r>
            <a:r>
              <a:rPr lang="fr-FR" sz="1700" u="sng" dirty="0"/>
              <a:t>A revoir</a:t>
            </a:r>
            <a:r>
              <a:rPr lang="fr-FR" sz="1700" dirty="0"/>
              <a:t>…</a:t>
            </a:r>
          </a:p>
          <a:p>
            <a:endParaRPr lang="fr-FR" sz="1700" dirty="0"/>
          </a:p>
          <a:p>
            <a:r>
              <a:rPr lang="fr-FR" sz="1700" dirty="0"/>
              <a:t>*Mais en attendant</a:t>
            </a:r>
          </a:p>
          <a:p>
            <a:r>
              <a:rPr lang="fr-FR" sz="1700" dirty="0"/>
              <a:t>Place à l’Afrique du Nord</a:t>
            </a:r>
          </a:p>
          <a:p>
            <a:endParaRPr lang="fr-FR" sz="1700" dirty="0"/>
          </a:p>
          <a:p>
            <a:r>
              <a:rPr lang="fr-FR" sz="1700" dirty="0"/>
              <a:t>*Maghreb et Egypte</a:t>
            </a:r>
          </a:p>
          <a:p>
            <a:r>
              <a:rPr lang="fr-FR" sz="1700" dirty="0"/>
              <a:t>En commençant par le 1</a:t>
            </a:r>
            <a:r>
              <a:rPr lang="fr-FR" sz="1700" baseline="30000" dirty="0"/>
              <a:t>er</a:t>
            </a:r>
            <a:r>
              <a:rPr lang="fr-FR" sz="1700" dirty="0"/>
              <a:t>…</a:t>
            </a:r>
          </a:p>
        </p:txBody>
      </p:sp>
      <p:pic>
        <p:nvPicPr>
          <p:cNvPr id="3" name="Picture 3" descr="C:\Users\Christophe\Pictures\My Scans\2016-04 (avr.)\scan0010.jpg">
            <a:extLst>
              <a:ext uri="{FF2B5EF4-FFF2-40B4-BE49-F238E27FC236}">
                <a16:creationId xmlns:a16="http://schemas.microsoft.com/office/drawing/2014/main" id="{E7570A73-154A-8EEF-2328-781475FB00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72244B5D-8747-C4D0-B097-C725AE2EFC79}"/>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Ellipse 5">
            <a:extLst>
              <a:ext uri="{FF2B5EF4-FFF2-40B4-BE49-F238E27FC236}">
                <a16:creationId xmlns:a16="http://schemas.microsoft.com/office/drawing/2014/main" id="{4F459D95-0D9D-8A2A-A136-55BF3C0965E3}"/>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C1B29647-9248-81F7-B7AC-708DABE605E5}"/>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3983600F-6FD0-7F68-C690-167CBAF7333E}"/>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a:extLst>
              <a:ext uri="{FF2B5EF4-FFF2-40B4-BE49-F238E27FC236}">
                <a16:creationId xmlns:a16="http://schemas.microsoft.com/office/drawing/2014/main" id="{63151C1A-2476-FD50-6593-7D9C58CEEDED}"/>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006FB334-0563-2B2C-1ED3-9EB6D8D5DC34}"/>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Ellipse 10">
            <a:extLst>
              <a:ext uri="{FF2B5EF4-FFF2-40B4-BE49-F238E27FC236}">
                <a16:creationId xmlns:a16="http://schemas.microsoft.com/office/drawing/2014/main" id="{22D5A7BA-529D-DF49-7662-C1665827CBE2}"/>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Ellipse 11">
            <a:extLst>
              <a:ext uri="{FF2B5EF4-FFF2-40B4-BE49-F238E27FC236}">
                <a16:creationId xmlns:a16="http://schemas.microsoft.com/office/drawing/2014/main" id="{D7955D8E-5BAE-E219-7A8A-6ED52B498E57}"/>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11F52B39-EE25-6731-D704-8FE7E1892BFF}"/>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CBF373EA-2646-5587-5985-7D1865B44245}"/>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FC6A291F-6A33-F940-9ADD-26C76DC29037}"/>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79ED3CCF-77A5-091E-986B-F63EBF5A422B}"/>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01AA56A5-FEA4-DFF0-F098-66023EF9F6C7}"/>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9D643F45-91F0-7B75-7D73-0CA264100FCE}"/>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383495DE-6BAE-B369-9F68-8395A03AD526}"/>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7C3A92DB-2EE2-07FD-5DE1-FC5EC6F46424}"/>
              </a:ext>
            </a:extLst>
          </p:cNvPr>
          <p:cNvSpPr/>
          <p:nvPr/>
        </p:nvSpPr>
        <p:spPr>
          <a:xfrm rot="1407754">
            <a:off x="8808127" y="1543041"/>
            <a:ext cx="1518536" cy="9844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27">
            <a:extLst>
              <a:ext uri="{FF2B5EF4-FFF2-40B4-BE49-F238E27FC236}">
                <a16:creationId xmlns:a16="http://schemas.microsoft.com/office/drawing/2014/main" id="{CE6CCCA9-D8F1-3DA1-0EEC-C7502EE54055}"/>
              </a:ext>
            </a:extLst>
          </p:cNvPr>
          <p:cNvCxnSpPr>
            <a:cxnSpLocks/>
          </p:cNvCxnSpPr>
          <p:nvPr/>
        </p:nvCxnSpPr>
        <p:spPr>
          <a:xfrm flipH="1">
            <a:off x="8940182" y="2268824"/>
            <a:ext cx="1005449" cy="15914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34CFADF1-B902-326D-CA43-13C945DE1FA4}"/>
              </a:ext>
            </a:extLst>
          </p:cNvPr>
          <p:cNvSpPr/>
          <p:nvPr/>
        </p:nvSpPr>
        <p:spPr>
          <a:xfrm>
            <a:off x="8796166" y="236681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8E084669-A28E-E044-F1C5-E0BF32B585A5}"/>
              </a:ext>
            </a:extLst>
          </p:cNvPr>
          <p:cNvSpPr/>
          <p:nvPr/>
        </p:nvSpPr>
        <p:spPr>
          <a:xfrm>
            <a:off x="9695944" y="376913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E10D120-82D2-5784-D1EB-A3A86CCC46CD}"/>
              </a:ext>
            </a:extLst>
          </p:cNvPr>
          <p:cNvSpPr/>
          <p:nvPr/>
        </p:nvSpPr>
        <p:spPr>
          <a:xfrm rot="5232423">
            <a:off x="9454594" y="3394781"/>
            <a:ext cx="669322" cy="6341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EEDEA15F-975A-CD59-047C-43C8DD757908}"/>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6929A14F-999F-CC4C-2604-735FED9538DB}"/>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33">
            <a:extLst>
              <a:ext uri="{FF2B5EF4-FFF2-40B4-BE49-F238E27FC236}">
                <a16:creationId xmlns:a16="http://schemas.microsoft.com/office/drawing/2014/main" id="{937FDD88-B695-B1D9-A002-628049302ED6}"/>
              </a:ext>
            </a:extLst>
          </p:cNvPr>
          <p:cNvCxnSpPr>
            <a:cxnSpLocks/>
          </p:cNvCxnSpPr>
          <p:nvPr/>
        </p:nvCxnSpPr>
        <p:spPr>
          <a:xfrm flipH="1">
            <a:off x="9107243" y="2623403"/>
            <a:ext cx="266527" cy="236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F2C6F023-CE3E-9412-0A9B-5E37A0484FFA}"/>
              </a:ext>
            </a:extLst>
          </p:cNvPr>
          <p:cNvCxnSpPr>
            <a:cxnSpLocks/>
          </p:cNvCxnSpPr>
          <p:nvPr/>
        </p:nvCxnSpPr>
        <p:spPr>
          <a:xfrm>
            <a:off x="8940182" y="2611120"/>
            <a:ext cx="116144" cy="2304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2C1A592D-74CE-B32A-32EC-AC4A74427648}"/>
              </a:ext>
            </a:extLst>
          </p:cNvPr>
          <p:cNvCxnSpPr>
            <a:cxnSpLocks/>
          </p:cNvCxnSpPr>
          <p:nvPr/>
        </p:nvCxnSpPr>
        <p:spPr>
          <a:xfrm flipH="1">
            <a:off x="8602913" y="2945923"/>
            <a:ext cx="402496" cy="4626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BBA274A9-00CA-342B-BD6D-CACCCCC41896}"/>
              </a:ext>
            </a:extLst>
          </p:cNvPr>
          <p:cNvSpPr/>
          <p:nvPr/>
        </p:nvSpPr>
        <p:spPr>
          <a:xfrm>
            <a:off x="8984318" y="2841523"/>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37">
            <a:extLst>
              <a:ext uri="{FF2B5EF4-FFF2-40B4-BE49-F238E27FC236}">
                <a16:creationId xmlns:a16="http://schemas.microsoft.com/office/drawing/2014/main" id="{D9349BBF-AF07-5133-336B-2CD2211A697F}"/>
              </a:ext>
            </a:extLst>
          </p:cNvPr>
          <p:cNvCxnSpPr>
            <a:cxnSpLocks/>
          </p:cNvCxnSpPr>
          <p:nvPr/>
        </p:nvCxnSpPr>
        <p:spPr>
          <a:xfrm flipH="1" flipV="1">
            <a:off x="9261485" y="3594720"/>
            <a:ext cx="480217" cy="729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D3890937-FE6D-DA68-EE0F-829D973E88EE}"/>
              </a:ext>
            </a:extLst>
          </p:cNvPr>
          <p:cNvSpPr/>
          <p:nvPr/>
        </p:nvSpPr>
        <p:spPr>
          <a:xfrm>
            <a:off x="8334859" y="3347446"/>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A08297A2-5FD7-3A84-6488-D814766D18EC}"/>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40">
            <a:extLst>
              <a:ext uri="{FF2B5EF4-FFF2-40B4-BE49-F238E27FC236}">
                <a16:creationId xmlns:a16="http://schemas.microsoft.com/office/drawing/2014/main" id="{4A8A01FE-7DDC-547B-7B1A-977C6C12C532}"/>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6C5D8815-61F9-2CA4-F1FD-D32113AD557F}"/>
              </a:ext>
            </a:extLst>
          </p:cNvPr>
          <p:cNvCxnSpPr>
            <a:cxnSpLocks/>
            <a:endCxn id="39" idx="0"/>
          </p:cNvCxnSpPr>
          <p:nvPr/>
        </p:nvCxnSpPr>
        <p:spPr>
          <a:xfrm>
            <a:off x="8402509" y="2859435"/>
            <a:ext cx="4358" cy="4880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C42FDA81-8B4A-D93F-D86C-80324A851B1F}"/>
              </a:ext>
            </a:extLst>
          </p:cNvPr>
          <p:cNvSpPr/>
          <p:nvPr/>
        </p:nvSpPr>
        <p:spPr>
          <a:xfrm rot="5232423">
            <a:off x="9143246" y="3310125"/>
            <a:ext cx="454025" cy="37175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500E141A-CDFA-485C-99AF-3F5228072854}"/>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Ellipse 44">
            <a:extLst>
              <a:ext uri="{FF2B5EF4-FFF2-40B4-BE49-F238E27FC236}">
                <a16:creationId xmlns:a16="http://schemas.microsoft.com/office/drawing/2014/main" id="{65BA4329-2AF9-6E4E-CBDF-74EDF56087B4}"/>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Ellipse 46">
            <a:extLst>
              <a:ext uri="{FF2B5EF4-FFF2-40B4-BE49-F238E27FC236}">
                <a16:creationId xmlns:a16="http://schemas.microsoft.com/office/drawing/2014/main" id="{8E7CD4A2-E04A-B20F-F993-A132CCFB831F}"/>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Ellipse 48">
            <a:extLst>
              <a:ext uri="{FF2B5EF4-FFF2-40B4-BE49-F238E27FC236}">
                <a16:creationId xmlns:a16="http://schemas.microsoft.com/office/drawing/2014/main" id="{A3765747-C91C-0199-601D-DAC2E898F286}"/>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50" name="Connecteur droit 49">
            <a:extLst>
              <a:ext uri="{FF2B5EF4-FFF2-40B4-BE49-F238E27FC236}">
                <a16:creationId xmlns:a16="http://schemas.microsoft.com/office/drawing/2014/main" id="{83A242B0-80F5-55D5-5C39-E1B3E68C93DA}"/>
              </a:ext>
            </a:extLst>
          </p:cNvPr>
          <p:cNvCxnSpPr>
            <a:cxnSpLocks/>
          </p:cNvCxnSpPr>
          <p:nvPr/>
        </p:nvCxnSpPr>
        <p:spPr>
          <a:xfrm flipH="1">
            <a:off x="9418320" y="2139944"/>
            <a:ext cx="631851" cy="10068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3370707D-8B86-8442-5DA8-31FC065A5A56}"/>
              </a:ext>
            </a:extLst>
          </p:cNvPr>
          <p:cNvSpPr/>
          <p:nvPr/>
        </p:nvSpPr>
        <p:spPr>
          <a:xfrm>
            <a:off x="10210892" y="376163"/>
            <a:ext cx="1549632" cy="205180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avec flèche 51">
            <a:extLst>
              <a:ext uri="{FF2B5EF4-FFF2-40B4-BE49-F238E27FC236}">
                <a16:creationId xmlns:a16="http://schemas.microsoft.com/office/drawing/2014/main" id="{511900AB-431D-740F-4388-CF5B733C56C0}"/>
              </a:ext>
            </a:extLst>
          </p:cNvPr>
          <p:cNvCxnSpPr>
            <a:cxnSpLocks/>
          </p:cNvCxnSpPr>
          <p:nvPr/>
        </p:nvCxnSpPr>
        <p:spPr>
          <a:xfrm flipH="1" flipV="1">
            <a:off x="10985708" y="116632"/>
            <a:ext cx="72008" cy="39983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36ABA09F-FAF5-9835-CF31-FFA8FD9B6DC6}"/>
              </a:ext>
            </a:extLst>
          </p:cNvPr>
          <p:cNvCxnSpPr>
            <a:cxnSpLocks/>
          </p:cNvCxnSpPr>
          <p:nvPr/>
        </p:nvCxnSpPr>
        <p:spPr>
          <a:xfrm>
            <a:off x="11057716" y="638781"/>
            <a:ext cx="0" cy="102700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Ellipse 53">
            <a:extLst>
              <a:ext uri="{FF2B5EF4-FFF2-40B4-BE49-F238E27FC236}">
                <a16:creationId xmlns:a16="http://schemas.microsoft.com/office/drawing/2014/main" id="{1A652C35-C0EF-9041-654F-F418FB192523}"/>
              </a:ext>
            </a:extLst>
          </p:cNvPr>
          <p:cNvSpPr/>
          <p:nvPr/>
        </p:nvSpPr>
        <p:spPr>
          <a:xfrm>
            <a:off x="10985708" y="516469"/>
            <a:ext cx="144016" cy="122312"/>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54">
            <a:extLst>
              <a:ext uri="{FF2B5EF4-FFF2-40B4-BE49-F238E27FC236}">
                <a16:creationId xmlns:a16="http://schemas.microsoft.com/office/drawing/2014/main" id="{B1FD7813-2588-C676-7BA6-815B8EF39625}"/>
              </a:ext>
            </a:extLst>
          </p:cNvPr>
          <p:cNvCxnSpPr>
            <a:cxnSpLocks/>
          </p:cNvCxnSpPr>
          <p:nvPr/>
        </p:nvCxnSpPr>
        <p:spPr>
          <a:xfrm>
            <a:off x="9954869" y="2107339"/>
            <a:ext cx="9238" cy="144522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4" name="Connecteur droit avec flèche 113">
            <a:extLst>
              <a:ext uri="{FF2B5EF4-FFF2-40B4-BE49-F238E27FC236}">
                <a16:creationId xmlns:a16="http://schemas.microsoft.com/office/drawing/2014/main" id="{6AF48B79-45E1-4EB7-4734-0E4BC633B72C}"/>
              </a:ext>
            </a:extLst>
          </p:cNvPr>
          <p:cNvCxnSpPr>
            <a:cxnSpLocks/>
          </p:cNvCxnSpPr>
          <p:nvPr/>
        </p:nvCxnSpPr>
        <p:spPr>
          <a:xfrm flipV="1">
            <a:off x="9892099" y="116632"/>
            <a:ext cx="318793" cy="83139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Connecteur droit 114">
            <a:extLst>
              <a:ext uri="{FF2B5EF4-FFF2-40B4-BE49-F238E27FC236}">
                <a16:creationId xmlns:a16="http://schemas.microsoft.com/office/drawing/2014/main" id="{8A5C9EAB-9403-5526-9D66-7FBBCAE10B1F}"/>
              </a:ext>
            </a:extLst>
          </p:cNvPr>
          <p:cNvCxnSpPr>
            <a:cxnSpLocks/>
          </p:cNvCxnSpPr>
          <p:nvPr/>
        </p:nvCxnSpPr>
        <p:spPr>
          <a:xfrm>
            <a:off x="9892099" y="1070339"/>
            <a:ext cx="125540" cy="11373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6" name="Ellipse 115">
            <a:extLst>
              <a:ext uri="{FF2B5EF4-FFF2-40B4-BE49-F238E27FC236}">
                <a16:creationId xmlns:a16="http://schemas.microsoft.com/office/drawing/2014/main" id="{934C4342-6E39-838A-072F-5A10C48471DB}"/>
              </a:ext>
            </a:extLst>
          </p:cNvPr>
          <p:cNvSpPr/>
          <p:nvPr/>
        </p:nvSpPr>
        <p:spPr>
          <a:xfrm>
            <a:off x="9820091" y="948027"/>
            <a:ext cx="144016" cy="122312"/>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7" name="Connecteur droit 116">
            <a:extLst>
              <a:ext uri="{FF2B5EF4-FFF2-40B4-BE49-F238E27FC236}">
                <a16:creationId xmlns:a16="http://schemas.microsoft.com/office/drawing/2014/main" id="{4DB60615-A45B-4858-C0A7-7FAA2FDCF2CA}"/>
              </a:ext>
            </a:extLst>
          </p:cNvPr>
          <p:cNvCxnSpPr>
            <a:cxnSpLocks/>
          </p:cNvCxnSpPr>
          <p:nvPr/>
        </p:nvCxnSpPr>
        <p:spPr>
          <a:xfrm flipH="1">
            <a:off x="9820091" y="1637017"/>
            <a:ext cx="1176327" cy="581643"/>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18" name="Ellipse 117">
            <a:extLst>
              <a:ext uri="{FF2B5EF4-FFF2-40B4-BE49-F238E27FC236}">
                <a16:creationId xmlns:a16="http://schemas.microsoft.com/office/drawing/2014/main" id="{F47DA5F0-BFE5-26A6-727E-F4C43C6A1442}"/>
              </a:ext>
            </a:extLst>
          </p:cNvPr>
          <p:cNvSpPr/>
          <p:nvPr/>
        </p:nvSpPr>
        <p:spPr>
          <a:xfrm>
            <a:off x="9820091" y="2107339"/>
            <a:ext cx="269556" cy="222641"/>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cxnSp>
        <p:nvCxnSpPr>
          <p:cNvPr id="119" name="Connecteur droit 118">
            <a:extLst>
              <a:ext uri="{FF2B5EF4-FFF2-40B4-BE49-F238E27FC236}">
                <a16:creationId xmlns:a16="http://schemas.microsoft.com/office/drawing/2014/main" id="{04A2820D-7656-5709-A43F-B547E0C129F1}"/>
              </a:ext>
            </a:extLst>
          </p:cNvPr>
          <p:cNvCxnSpPr>
            <a:cxnSpLocks/>
          </p:cNvCxnSpPr>
          <p:nvPr/>
        </p:nvCxnSpPr>
        <p:spPr>
          <a:xfrm>
            <a:off x="10985708" y="1628800"/>
            <a:ext cx="670749" cy="26338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20" name="Ellipse 119">
            <a:extLst>
              <a:ext uri="{FF2B5EF4-FFF2-40B4-BE49-F238E27FC236}">
                <a16:creationId xmlns:a16="http://schemas.microsoft.com/office/drawing/2014/main" id="{A64F4F94-ED4B-5808-D605-67D39E0C91A9}"/>
              </a:ext>
            </a:extLst>
          </p:cNvPr>
          <p:cNvSpPr/>
          <p:nvPr/>
        </p:nvSpPr>
        <p:spPr>
          <a:xfrm>
            <a:off x="9855620" y="338806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1" name="Ellipse 120">
            <a:extLst>
              <a:ext uri="{FF2B5EF4-FFF2-40B4-BE49-F238E27FC236}">
                <a16:creationId xmlns:a16="http://schemas.microsoft.com/office/drawing/2014/main" id="{E86DB4F7-60EC-5D31-FD4D-C8D159B1D7D0}"/>
              </a:ext>
            </a:extLst>
          </p:cNvPr>
          <p:cNvSpPr/>
          <p:nvPr/>
        </p:nvSpPr>
        <p:spPr>
          <a:xfrm>
            <a:off x="9133961" y="2574708"/>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2" name="Ellipse 121">
            <a:extLst>
              <a:ext uri="{FF2B5EF4-FFF2-40B4-BE49-F238E27FC236}">
                <a16:creationId xmlns:a16="http://schemas.microsoft.com/office/drawing/2014/main" id="{174FCAD7-D590-33D1-899D-2162B46F2B0E}"/>
              </a:ext>
            </a:extLst>
          </p:cNvPr>
          <p:cNvSpPr/>
          <p:nvPr/>
        </p:nvSpPr>
        <p:spPr>
          <a:xfrm>
            <a:off x="8168520" y="271692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3" name="Ellipse 122">
            <a:extLst>
              <a:ext uri="{FF2B5EF4-FFF2-40B4-BE49-F238E27FC236}">
                <a16:creationId xmlns:a16="http://schemas.microsoft.com/office/drawing/2014/main" id="{079F0472-E7B9-F9F1-D210-32F4D50F259F}"/>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cxnSp>
        <p:nvCxnSpPr>
          <p:cNvPr id="124" name="Connecteur droit 123">
            <a:extLst>
              <a:ext uri="{FF2B5EF4-FFF2-40B4-BE49-F238E27FC236}">
                <a16:creationId xmlns:a16="http://schemas.microsoft.com/office/drawing/2014/main" id="{E9413A8C-3592-2E50-C48D-7B9C3E237D42}"/>
              </a:ext>
            </a:extLst>
          </p:cNvPr>
          <p:cNvCxnSpPr>
            <a:cxnSpLocks/>
            <a:stCxn id="126" idx="0"/>
            <a:endCxn id="127" idx="4"/>
          </p:cNvCxnSpPr>
          <p:nvPr/>
        </p:nvCxnSpPr>
        <p:spPr>
          <a:xfrm>
            <a:off x="11647744" y="1745442"/>
            <a:ext cx="63524" cy="75409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5" name="Connecteur droit avec flèche 124">
            <a:extLst>
              <a:ext uri="{FF2B5EF4-FFF2-40B4-BE49-F238E27FC236}">
                <a16:creationId xmlns:a16="http://schemas.microsoft.com/office/drawing/2014/main" id="{51D3C446-72C4-189B-4F43-CD04194FA268}"/>
              </a:ext>
            </a:extLst>
          </p:cNvPr>
          <p:cNvCxnSpPr>
            <a:cxnSpLocks/>
          </p:cNvCxnSpPr>
          <p:nvPr/>
        </p:nvCxnSpPr>
        <p:spPr>
          <a:xfrm flipV="1">
            <a:off x="11637054" y="1854212"/>
            <a:ext cx="445935" cy="2037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6" name="Ellipse 125">
            <a:extLst>
              <a:ext uri="{FF2B5EF4-FFF2-40B4-BE49-F238E27FC236}">
                <a16:creationId xmlns:a16="http://schemas.microsoft.com/office/drawing/2014/main" id="{6801447F-D7AA-876A-FBAE-0D8D70406728}"/>
              </a:ext>
            </a:extLst>
          </p:cNvPr>
          <p:cNvSpPr/>
          <p:nvPr/>
        </p:nvSpPr>
        <p:spPr>
          <a:xfrm>
            <a:off x="11512966" y="1745442"/>
            <a:ext cx="269556" cy="222641"/>
          </a:xfrm>
          <a:prstGeom prst="ellipse">
            <a:avLst/>
          </a:prstGeom>
          <a:solidFill>
            <a:srgbClr val="C9A6E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7" name="Ellipse 126">
            <a:extLst>
              <a:ext uri="{FF2B5EF4-FFF2-40B4-BE49-F238E27FC236}">
                <a16:creationId xmlns:a16="http://schemas.microsoft.com/office/drawing/2014/main" id="{CDB58399-2FD6-F10D-9C39-B976D49AB818}"/>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28" name="Ellipse 127">
            <a:extLst>
              <a:ext uri="{FF2B5EF4-FFF2-40B4-BE49-F238E27FC236}">
                <a16:creationId xmlns:a16="http://schemas.microsoft.com/office/drawing/2014/main" id="{7A80DBF6-30FE-B3FD-58A4-0545E4D16583}"/>
              </a:ext>
            </a:extLst>
          </p:cNvPr>
          <p:cNvSpPr/>
          <p:nvPr/>
        </p:nvSpPr>
        <p:spPr>
          <a:xfrm>
            <a:off x="8700466" y="346144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9" name="Connecteur droit avec flèche 128">
            <a:extLst>
              <a:ext uri="{FF2B5EF4-FFF2-40B4-BE49-F238E27FC236}">
                <a16:creationId xmlns:a16="http://schemas.microsoft.com/office/drawing/2014/main" id="{AC70AEF4-0968-0E3C-4E26-ADF3FAD6C185}"/>
              </a:ext>
            </a:extLst>
          </p:cNvPr>
          <p:cNvCxnSpPr>
            <a:cxnSpLocks/>
          </p:cNvCxnSpPr>
          <p:nvPr/>
        </p:nvCxnSpPr>
        <p:spPr>
          <a:xfrm flipH="1" flipV="1">
            <a:off x="8844482" y="3522598"/>
            <a:ext cx="417003" cy="7212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Ellipse 129">
            <a:extLst>
              <a:ext uri="{FF2B5EF4-FFF2-40B4-BE49-F238E27FC236}">
                <a16:creationId xmlns:a16="http://schemas.microsoft.com/office/drawing/2014/main" id="{B64075D4-C422-42DF-1886-B041DCCAAC94}"/>
              </a:ext>
            </a:extLst>
          </p:cNvPr>
          <p:cNvSpPr/>
          <p:nvPr/>
        </p:nvSpPr>
        <p:spPr>
          <a:xfrm rot="1916443">
            <a:off x="8591978" y="2666855"/>
            <a:ext cx="477064" cy="82511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1" name="Connecteur droit 130">
            <a:extLst>
              <a:ext uri="{FF2B5EF4-FFF2-40B4-BE49-F238E27FC236}">
                <a16:creationId xmlns:a16="http://schemas.microsoft.com/office/drawing/2014/main" id="{A0B2C40C-63DF-9F04-51F0-685B645D3F39}"/>
              </a:ext>
            </a:extLst>
          </p:cNvPr>
          <p:cNvCxnSpPr>
            <a:cxnSpLocks/>
          </p:cNvCxnSpPr>
          <p:nvPr/>
        </p:nvCxnSpPr>
        <p:spPr>
          <a:xfrm flipH="1">
            <a:off x="9384410" y="3207988"/>
            <a:ext cx="331184" cy="3434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Ellipse 131">
            <a:extLst>
              <a:ext uri="{FF2B5EF4-FFF2-40B4-BE49-F238E27FC236}">
                <a16:creationId xmlns:a16="http://schemas.microsoft.com/office/drawing/2014/main" id="{55B6A87B-8A50-51EA-EA32-4D68A4ADD724}"/>
              </a:ext>
            </a:extLst>
          </p:cNvPr>
          <p:cNvSpPr/>
          <p:nvPr/>
        </p:nvSpPr>
        <p:spPr>
          <a:xfrm>
            <a:off x="9261485" y="3533564"/>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2A3DD317-DBE4-9A38-68BC-887F21837756}"/>
              </a:ext>
            </a:extLst>
          </p:cNvPr>
          <p:cNvSpPr/>
          <p:nvPr/>
        </p:nvSpPr>
        <p:spPr>
          <a:xfrm>
            <a:off x="8384679" y="3428798"/>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Ellipse 134">
            <a:extLst>
              <a:ext uri="{FF2B5EF4-FFF2-40B4-BE49-F238E27FC236}">
                <a16:creationId xmlns:a16="http://schemas.microsoft.com/office/drawing/2014/main" id="{BCE1759C-8047-BF1B-09BC-EBF56644B57E}"/>
              </a:ext>
            </a:extLst>
          </p:cNvPr>
          <p:cNvSpPr/>
          <p:nvPr/>
        </p:nvSpPr>
        <p:spPr>
          <a:xfrm rot="5232423">
            <a:off x="8146543" y="3226066"/>
            <a:ext cx="500088" cy="358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EF891D30-0E13-1AB2-00AA-FAFE2594D225}"/>
              </a:ext>
            </a:extLst>
          </p:cNvPr>
          <p:cNvSpPr/>
          <p:nvPr/>
        </p:nvSpPr>
        <p:spPr>
          <a:xfrm>
            <a:off x="8530905" y="3408602"/>
            <a:ext cx="144016" cy="12231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Ellipse 136">
            <a:extLst>
              <a:ext uri="{FF2B5EF4-FFF2-40B4-BE49-F238E27FC236}">
                <a16:creationId xmlns:a16="http://schemas.microsoft.com/office/drawing/2014/main" id="{9F083005-5122-2C82-EC38-A5E49E5A46C8}"/>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138" name="Connecteur droit avec flèche 137">
            <a:extLst>
              <a:ext uri="{FF2B5EF4-FFF2-40B4-BE49-F238E27FC236}">
                <a16:creationId xmlns:a16="http://schemas.microsoft.com/office/drawing/2014/main" id="{CDCC043A-DA59-5A73-E379-7612F61F39A5}"/>
              </a:ext>
            </a:extLst>
          </p:cNvPr>
          <p:cNvCxnSpPr>
            <a:cxnSpLocks/>
          </p:cNvCxnSpPr>
          <p:nvPr/>
        </p:nvCxnSpPr>
        <p:spPr>
          <a:xfrm flipH="1">
            <a:off x="7669733" y="3202124"/>
            <a:ext cx="504776" cy="1602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necteur droit avec flèche 138">
            <a:extLst>
              <a:ext uri="{FF2B5EF4-FFF2-40B4-BE49-F238E27FC236}">
                <a16:creationId xmlns:a16="http://schemas.microsoft.com/office/drawing/2014/main" id="{7934BCE3-0A87-A5BD-7A3D-FC3397CC502D}"/>
              </a:ext>
            </a:extLst>
          </p:cNvPr>
          <p:cNvCxnSpPr>
            <a:cxnSpLocks/>
          </p:cNvCxnSpPr>
          <p:nvPr/>
        </p:nvCxnSpPr>
        <p:spPr>
          <a:xfrm flipH="1">
            <a:off x="7669733" y="2849652"/>
            <a:ext cx="134131" cy="51267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Ellipse 139">
            <a:extLst>
              <a:ext uri="{FF2B5EF4-FFF2-40B4-BE49-F238E27FC236}">
                <a16:creationId xmlns:a16="http://schemas.microsoft.com/office/drawing/2014/main" id="{0DC22ADB-07E9-6B83-9FC2-5CB1C3BCD52F}"/>
              </a:ext>
            </a:extLst>
          </p:cNvPr>
          <p:cNvSpPr/>
          <p:nvPr/>
        </p:nvSpPr>
        <p:spPr>
          <a:xfrm rot="5232423">
            <a:off x="6986505" y="2634367"/>
            <a:ext cx="1179900" cy="112183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714EA676-E84A-6FA9-843B-2FD89292C869}"/>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142" name="Ellipse 141">
            <a:extLst>
              <a:ext uri="{FF2B5EF4-FFF2-40B4-BE49-F238E27FC236}">
                <a16:creationId xmlns:a16="http://schemas.microsoft.com/office/drawing/2014/main" id="{5BB84506-B3B8-026C-98C4-EA13FE761121}"/>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3" name="Ellipse 142">
            <a:extLst>
              <a:ext uri="{FF2B5EF4-FFF2-40B4-BE49-F238E27FC236}">
                <a16:creationId xmlns:a16="http://schemas.microsoft.com/office/drawing/2014/main" id="{C4B9FE04-F311-AD50-8D53-AF720C7C4FA0}"/>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4" name="Ellipse 143">
            <a:extLst>
              <a:ext uri="{FF2B5EF4-FFF2-40B4-BE49-F238E27FC236}">
                <a16:creationId xmlns:a16="http://schemas.microsoft.com/office/drawing/2014/main" id="{51E0BE69-13C4-7C92-F5FA-80853210C103}"/>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5" name="Ellipse 144">
            <a:extLst>
              <a:ext uri="{FF2B5EF4-FFF2-40B4-BE49-F238E27FC236}">
                <a16:creationId xmlns:a16="http://schemas.microsoft.com/office/drawing/2014/main" id="{8C3642E2-E46E-6D13-C0F1-AD3788B74D31}"/>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6" name="Ellipse 145">
            <a:extLst>
              <a:ext uri="{FF2B5EF4-FFF2-40B4-BE49-F238E27FC236}">
                <a16:creationId xmlns:a16="http://schemas.microsoft.com/office/drawing/2014/main" id="{952D25E4-7624-5D1B-0189-EFE5E8EAF32B}"/>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147" name="Connecteur droit 146">
            <a:extLst>
              <a:ext uri="{FF2B5EF4-FFF2-40B4-BE49-F238E27FC236}">
                <a16:creationId xmlns:a16="http://schemas.microsoft.com/office/drawing/2014/main" id="{312680E4-EA37-EAA8-8884-6F1E3AE1A3B5}"/>
              </a:ext>
            </a:extLst>
          </p:cNvPr>
          <p:cNvCxnSpPr>
            <a:cxnSpLocks/>
          </p:cNvCxnSpPr>
          <p:nvPr/>
        </p:nvCxnSpPr>
        <p:spPr>
          <a:xfrm>
            <a:off x="9100149" y="2929980"/>
            <a:ext cx="151040" cy="21685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Ellipse 147">
            <a:extLst>
              <a:ext uri="{FF2B5EF4-FFF2-40B4-BE49-F238E27FC236}">
                <a16:creationId xmlns:a16="http://schemas.microsoft.com/office/drawing/2014/main" id="{001589FF-176E-C2FD-B987-5CBB23D36EB2}"/>
              </a:ext>
            </a:extLst>
          </p:cNvPr>
          <p:cNvSpPr/>
          <p:nvPr/>
        </p:nvSpPr>
        <p:spPr>
          <a:xfrm>
            <a:off x="7436767" y="3320641"/>
            <a:ext cx="303428" cy="276882"/>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4131146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578A-AE45-6A7D-EB83-D0C6EF543D0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07DF9AA-AE17-7953-5337-86FDDE94EFE8}"/>
              </a:ext>
            </a:extLst>
          </p:cNvPr>
          <p:cNvSpPr/>
          <p:nvPr/>
        </p:nvSpPr>
        <p:spPr>
          <a:xfrm>
            <a:off x="177305" y="131728"/>
            <a:ext cx="4764809" cy="646331"/>
          </a:xfrm>
          <a:prstGeom prst="rect">
            <a:avLst/>
          </a:prstGeom>
          <a:solidFill>
            <a:srgbClr val="FFC000"/>
          </a:solidFill>
          <a:ln w="38100">
            <a:solidFill>
              <a:schemeClr val="tx1"/>
            </a:solidFill>
          </a:ln>
        </p:spPr>
        <p:txBody>
          <a:bodyPr wrap="square">
            <a:spAutoFit/>
          </a:bodyPr>
          <a:lstStyle/>
          <a:p>
            <a:r>
              <a:rPr lang="fr-FR" b="1" dirty="0"/>
              <a:t>1549-1830 : Le Maghreb avant l’impérialisme européen</a:t>
            </a:r>
          </a:p>
        </p:txBody>
      </p:sp>
      <p:pic>
        <p:nvPicPr>
          <p:cNvPr id="2" name="Picture 2" descr="C:\Users\Christophe\Pictures\My Scans\2016-04 (avr.)\scan0019.jpg">
            <a:extLst>
              <a:ext uri="{FF2B5EF4-FFF2-40B4-BE49-F238E27FC236}">
                <a16:creationId xmlns:a16="http://schemas.microsoft.com/office/drawing/2014/main" id="{A0E79E40-E76C-D721-B763-9DA22F27A5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21933" y="87734"/>
            <a:ext cx="5771226" cy="6666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51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75338-D919-A228-FB22-C523299BA78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248421B-A471-9244-6809-D37BFCADD2FE}"/>
              </a:ext>
            </a:extLst>
          </p:cNvPr>
          <p:cNvSpPr/>
          <p:nvPr/>
        </p:nvSpPr>
        <p:spPr>
          <a:xfrm>
            <a:off x="105143" y="106473"/>
            <a:ext cx="3655129" cy="5755422"/>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1495-1776 : Dans le haut-Sénégal, les royaumes fulbés ou peuls : Grand </a:t>
            </a:r>
            <a:r>
              <a:rPr lang="fr-FR" sz="1600" b="1" dirty="0" err="1"/>
              <a:t>Fulo</a:t>
            </a:r>
            <a:r>
              <a:rPr lang="fr-FR" sz="1600" b="1" dirty="0"/>
              <a:t>, </a:t>
            </a:r>
            <a:r>
              <a:rPr lang="fr-FR" sz="1600" b="1" dirty="0" err="1"/>
              <a:t>Boundou</a:t>
            </a:r>
            <a:r>
              <a:rPr lang="fr-FR" sz="1600" b="1" dirty="0"/>
              <a:t> et Fouta </a:t>
            </a:r>
            <a:r>
              <a:rPr lang="fr-FR" sz="1600" b="1" dirty="0" err="1"/>
              <a:t>Djalon</a:t>
            </a:r>
            <a:endParaRPr lang="fr-FR" sz="1600" dirty="0">
              <a:solidFill>
                <a:srgbClr val="FF0000"/>
              </a:solidFill>
            </a:endParaRPr>
          </a:p>
          <a:p>
            <a:endParaRPr lang="fr-FR" sz="1600" dirty="0">
              <a:solidFill>
                <a:srgbClr val="FF0000"/>
              </a:solidFill>
            </a:endParaRPr>
          </a:p>
          <a:p>
            <a:r>
              <a:rPr lang="fr-FR" sz="1600" dirty="0"/>
              <a:t>*1600-1700 : Plus au sud…</a:t>
            </a:r>
          </a:p>
          <a:p>
            <a:r>
              <a:rPr lang="fr-FR" sz="1600" dirty="0"/>
              <a:t>Des éleveurs peuls musulmans </a:t>
            </a:r>
          </a:p>
          <a:p>
            <a:r>
              <a:rPr lang="fr-FR" sz="1600" dirty="0"/>
              <a:t>Fondent les royaumes</a:t>
            </a:r>
          </a:p>
          <a:p>
            <a:r>
              <a:rPr lang="fr-FR" sz="1600" dirty="0"/>
              <a:t>Du </a:t>
            </a:r>
            <a:r>
              <a:rPr lang="fr-FR" sz="1600" b="1" dirty="0" err="1"/>
              <a:t>Boundou</a:t>
            </a:r>
            <a:r>
              <a:rPr lang="fr-FR" sz="1600" dirty="0"/>
              <a:t> et du </a:t>
            </a:r>
            <a:r>
              <a:rPr lang="fr-FR" sz="1600" b="1" dirty="0"/>
              <a:t>Fouta </a:t>
            </a:r>
            <a:r>
              <a:rPr lang="fr-FR" sz="1600" b="1" dirty="0" err="1"/>
              <a:t>Djalon</a:t>
            </a:r>
            <a:endParaRPr lang="fr-FR" sz="1600" dirty="0"/>
          </a:p>
          <a:p>
            <a:r>
              <a:rPr lang="fr-FR" sz="1600" dirty="0"/>
              <a:t>Aux sources du Sénégal et de la Gambie</a:t>
            </a:r>
          </a:p>
          <a:p>
            <a:endParaRPr lang="fr-FR" sz="1600" dirty="0"/>
          </a:p>
          <a:p>
            <a:r>
              <a:rPr lang="fr-FR" sz="1600" dirty="0"/>
              <a:t>*1400-1700 : Les autres Peuls</a:t>
            </a:r>
          </a:p>
          <a:p>
            <a:r>
              <a:rPr lang="fr-FR" sz="1600" dirty="0"/>
              <a:t>Restés éleveurs et nomades, migrent</a:t>
            </a:r>
          </a:p>
          <a:p>
            <a:r>
              <a:rPr lang="fr-FR" sz="1600" dirty="0"/>
              <a:t>Vers l’est dans toute la savane</a:t>
            </a:r>
          </a:p>
          <a:p>
            <a:r>
              <a:rPr lang="fr-FR" sz="1600" dirty="0"/>
              <a:t>Occidentale et centrale jusqu’au lac Tchad</a:t>
            </a:r>
          </a:p>
          <a:p>
            <a:endParaRPr lang="fr-FR" sz="1600" dirty="0"/>
          </a:p>
          <a:p>
            <a:r>
              <a:rPr lang="fr-FR" sz="1600" dirty="0"/>
              <a:t>NB : 1644-74 : </a:t>
            </a:r>
            <a:r>
              <a:rPr lang="fr-FR" sz="1600" i="1" dirty="0"/>
              <a:t>Guerre des marabouts</a:t>
            </a:r>
          </a:p>
          <a:p>
            <a:endParaRPr lang="fr-FR" sz="1600" dirty="0"/>
          </a:p>
          <a:p>
            <a:r>
              <a:rPr lang="fr-FR" sz="1600" dirty="0"/>
              <a:t>*1644 : Le Berbère Sanhadja </a:t>
            </a:r>
            <a:r>
              <a:rPr lang="fr-FR" sz="1600" dirty="0" err="1"/>
              <a:t>Ashfag</a:t>
            </a:r>
            <a:r>
              <a:rPr lang="fr-FR" sz="1600" dirty="0"/>
              <a:t>,</a:t>
            </a:r>
          </a:p>
          <a:p>
            <a:r>
              <a:rPr lang="fr-FR" sz="1600" dirty="0"/>
              <a:t>ou </a:t>
            </a:r>
            <a:r>
              <a:rPr lang="fr-FR" sz="1600" i="1" dirty="0"/>
              <a:t>Nasir al-Din</a:t>
            </a:r>
            <a:r>
              <a:rPr lang="fr-FR" sz="1600" dirty="0"/>
              <a:t>, défenseur de la foi</a:t>
            </a:r>
          </a:p>
          <a:p>
            <a:r>
              <a:rPr lang="fr-FR" sz="1600" dirty="0"/>
              <a:t>Déclenche une </a:t>
            </a:r>
            <a:r>
              <a:rPr lang="fr-FR" sz="1600" i="1" dirty="0"/>
              <a:t>guerre sainte</a:t>
            </a:r>
          </a:p>
          <a:p>
            <a:endParaRPr lang="fr-FR" sz="1600" dirty="0"/>
          </a:p>
          <a:p>
            <a:r>
              <a:rPr lang="fr-FR" sz="1600" dirty="0"/>
              <a:t>Contre les royaumes du Sénégal</a:t>
            </a:r>
          </a:p>
          <a:p>
            <a:r>
              <a:rPr lang="fr-FR" sz="1600" dirty="0"/>
              <a:t>Grand </a:t>
            </a:r>
            <a:r>
              <a:rPr lang="fr-FR" sz="1600" dirty="0" err="1"/>
              <a:t>Fulo</a:t>
            </a:r>
            <a:r>
              <a:rPr lang="fr-FR" sz="1600" dirty="0"/>
              <a:t>, </a:t>
            </a:r>
            <a:r>
              <a:rPr lang="fr-FR" sz="1600" dirty="0" err="1"/>
              <a:t>Dyolof</a:t>
            </a:r>
            <a:r>
              <a:rPr lang="fr-FR" sz="1600" dirty="0"/>
              <a:t>, </a:t>
            </a:r>
            <a:r>
              <a:rPr lang="fr-FR" sz="1600" dirty="0" err="1"/>
              <a:t>Walo</a:t>
            </a:r>
            <a:r>
              <a:rPr lang="fr-FR" sz="1600" dirty="0"/>
              <a:t>, </a:t>
            </a:r>
            <a:r>
              <a:rPr lang="fr-FR" sz="1600" dirty="0" err="1"/>
              <a:t>Cayor</a:t>
            </a:r>
            <a:endParaRPr lang="fr-FR" sz="1600" dirty="0"/>
          </a:p>
        </p:txBody>
      </p:sp>
      <p:pic>
        <p:nvPicPr>
          <p:cNvPr id="2" name="Picture 3" descr="C:\Users\Christophe\Pictures\My Scans\2016-04 (avr.)\scan0010.jpg">
            <a:extLst>
              <a:ext uri="{FF2B5EF4-FFF2-40B4-BE49-F238E27FC236}">
                <a16:creationId xmlns:a16="http://schemas.microsoft.com/office/drawing/2014/main" id="{A7193B01-8A4C-F47A-8E7A-70EBA00DA8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C8B78441-3FE5-99E4-3EE7-A0827032CA7D}"/>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F094279E-565D-CFB4-4D55-92D813F4CD72}"/>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601A1707-205B-B696-FD54-C8261A77E2E3}"/>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0D366069-2E6D-E33F-6F00-3B7492215586}"/>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9D5A313-97D0-4E55-9BCA-A5E88AA2E370}"/>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6643A9E-805F-444E-FD3D-6904BD5E3616}"/>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7C137E63-87FD-5E09-7CFE-404B1C4CF57C}"/>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Ellipse 13">
            <a:extLst>
              <a:ext uri="{FF2B5EF4-FFF2-40B4-BE49-F238E27FC236}">
                <a16:creationId xmlns:a16="http://schemas.microsoft.com/office/drawing/2014/main" id="{A070E501-46F5-83FA-9BAC-AC76ABBD59AA}"/>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id="{599E3112-F775-5F06-AC4B-61E1354DB4E3}"/>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Ellipse 21">
            <a:extLst>
              <a:ext uri="{FF2B5EF4-FFF2-40B4-BE49-F238E27FC236}">
                <a16:creationId xmlns:a16="http://schemas.microsoft.com/office/drawing/2014/main" id="{934CA5B8-96FE-8A8E-7650-D13F4C9D8600}"/>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Ellipse 22">
            <a:extLst>
              <a:ext uri="{FF2B5EF4-FFF2-40B4-BE49-F238E27FC236}">
                <a16:creationId xmlns:a16="http://schemas.microsoft.com/office/drawing/2014/main" id="{0113550A-BCE2-7640-61FF-F730FBF8E700}"/>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avec flèche 24">
            <a:extLst>
              <a:ext uri="{FF2B5EF4-FFF2-40B4-BE49-F238E27FC236}">
                <a16:creationId xmlns:a16="http://schemas.microsoft.com/office/drawing/2014/main" id="{2E17377A-70B5-F0CB-57E4-FCF277276C24}"/>
              </a:ext>
            </a:extLst>
          </p:cNvPr>
          <p:cNvCxnSpPr>
            <a:cxnSpLocks/>
            <a:endCxn id="23" idx="0"/>
          </p:cNvCxnSpPr>
          <p:nvPr/>
        </p:nvCxnSpPr>
        <p:spPr>
          <a:xfrm flipH="1">
            <a:off x="5038573" y="116632"/>
            <a:ext cx="302622" cy="7662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C73740C5-4589-4548-3A67-9640A8EE2931}"/>
              </a:ext>
            </a:extLst>
          </p:cNvPr>
          <p:cNvCxnSpPr>
            <a:cxnSpLocks/>
          </p:cNvCxnSpPr>
          <p:nvPr/>
        </p:nvCxnSpPr>
        <p:spPr>
          <a:xfrm>
            <a:off x="5053168" y="908720"/>
            <a:ext cx="1947072" cy="482352"/>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50EC9341-A066-7B05-D9EE-6B5E6D0625BE}"/>
              </a:ext>
            </a:extLst>
          </p:cNvPr>
          <p:cNvSpPr/>
          <p:nvPr/>
        </p:nvSpPr>
        <p:spPr>
          <a:xfrm>
            <a:off x="4795569" y="83656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2DD05FFD-E841-B46C-CD95-BC0F27913044}"/>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F67CCB1D-A59D-6828-C5B9-56C6CBBA968E}"/>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574C328F-9936-25F2-1334-900690D33813}"/>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49E866F1-34DA-1A49-879F-D7DCA90E832D}"/>
              </a:ext>
            </a:extLst>
          </p:cNvPr>
          <p:cNvSpPr/>
          <p:nvPr/>
        </p:nvSpPr>
        <p:spPr>
          <a:xfrm>
            <a:off x="5197179" y="151572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A091BC59-3DB6-1D84-D2C2-20E1781FACDB}"/>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ED9751D2-7068-D29C-E452-F8786AFDC1AD}"/>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Ellipse 17">
            <a:extLst>
              <a:ext uri="{FF2B5EF4-FFF2-40B4-BE49-F238E27FC236}">
                <a16:creationId xmlns:a16="http://schemas.microsoft.com/office/drawing/2014/main" id="{3FF1A103-561C-F1CF-73ED-00AADF535EE6}"/>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Ellipse 18">
            <a:extLst>
              <a:ext uri="{FF2B5EF4-FFF2-40B4-BE49-F238E27FC236}">
                <a16:creationId xmlns:a16="http://schemas.microsoft.com/office/drawing/2014/main" id="{3D522613-C9DA-BF59-767F-B12D94A91B3B}"/>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Ellipse 19">
            <a:extLst>
              <a:ext uri="{FF2B5EF4-FFF2-40B4-BE49-F238E27FC236}">
                <a16:creationId xmlns:a16="http://schemas.microsoft.com/office/drawing/2014/main" id="{6139CE23-F562-F378-BDE5-D39D8B07383D}"/>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6" name="Connecteur droit avec flèche 25">
            <a:extLst>
              <a:ext uri="{FF2B5EF4-FFF2-40B4-BE49-F238E27FC236}">
                <a16:creationId xmlns:a16="http://schemas.microsoft.com/office/drawing/2014/main" id="{63D56A9E-232E-9B61-9B68-DBDC660BC622}"/>
              </a:ext>
            </a:extLst>
          </p:cNvPr>
          <p:cNvCxnSpPr>
            <a:cxnSpLocks/>
            <a:stCxn id="23" idx="5"/>
            <a:endCxn id="44" idx="0"/>
          </p:cNvCxnSpPr>
          <p:nvPr/>
        </p:nvCxnSpPr>
        <p:spPr>
          <a:xfrm>
            <a:off x="5070438" y="1279219"/>
            <a:ext cx="118401" cy="917635"/>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BA28BAA-903B-D760-E54C-8536BE24E285}"/>
              </a:ext>
            </a:extLst>
          </p:cNvPr>
          <p:cNvCxnSpPr>
            <a:cxnSpLocks/>
          </p:cNvCxnSpPr>
          <p:nvPr/>
        </p:nvCxnSpPr>
        <p:spPr>
          <a:xfrm>
            <a:off x="7000240" y="1391072"/>
            <a:ext cx="2545469" cy="484941"/>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26D4043E-745C-BB80-EDC5-F5EE6B552296}"/>
              </a:ext>
            </a:extLst>
          </p:cNvPr>
          <p:cNvSpPr/>
          <p:nvPr/>
        </p:nvSpPr>
        <p:spPr>
          <a:xfrm>
            <a:off x="6976985" y="1301891"/>
            <a:ext cx="273676" cy="2555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F0ED7EA8-2285-FEA0-6250-1A210C8520BF}"/>
              </a:ext>
            </a:extLst>
          </p:cNvPr>
          <p:cNvSpPr/>
          <p:nvPr/>
        </p:nvSpPr>
        <p:spPr>
          <a:xfrm>
            <a:off x="9531082" y="1792817"/>
            <a:ext cx="273676" cy="2555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BA18CE80-5617-F819-D79E-9F8EE265C621}"/>
              </a:ext>
            </a:extLst>
          </p:cNvPr>
          <p:cNvSpPr/>
          <p:nvPr/>
        </p:nvSpPr>
        <p:spPr>
          <a:xfrm>
            <a:off x="5052001" y="2196854"/>
            <a:ext cx="273676" cy="2555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7223DB11-4FE0-E9B8-1850-36FC250474F0}"/>
              </a:ext>
            </a:extLst>
          </p:cNvPr>
          <p:cNvSpPr/>
          <p:nvPr/>
        </p:nvSpPr>
        <p:spPr>
          <a:xfrm>
            <a:off x="3879603" y="5379137"/>
            <a:ext cx="8207254" cy="1400383"/>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*Objectif : Révolte religieuse et populaire contre les effets néfastes du commerce atlantique ; Et la tyrannie des rois qui participent activement à la chasse aux esclaves</a:t>
            </a:r>
          </a:p>
          <a:p>
            <a:endParaRPr lang="fr-FR" sz="1700" dirty="0"/>
          </a:p>
          <a:p>
            <a:r>
              <a:rPr lang="fr-FR" sz="1700" dirty="0"/>
              <a:t>*1674-77 : Mort de Nasir al-Din ; Les Français de Saint-Louis (1658) en profitent pour apporter leur aide aux monarques et mettre fin au </a:t>
            </a:r>
            <a:r>
              <a:rPr lang="fr-FR" sz="1700" i="1" dirty="0"/>
              <a:t>mouvement maraboutique</a:t>
            </a:r>
            <a:r>
              <a:rPr lang="fr-FR" sz="1700" dirty="0"/>
              <a:t> ; </a:t>
            </a:r>
            <a:r>
              <a:rPr lang="fr-FR" sz="1700" u="sng" dirty="0"/>
              <a:t>A suivre</a:t>
            </a:r>
            <a:r>
              <a:rPr lang="fr-FR" sz="1700" dirty="0"/>
              <a:t>…</a:t>
            </a:r>
          </a:p>
        </p:txBody>
      </p:sp>
      <p:sp>
        <p:nvSpPr>
          <p:cNvPr id="9" name="Ellipse 8">
            <a:extLst>
              <a:ext uri="{FF2B5EF4-FFF2-40B4-BE49-F238E27FC236}">
                <a16:creationId xmlns:a16="http://schemas.microsoft.com/office/drawing/2014/main" id="{5B641EDA-BBBC-9A2C-44D7-2EA38CB206C4}"/>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Picture 2" descr="Image illustrative de l’article Peul">
            <a:extLst>
              <a:ext uri="{FF2B5EF4-FFF2-40B4-BE49-F238E27FC236}">
                <a16:creationId xmlns:a16="http://schemas.microsoft.com/office/drawing/2014/main" id="{710A9550-56F6-30BF-E9F7-94F7780998F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7648" t="26687" r="42859" b="51079"/>
          <a:stretch>
            <a:fillRect/>
          </a:stretch>
        </p:blipFill>
        <p:spPr bwMode="auto">
          <a:xfrm>
            <a:off x="7463860" y="3269677"/>
            <a:ext cx="4622997" cy="195952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4421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E6C2-B516-840A-7E27-87A9815D0D0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0CFB61C-1C94-BFD5-2EFE-B8E40D188F0D}"/>
              </a:ext>
            </a:extLst>
          </p:cNvPr>
          <p:cNvSpPr/>
          <p:nvPr/>
        </p:nvSpPr>
        <p:spPr>
          <a:xfrm>
            <a:off x="177306" y="131728"/>
            <a:ext cx="2435266" cy="646331"/>
          </a:xfrm>
          <a:prstGeom prst="rect">
            <a:avLst/>
          </a:prstGeom>
          <a:solidFill>
            <a:srgbClr val="FFC000"/>
          </a:solidFill>
          <a:ln w="38100">
            <a:solidFill>
              <a:schemeClr val="tx1"/>
            </a:solidFill>
          </a:ln>
        </p:spPr>
        <p:txBody>
          <a:bodyPr wrap="square">
            <a:spAutoFit/>
          </a:bodyPr>
          <a:lstStyle/>
          <a:p>
            <a:r>
              <a:rPr lang="fr-FR" b="1" dirty="0"/>
              <a:t>670-1511 : Le Maghreb médiéval</a:t>
            </a:r>
          </a:p>
        </p:txBody>
      </p:sp>
      <p:pic>
        <p:nvPicPr>
          <p:cNvPr id="2" name="Image 1">
            <a:extLst>
              <a:ext uri="{FF2B5EF4-FFF2-40B4-BE49-F238E27FC236}">
                <a16:creationId xmlns:a16="http://schemas.microsoft.com/office/drawing/2014/main" id="{BB82CF11-D441-1DA9-DE1C-CB14F607A7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07812" y="102766"/>
            <a:ext cx="8629417" cy="5729074"/>
          </a:xfrm>
          <a:prstGeom prst="rect">
            <a:avLst/>
          </a:prstGeom>
          <a:ln w="38100">
            <a:solidFill>
              <a:schemeClr val="tx1"/>
            </a:solidFill>
          </a:ln>
        </p:spPr>
      </p:pic>
    </p:spTree>
    <p:extLst>
      <p:ext uri="{BB962C8B-B14F-4D97-AF65-F5344CB8AC3E}">
        <p14:creationId xmlns:p14="http://schemas.microsoft.com/office/powerpoint/2010/main" val="1789572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hristophe\Pictures\My Scans\2014-10 (oct.)\scan0001.jpg">
            <a:extLst>
              <a:ext uri="{FF2B5EF4-FFF2-40B4-BE49-F238E27FC236}">
                <a16:creationId xmlns:a16="http://schemas.microsoft.com/office/drawing/2014/main" id="{F5995B83-361D-AE3A-691F-7A649E99C3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2933" y="117693"/>
            <a:ext cx="8104297" cy="407838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5E5AA321-C648-99A8-A9EC-571D5FC93A13}"/>
              </a:ext>
            </a:extLst>
          </p:cNvPr>
          <p:cNvSpPr/>
          <p:nvPr/>
        </p:nvSpPr>
        <p:spPr>
          <a:xfrm>
            <a:off x="8869776" y="2156886"/>
            <a:ext cx="224798" cy="200614"/>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k</a:t>
            </a:r>
          </a:p>
        </p:txBody>
      </p:sp>
      <p:sp>
        <p:nvSpPr>
          <p:cNvPr id="4" name="Ellipse 3">
            <a:extLst>
              <a:ext uri="{FF2B5EF4-FFF2-40B4-BE49-F238E27FC236}">
                <a16:creationId xmlns:a16="http://schemas.microsoft.com/office/drawing/2014/main" id="{BE27A4F5-C662-62F1-8CDB-0E54219AB482}"/>
              </a:ext>
            </a:extLst>
          </p:cNvPr>
          <p:cNvSpPr/>
          <p:nvPr/>
        </p:nvSpPr>
        <p:spPr>
          <a:xfrm>
            <a:off x="8869776" y="1925792"/>
            <a:ext cx="224798" cy="200614"/>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a:t>
            </a:r>
          </a:p>
        </p:txBody>
      </p:sp>
      <p:sp>
        <p:nvSpPr>
          <p:cNvPr id="6" name="Ellipse 5">
            <a:extLst>
              <a:ext uri="{FF2B5EF4-FFF2-40B4-BE49-F238E27FC236}">
                <a16:creationId xmlns:a16="http://schemas.microsoft.com/office/drawing/2014/main" id="{6D0A5249-9593-41AA-A47A-F6C8EC7BB44C}"/>
              </a:ext>
            </a:extLst>
          </p:cNvPr>
          <p:cNvSpPr/>
          <p:nvPr/>
        </p:nvSpPr>
        <p:spPr>
          <a:xfrm>
            <a:off x="5720176" y="1372070"/>
            <a:ext cx="224798" cy="200614"/>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t>
            </a:r>
          </a:p>
        </p:txBody>
      </p:sp>
      <p:cxnSp>
        <p:nvCxnSpPr>
          <p:cNvPr id="10" name="Connecteur droit avec flèche 9">
            <a:extLst>
              <a:ext uri="{FF2B5EF4-FFF2-40B4-BE49-F238E27FC236}">
                <a16:creationId xmlns:a16="http://schemas.microsoft.com/office/drawing/2014/main" id="{064178E9-81FF-7956-0CAE-2E93650B14CF}"/>
              </a:ext>
            </a:extLst>
          </p:cNvPr>
          <p:cNvCxnSpPr>
            <a:cxnSpLocks/>
            <a:endCxn id="6" idx="3"/>
          </p:cNvCxnSpPr>
          <p:nvPr/>
        </p:nvCxnSpPr>
        <p:spPr>
          <a:xfrm flipV="1">
            <a:off x="5496560" y="1543305"/>
            <a:ext cx="256537" cy="81419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D32AD612-1648-1DE4-4E13-232C1AE35961}"/>
              </a:ext>
            </a:extLst>
          </p:cNvPr>
          <p:cNvCxnSpPr>
            <a:cxnSpLocks/>
            <a:endCxn id="3" idx="4"/>
          </p:cNvCxnSpPr>
          <p:nvPr/>
        </p:nvCxnSpPr>
        <p:spPr>
          <a:xfrm flipV="1">
            <a:off x="8869776" y="2357500"/>
            <a:ext cx="112399" cy="5076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B48862F9-CCF6-E3C6-302A-BA973BADE50B}"/>
              </a:ext>
            </a:extLst>
          </p:cNvPr>
          <p:cNvCxnSpPr>
            <a:cxnSpLocks/>
          </p:cNvCxnSpPr>
          <p:nvPr/>
        </p:nvCxnSpPr>
        <p:spPr>
          <a:xfrm flipH="1" flipV="1">
            <a:off x="8869776" y="2865120"/>
            <a:ext cx="2296064" cy="10363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4F285D00-D5F0-C999-FF70-DE210A585CB0}"/>
              </a:ext>
            </a:extLst>
          </p:cNvPr>
          <p:cNvCxnSpPr>
            <a:cxnSpLocks/>
            <a:stCxn id="3" idx="2"/>
          </p:cNvCxnSpPr>
          <p:nvPr/>
        </p:nvCxnSpPr>
        <p:spPr>
          <a:xfrm flipH="1">
            <a:off x="5496560" y="2257193"/>
            <a:ext cx="3373216" cy="10030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6605" y="117693"/>
            <a:ext cx="3941608" cy="520142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670-705 : Conquête arabe du Maghreb ; Islamisation des chefs berbères</a:t>
            </a:r>
          </a:p>
          <a:p>
            <a:endParaRPr lang="fr-FR" sz="1600" dirty="0"/>
          </a:p>
          <a:p>
            <a:r>
              <a:rPr lang="fr-FR" sz="1600" dirty="0"/>
              <a:t>*Aux VIIe-VIIIe siècles…</a:t>
            </a:r>
          </a:p>
          <a:p>
            <a:r>
              <a:rPr lang="fr-FR" sz="1600" dirty="0"/>
              <a:t>La conquête arabo-musulmane</a:t>
            </a:r>
          </a:p>
          <a:p>
            <a:r>
              <a:rPr lang="fr-FR" sz="1600" dirty="0"/>
              <a:t>*En trois périodes…</a:t>
            </a:r>
          </a:p>
          <a:p>
            <a:endParaRPr lang="fr-FR" sz="1600" dirty="0"/>
          </a:p>
          <a:p>
            <a:r>
              <a:rPr lang="fr-FR" sz="1600" dirty="0"/>
              <a:t>a) 670-705 : Conquête arabe du Maghreb</a:t>
            </a:r>
          </a:p>
          <a:p>
            <a:r>
              <a:rPr lang="fr-FR" sz="1500" dirty="0"/>
              <a:t>NB : 670-98 : Fondations de Kairouan et de Tunis</a:t>
            </a:r>
          </a:p>
          <a:p>
            <a:endParaRPr lang="fr-FR" sz="1500" dirty="0"/>
          </a:p>
          <a:p>
            <a:r>
              <a:rPr lang="fr-FR" sz="1500" dirty="0"/>
              <a:t>b) 695-702 : Après la résistance</a:t>
            </a:r>
          </a:p>
          <a:p>
            <a:r>
              <a:rPr lang="fr-FR" sz="1500" dirty="0"/>
              <a:t>De la reine berbère Kahina</a:t>
            </a:r>
          </a:p>
          <a:p>
            <a:r>
              <a:rPr lang="fr-FR" sz="1600" dirty="0"/>
              <a:t>*705 : Soumission des chefs berbères</a:t>
            </a:r>
          </a:p>
          <a:p>
            <a:r>
              <a:rPr lang="fr-FR" sz="1600" dirty="0"/>
              <a:t>Qui </a:t>
            </a:r>
            <a:r>
              <a:rPr lang="fr-FR" sz="1500" dirty="0"/>
              <a:t>se convertissent et fournissent des troupes</a:t>
            </a:r>
          </a:p>
          <a:p>
            <a:r>
              <a:rPr lang="fr-FR" sz="1600" dirty="0"/>
              <a:t>*Et enfin…</a:t>
            </a:r>
          </a:p>
          <a:p>
            <a:endParaRPr lang="fr-FR" sz="1600" dirty="0"/>
          </a:p>
          <a:p>
            <a:r>
              <a:rPr lang="fr-FR" sz="1600" dirty="0"/>
              <a:t>c) 711-14 : Conquête de l’Espagne ; Et…</a:t>
            </a:r>
          </a:p>
          <a:p>
            <a:r>
              <a:rPr lang="fr-FR" sz="1600" dirty="0"/>
              <a:t>*756-1031 : Emirat omeyyade </a:t>
            </a:r>
            <a:r>
              <a:rPr lang="fr-FR" sz="1600" i="1" dirty="0"/>
              <a:t>arabe</a:t>
            </a:r>
            <a:r>
              <a:rPr lang="fr-FR" sz="1600" dirty="0"/>
              <a:t> de Cordoue        ; Qui deviendra un califat en 929</a:t>
            </a:r>
          </a:p>
          <a:p>
            <a:endParaRPr lang="fr-FR" sz="1600" dirty="0"/>
          </a:p>
          <a:p>
            <a:r>
              <a:rPr lang="fr-FR" sz="1600" dirty="0"/>
              <a:t>*Mais…</a:t>
            </a:r>
          </a:p>
        </p:txBody>
      </p:sp>
      <p:sp>
        <p:nvSpPr>
          <p:cNvPr id="29" name="Ellipse 28">
            <a:extLst>
              <a:ext uri="{FF2B5EF4-FFF2-40B4-BE49-F238E27FC236}">
                <a16:creationId xmlns:a16="http://schemas.microsoft.com/office/drawing/2014/main" id="{1180B073-D6FD-8796-5E10-92F8B51E3351}"/>
              </a:ext>
            </a:extLst>
          </p:cNvPr>
          <p:cNvSpPr/>
          <p:nvPr/>
        </p:nvSpPr>
        <p:spPr>
          <a:xfrm>
            <a:off x="3661016" y="1925792"/>
            <a:ext cx="224798" cy="200614"/>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k</a:t>
            </a:r>
          </a:p>
        </p:txBody>
      </p:sp>
      <p:sp>
        <p:nvSpPr>
          <p:cNvPr id="30" name="Ellipse 29">
            <a:extLst>
              <a:ext uri="{FF2B5EF4-FFF2-40B4-BE49-F238E27FC236}">
                <a16:creationId xmlns:a16="http://schemas.microsoft.com/office/drawing/2014/main" id="{438682BC-64DF-D1D9-810C-C120F7A0077E}"/>
              </a:ext>
            </a:extLst>
          </p:cNvPr>
          <p:cNvSpPr/>
          <p:nvPr/>
        </p:nvSpPr>
        <p:spPr>
          <a:xfrm>
            <a:off x="3885814" y="1925792"/>
            <a:ext cx="224798" cy="200614"/>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a:t>
            </a:r>
          </a:p>
        </p:txBody>
      </p:sp>
      <p:sp>
        <p:nvSpPr>
          <p:cNvPr id="31" name="Ellipse 30">
            <a:extLst>
              <a:ext uri="{FF2B5EF4-FFF2-40B4-BE49-F238E27FC236}">
                <a16:creationId xmlns:a16="http://schemas.microsoft.com/office/drawing/2014/main" id="{8802EFD9-29B9-5BE6-4788-FFF0577CBE59}"/>
              </a:ext>
            </a:extLst>
          </p:cNvPr>
          <p:cNvSpPr/>
          <p:nvPr/>
        </p:nvSpPr>
        <p:spPr>
          <a:xfrm>
            <a:off x="943018" y="4547893"/>
            <a:ext cx="224798" cy="200614"/>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a:t>
            </a:r>
          </a:p>
        </p:txBody>
      </p:sp>
    </p:spTree>
    <p:extLst>
      <p:ext uri="{BB962C8B-B14F-4D97-AF65-F5344CB8AC3E}">
        <p14:creationId xmlns:p14="http://schemas.microsoft.com/office/powerpoint/2010/main" val="1744968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A9435-977C-1FEA-DC2C-9286A69BFE9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61D6722-E9B6-F728-2ABE-B88944FB079B}"/>
              </a:ext>
            </a:extLst>
          </p:cNvPr>
          <p:cNvSpPr/>
          <p:nvPr/>
        </p:nvSpPr>
        <p:spPr>
          <a:xfrm>
            <a:off x="154770" y="117693"/>
            <a:ext cx="3167550" cy="597086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739-761 : La grande Révolte berbère ; Naissance d’un Islam</a:t>
            </a:r>
            <a:r>
              <a:rPr lang="fr-FR" sz="1600" b="1" i="1" dirty="0"/>
              <a:t> kharijite</a:t>
            </a:r>
            <a:r>
              <a:rPr lang="fr-FR" sz="1600" b="1" dirty="0"/>
              <a:t> égalitaire des tribus berbères, opposé à un Islam </a:t>
            </a:r>
            <a:r>
              <a:rPr lang="fr-FR" sz="1600" b="1" i="1" dirty="0"/>
              <a:t>sunnite </a:t>
            </a:r>
            <a:r>
              <a:rPr lang="fr-FR" sz="1600" b="1" dirty="0"/>
              <a:t>arabe minoritaire des villes</a:t>
            </a:r>
          </a:p>
          <a:p>
            <a:endParaRPr lang="fr-FR" sz="1600" dirty="0"/>
          </a:p>
          <a:p>
            <a:r>
              <a:rPr lang="fr-FR" sz="1600" dirty="0"/>
              <a:t>*739-61</a:t>
            </a:r>
          </a:p>
          <a:p>
            <a:r>
              <a:rPr lang="fr-FR" sz="1600" dirty="0"/>
              <a:t>La grande Révolte berbère…</a:t>
            </a:r>
          </a:p>
          <a:p>
            <a:endParaRPr lang="fr-FR" sz="1500" dirty="0"/>
          </a:p>
          <a:p>
            <a:r>
              <a:rPr lang="fr-FR" sz="1500" dirty="0"/>
              <a:t>*A</a:t>
            </a:r>
            <a:r>
              <a:rPr lang="fr-FR" sz="1600" dirty="0"/>
              <a:t>utour d’un Islam </a:t>
            </a:r>
            <a:r>
              <a:rPr lang="fr-FR" sz="1600" i="1" dirty="0"/>
              <a:t>kharijite </a:t>
            </a:r>
            <a:r>
              <a:rPr lang="fr-FR" sz="1500" dirty="0"/>
              <a:t>égalitaire NB : Contre l’esclavage ; </a:t>
            </a:r>
            <a:endParaRPr lang="fr-FR" sz="1600" dirty="0"/>
          </a:p>
          <a:p>
            <a:endParaRPr lang="fr-FR" sz="1600" dirty="0"/>
          </a:p>
          <a:p>
            <a:r>
              <a:rPr lang="fr-FR" sz="1600" dirty="0"/>
              <a:t>Les Berbères révoltés s’opposent</a:t>
            </a:r>
          </a:p>
          <a:p>
            <a:r>
              <a:rPr lang="fr-FR" sz="1600" dirty="0"/>
              <a:t>Aux Arabes </a:t>
            </a:r>
            <a:r>
              <a:rPr lang="fr-FR" sz="1600" i="1" dirty="0"/>
              <a:t>sunnites</a:t>
            </a:r>
            <a:r>
              <a:rPr lang="fr-FR" sz="1600" dirty="0"/>
              <a:t> des villes</a:t>
            </a:r>
          </a:p>
          <a:p>
            <a:endParaRPr lang="fr-FR" sz="1600" dirty="0"/>
          </a:p>
          <a:p>
            <a:r>
              <a:rPr lang="fr-FR" sz="1600" dirty="0"/>
              <a:t>*750-800 : Pendant et après</a:t>
            </a:r>
          </a:p>
          <a:p>
            <a:r>
              <a:rPr lang="fr-FR" sz="1600" dirty="0"/>
              <a:t>La Révolte berbère…</a:t>
            </a:r>
          </a:p>
          <a:p>
            <a:endParaRPr lang="fr-FR" sz="1600" dirty="0"/>
          </a:p>
          <a:p>
            <a:r>
              <a:rPr lang="fr-FR" sz="1600" dirty="0"/>
              <a:t>Et tout en restant</a:t>
            </a:r>
          </a:p>
          <a:p>
            <a:r>
              <a:rPr lang="fr-FR" sz="1600" dirty="0"/>
              <a:t>Sous l’obédience théorique</a:t>
            </a:r>
          </a:p>
          <a:p>
            <a:r>
              <a:rPr lang="fr-FR" sz="1600" dirty="0"/>
              <a:t>Du califat abbasside de Bagdad…</a:t>
            </a:r>
          </a:p>
          <a:p>
            <a:endParaRPr lang="fr-FR" sz="1600" dirty="0"/>
          </a:p>
          <a:p>
            <a:r>
              <a:rPr lang="fr-FR" sz="1600" dirty="0"/>
              <a:t>Le Maghreb se réorganise</a:t>
            </a:r>
          </a:p>
          <a:p>
            <a:r>
              <a:rPr lang="fr-FR" sz="1600" dirty="0"/>
              <a:t>En cinq royaumes…</a:t>
            </a:r>
          </a:p>
        </p:txBody>
      </p:sp>
      <p:pic>
        <p:nvPicPr>
          <p:cNvPr id="3" name="Image 2">
            <a:extLst>
              <a:ext uri="{FF2B5EF4-FFF2-40B4-BE49-F238E27FC236}">
                <a16:creationId xmlns:a16="http://schemas.microsoft.com/office/drawing/2014/main" id="{6248890A-7A7B-DA53-82BE-FEB58C6EE5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07812" y="102766"/>
            <a:ext cx="8629417" cy="5729074"/>
          </a:xfrm>
          <a:prstGeom prst="rect">
            <a:avLst/>
          </a:prstGeom>
          <a:ln w="38100">
            <a:solidFill>
              <a:schemeClr val="tx1"/>
            </a:solidFill>
          </a:ln>
        </p:spPr>
      </p:pic>
      <p:sp>
        <p:nvSpPr>
          <p:cNvPr id="6" name="Ellipse 5">
            <a:extLst>
              <a:ext uri="{FF2B5EF4-FFF2-40B4-BE49-F238E27FC236}">
                <a16:creationId xmlns:a16="http://schemas.microsoft.com/office/drawing/2014/main" id="{F242237D-5B07-2E16-7D97-8CBC8BE5D8D1}"/>
              </a:ext>
            </a:extLst>
          </p:cNvPr>
          <p:cNvSpPr/>
          <p:nvPr/>
        </p:nvSpPr>
        <p:spPr>
          <a:xfrm>
            <a:off x="10034547" y="2004486"/>
            <a:ext cx="224798" cy="200614"/>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k</a:t>
            </a:r>
          </a:p>
        </p:txBody>
      </p:sp>
      <p:sp>
        <p:nvSpPr>
          <p:cNvPr id="7" name="Ellipse 6">
            <a:extLst>
              <a:ext uri="{FF2B5EF4-FFF2-40B4-BE49-F238E27FC236}">
                <a16:creationId xmlns:a16="http://schemas.microsoft.com/office/drawing/2014/main" id="{F5828EFB-354E-3B07-101F-FF28BB72C494}"/>
              </a:ext>
            </a:extLst>
          </p:cNvPr>
          <p:cNvSpPr/>
          <p:nvPr/>
        </p:nvSpPr>
        <p:spPr>
          <a:xfrm>
            <a:off x="10034547" y="1523021"/>
            <a:ext cx="224798" cy="200614"/>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t</a:t>
            </a:r>
          </a:p>
        </p:txBody>
      </p:sp>
      <p:sp>
        <p:nvSpPr>
          <p:cNvPr id="10" name="Ellipse 9">
            <a:extLst>
              <a:ext uri="{FF2B5EF4-FFF2-40B4-BE49-F238E27FC236}">
                <a16:creationId xmlns:a16="http://schemas.microsoft.com/office/drawing/2014/main" id="{6B2AC715-39D4-AE32-32DF-4402CA1105A9}"/>
              </a:ext>
            </a:extLst>
          </p:cNvPr>
          <p:cNvSpPr/>
          <p:nvPr/>
        </p:nvSpPr>
        <p:spPr>
          <a:xfrm>
            <a:off x="5019040" y="1026160"/>
            <a:ext cx="383825" cy="295020"/>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1" name="Ellipse 10">
            <a:extLst>
              <a:ext uri="{FF2B5EF4-FFF2-40B4-BE49-F238E27FC236}">
                <a16:creationId xmlns:a16="http://schemas.microsoft.com/office/drawing/2014/main" id="{675FBB94-43D7-D5F3-25D1-0EE77BF5CB3A}"/>
              </a:ext>
            </a:extLst>
          </p:cNvPr>
          <p:cNvSpPr/>
          <p:nvPr/>
        </p:nvSpPr>
        <p:spPr>
          <a:xfrm rot="5400000">
            <a:off x="4396270" y="-463184"/>
            <a:ext cx="1807314" cy="293921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69922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80E79-9931-51EF-90BD-0CB75C9E12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B79D397-ADCD-2FC7-F90B-2BA308BC927E}"/>
              </a:ext>
            </a:extLst>
          </p:cNvPr>
          <p:cNvSpPr/>
          <p:nvPr/>
        </p:nvSpPr>
        <p:spPr>
          <a:xfrm>
            <a:off x="154770" y="5909310"/>
            <a:ext cx="11882459" cy="830997"/>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NB : Vivant essentiellement dans les villes, les Arabes restent minoritaires au sein d’une population berbère majoritaire divisée en trois groupes : Les </a:t>
            </a:r>
            <a:r>
              <a:rPr lang="fr-FR" sz="1600" dirty="0" err="1"/>
              <a:t>Masmoudas</a:t>
            </a:r>
            <a:r>
              <a:rPr lang="fr-FR" sz="1600" dirty="0"/>
              <a:t>, agriculteurs sédentaires ; Les </a:t>
            </a:r>
            <a:r>
              <a:rPr lang="fr-FR" sz="1600" dirty="0" err="1"/>
              <a:t>Sanhadjas</a:t>
            </a:r>
            <a:r>
              <a:rPr lang="fr-FR" sz="1600" dirty="0"/>
              <a:t>, nomades du Haut-Atlas et du Sahara ; Les Zénètes, les derniers venus…</a:t>
            </a:r>
          </a:p>
          <a:p>
            <a:r>
              <a:rPr lang="fr-FR" sz="1600" dirty="0"/>
              <a:t>Tribus guerrières venues de l’est, qui accompagneront la poussée arabe des XIe-XIIIe siècles…</a:t>
            </a:r>
          </a:p>
        </p:txBody>
      </p:sp>
      <p:pic>
        <p:nvPicPr>
          <p:cNvPr id="6" name="Image 5">
            <a:extLst>
              <a:ext uri="{FF2B5EF4-FFF2-40B4-BE49-F238E27FC236}">
                <a16:creationId xmlns:a16="http://schemas.microsoft.com/office/drawing/2014/main" id="{CACBDD2F-E20A-9D17-F13C-F7EC46FE25A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07812" y="102766"/>
            <a:ext cx="8629417" cy="5729074"/>
          </a:xfrm>
          <a:prstGeom prst="rect">
            <a:avLst/>
          </a:prstGeom>
          <a:ln w="38100">
            <a:solidFill>
              <a:schemeClr val="tx1"/>
            </a:solidFill>
          </a:ln>
        </p:spPr>
      </p:pic>
      <p:sp>
        <p:nvSpPr>
          <p:cNvPr id="2" name="Ellipse 1">
            <a:extLst>
              <a:ext uri="{FF2B5EF4-FFF2-40B4-BE49-F238E27FC236}">
                <a16:creationId xmlns:a16="http://schemas.microsoft.com/office/drawing/2014/main" id="{8DCA1B28-B08B-3C85-6236-FB6731317997}"/>
              </a:ext>
            </a:extLst>
          </p:cNvPr>
          <p:cNvSpPr/>
          <p:nvPr/>
        </p:nvSpPr>
        <p:spPr>
          <a:xfrm>
            <a:off x="9875520" y="1910080"/>
            <a:ext cx="383825" cy="295020"/>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9" name="Ellipse 8">
            <a:extLst>
              <a:ext uri="{FF2B5EF4-FFF2-40B4-BE49-F238E27FC236}">
                <a16:creationId xmlns:a16="http://schemas.microsoft.com/office/drawing/2014/main" id="{C635279B-6CE0-0C36-F042-B38D4CFED9BF}"/>
              </a:ext>
            </a:extLst>
          </p:cNvPr>
          <p:cNvSpPr/>
          <p:nvPr/>
        </p:nvSpPr>
        <p:spPr>
          <a:xfrm rot="5400000">
            <a:off x="9200623" y="1371017"/>
            <a:ext cx="1182719" cy="14675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4F73DF46-34D8-25D4-14DB-AB6EE70D43FA}"/>
              </a:ext>
            </a:extLst>
          </p:cNvPr>
          <p:cNvSpPr/>
          <p:nvPr/>
        </p:nvSpPr>
        <p:spPr>
          <a:xfrm>
            <a:off x="10034547" y="1523021"/>
            <a:ext cx="224798" cy="200614"/>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0" name="Ellipse 9">
            <a:extLst>
              <a:ext uri="{FF2B5EF4-FFF2-40B4-BE49-F238E27FC236}">
                <a16:creationId xmlns:a16="http://schemas.microsoft.com/office/drawing/2014/main" id="{3DA04B13-672A-8A71-997E-E3F772D97EDB}"/>
              </a:ext>
            </a:extLst>
          </p:cNvPr>
          <p:cNvSpPr/>
          <p:nvPr/>
        </p:nvSpPr>
        <p:spPr>
          <a:xfrm rot="5400000">
            <a:off x="7392142" y="1139986"/>
            <a:ext cx="1182719" cy="214940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00794B9-DA32-41C6-3E43-47BCAE152DCD}"/>
              </a:ext>
            </a:extLst>
          </p:cNvPr>
          <p:cNvSpPr/>
          <p:nvPr/>
        </p:nvSpPr>
        <p:spPr>
          <a:xfrm>
            <a:off x="6490999" y="2239093"/>
            <a:ext cx="278533" cy="259268"/>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 name="Ellipse 11">
            <a:extLst>
              <a:ext uri="{FF2B5EF4-FFF2-40B4-BE49-F238E27FC236}">
                <a16:creationId xmlns:a16="http://schemas.microsoft.com/office/drawing/2014/main" id="{631C3E9E-2039-1DB0-5E6C-8D252E667AE9}"/>
              </a:ext>
            </a:extLst>
          </p:cNvPr>
          <p:cNvSpPr/>
          <p:nvPr/>
        </p:nvSpPr>
        <p:spPr>
          <a:xfrm>
            <a:off x="6908800" y="2203341"/>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5" name="Ellipse 14">
            <a:extLst>
              <a:ext uri="{FF2B5EF4-FFF2-40B4-BE49-F238E27FC236}">
                <a16:creationId xmlns:a16="http://schemas.microsoft.com/office/drawing/2014/main" id="{65CB5453-F7C8-4179-44D9-4A3383410DD7}"/>
              </a:ext>
            </a:extLst>
          </p:cNvPr>
          <p:cNvSpPr/>
          <p:nvPr/>
        </p:nvSpPr>
        <p:spPr>
          <a:xfrm rot="2662003">
            <a:off x="3975652" y="2441653"/>
            <a:ext cx="642255" cy="1637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AB39701-A4CC-FBFA-669A-2208DCA6FDBD}"/>
              </a:ext>
            </a:extLst>
          </p:cNvPr>
          <p:cNvSpPr/>
          <p:nvPr/>
        </p:nvSpPr>
        <p:spPr>
          <a:xfrm>
            <a:off x="5019040" y="1026160"/>
            <a:ext cx="383825" cy="295020"/>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8" name="Ellipse 17">
            <a:extLst>
              <a:ext uri="{FF2B5EF4-FFF2-40B4-BE49-F238E27FC236}">
                <a16:creationId xmlns:a16="http://schemas.microsoft.com/office/drawing/2014/main" id="{8900155B-89A3-AB0A-8E4E-588624C7110E}"/>
              </a:ext>
            </a:extLst>
          </p:cNvPr>
          <p:cNvSpPr/>
          <p:nvPr/>
        </p:nvSpPr>
        <p:spPr>
          <a:xfrm>
            <a:off x="4281137" y="2770868"/>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9" name="Ellipse 18">
            <a:extLst>
              <a:ext uri="{FF2B5EF4-FFF2-40B4-BE49-F238E27FC236}">
                <a16:creationId xmlns:a16="http://schemas.microsoft.com/office/drawing/2014/main" id="{411744AD-EDEE-A4E3-E2F1-40B3B555C655}"/>
              </a:ext>
            </a:extLst>
          </p:cNvPr>
          <p:cNvSpPr/>
          <p:nvPr/>
        </p:nvSpPr>
        <p:spPr>
          <a:xfrm rot="5400000">
            <a:off x="4396270" y="-463184"/>
            <a:ext cx="1807314" cy="293921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57BCB9F9-074E-6F6A-3DA0-76D23911CB3C}"/>
              </a:ext>
            </a:extLst>
          </p:cNvPr>
          <p:cNvSpPr/>
          <p:nvPr/>
        </p:nvSpPr>
        <p:spPr>
          <a:xfrm>
            <a:off x="105812" y="102766"/>
            <a:ext cx="3388844" cy="5509200"/>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744-909 : Après la révolte berbère, morcellement du Maghreb qui se réorganise en cinq royaumes autonomes, sous l’obédience des califes abbassides de Bagdad</a:t>
            </a:r>
            <a:endParaRPr lang="fr-FR" sz="1600" dirty="0"/>
          </a:p>
          <a:p>
            <a:endParaRPr lang="fr-FR" sz="1600" dirty="0"/>
          </a:p>
          <a:p>
            <a:r>
              <a:rPr lang="fr-FR" sz="1600" dirty="0"/>
              <a:t>a) 800(-909) : A l’est, </a:t>
            </a:r>
            <a:r>
              <a:rPr lang="fr-FR" sz="1600" b="1" dirty="0"/>
              <a:t>l’Ifriqiya</a:t>
            </a:r>
          </a:p>
          <a:p>
            <a:r>
              <a:rPr lang="fr-FR" sz="1600" b="1" dirty="0"/>
              <a:t>Province autonome</a:t>
            </a:r>
            <a:r>
              <a:rPr lang="fr-FR" sz="1600" dirty="0"/>
              <a:t> de l’empire abbasside, dirigée par la </a:t>
            </a:r>
            <a:r>
              <a:rPr lang="fr-FR" sz="1600" b="1" dirty="0"/>
              <a:t>dynastie </a:t>
            </a:r>
            <a:r>
              <a:rPr lang="fr-FR" sz="1600" b="1" i="1" dirty="0"/>
              <a:t>arabe</a:t>
            </a:r>
            <a:r>
              <a:rPr lang="fr-FR" sz="1600" b="1" dirty="0"/>
              <a:t> sunnite malékite des Aghlabides</a:t>
            </a:r>
            <a:r>
              <a:rPr lang="fr-FR" sz="1600" dirty="0"/>
              <a:t> ; Capitale : Kairouan</a:t>
            </a:r>
          </a:p>
          <a:p>
            <a:r>
              <a:rPr lang="fr-FR" sz="1600" dirty="0"/>
              <a:t>NB : 831-902 : Conquête de la Sicile</a:t>
            </a:r>
          </a:p>
          <a:p>
            <a:endParaRPr lang="fr-FR" sz="1600" dirty="0"/>
          </a:p>
          <a:p>
            <a:r>
              <a:rPr lang="fr-FR" sz="1600" dirty="0"/>
              <a:t>b) 761(-909) : Au centre, </a:t>
            </a:r>
            <a:r>
              <a:rPr lang="fr-FR" sz="1600" b="1" dirty="0"/>
              <a:t>le royaume </a:t>
            </a:r>
            <a:r>
              <a:rPr lang="fr-FR" sz="1600" b="1" i="1" dirty="0"/>
              <a:t>berbère et kharidjite</a:t>
            </a:r>
            <a:r>
              <a:rPr lang="fr-FR" sz="1600" b="1" dirty="0"/>
              <a:t> de Tahert</a:t>
            </a:r>
          </a:p>
          <a:p>
            <a:r>
              <a:rPr lang="fr-FR" sz="1600" dirty="0"/>
              <a:t>Dirigé par la dynastie des </a:t>
            </a:r>
            <a:r>
              <a:rPr lang="fr-FR" sz="1600" dirty="0" err="1"/>
              <a:t>Rustémides</a:t>
            </a:r>
            <a:endParaRPr lang="fr-FR" sz="1600" dirty="0"/>
          </a:p>
          <a:p>
            <a:r>
              <a:rPr lang="fr-FR" sz="1600" dirty="0"/>
              <a:t>NB : 742-89 : Royaume vassal de Tlemcen</a:t>
            </a:r>
          </a:p>
          <a:p>
            <a:endParaRPr lang="fr-FR" sz="1600" dirty="0"/>
          </a:p>
          <a:p>
            <a:r>
              <a:rPr lang="fr-FR" sz="1600" dirty="0"/>
              <a:t>c) 744(-1058) : Sur la côte atlantique…</a:t>
            </a:r>
          </a:p>
          <a:p>
            <a:r>
              <a:rPr lang="fr-FR" sz="1600" b="1" dirty="0"/>
              <a:t>La confédération des </a:t>
            </a:r>
            <a:r>
              <a:rPr lang="fr-FR" sz="1600" b="1" dirty="0" err="1"/>
              <a:t>Berghouata</a:t>
            </a:r>
            <a:endParaRPr lang="fr-FR" sz="1600" b="1" dirty="0"/>
          </a:p>
          <a:p>
            <a:r>
              <a:rPr lang="fr-FR" sz="1600" b="1" dirty="0"/>
              <a:t>Berbères</a:t>
            </a:r>
            <a:r>
              <a:rPr lang="fr-FR" sz="1600" dirty="0"/>
              <a:t> </a:t>
            </a:r>
            <a:r>
              <a:rPr lang="fr-FR" sz="1600" i="1" dirty="0" err="1"/>
              <a:t>Masmoudas</a:t>
            </a:r>
            <a:r>
              <a:rPr lang="fr-FR" sz="1600" dirty="0"/>
              <a:t> </a:t>
            </a:r>
            <a:r>
              <a:rPr lang="fr-FR" sz="1600" i="1" dirty="0"/>
              <a:t>kharidjites</a:t>
            </a:r>
          </a:p>
        </p:txBody>
      </p:sp>
      <p:sp>
        <p:nvSpPr>
          <p:cNvPr id="16" name="Ellipse 15">
            <a:extLst>
              <a:ext uri="{FF2B5EF4-FFF2-40B4-BE49-F238E27FC236}">
                <a16:creationId xmlns:a16="http://schemas.microsoft.com/office/drawing/2014/main" id="{7B326B43-3A69-40EE-7F7E-E8AA730C66AD}"/>
              </a:ext>
            </a:extLst>
          </p:cNvPr>
          <p:cNvSpPr/>
          <p:nvPr/>
        </p:nvSpPr>
        <p:spPr>
          <a:xfrm>
            <a:off x="2727729" y="1586581"/>
            <a:ext cx="383825" cy="295020"/>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20" name="Ellipse 19">
            <a:extLst>
              <a:ext uri="{FF2B5EF4-FFF2-40B4-BE49-F238E27FC236}">
                <a16:creationId xmlns:a16="http://schemas.microsoft.com/office/drawing/2014/main" id="{ACFF33A6-135E-EC89-DE71-19C829159C99}"/>
              </a:ext>
            </a:extLst>
          </p:cNvPr>
          <p:cNvSpPr/>
          <p:nvPr/>
        </p:nvSpPr>
        <p:spPr>
          <a:xfrm>
            <a:off x="2870685" y="3574933"/>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1" name="Ellipse 20">
            <a:extLst>
              <a:ext uri="{FF2B5EF4-FFF2-40B4-BE49-F238E27FC236}">
                <a16:creationId xmlns:a16="http://schemas.microsoft.com/office/drawing/2014/main" id="{9CF67FE1-C875-3A18-C6E6-9B0EB47CF826}"/>
              </a:ext>
            </a:extLst>
          </p:cNvPr>
          <p:cNvSpPr/>
          <p:nvPr/>
        </p:nvSpPr>
        <p:spPr>
          <a:xfrm>
            <a:off x="3077727" y="5066306"/>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1888900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E8462-BAF3-9D74-EAFA-2C77CC4117C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98BB34B-8355-3B2F-72D6-B461ACE70B69}"/>
              </a:ext>
            </a:extLst>
          </p:cNvPr>
          <p:cNvSpPr/>
          <p:nvPr/>
        </p:nvSpPr>
        <p:spPr>
          <a:xfrm>
            <a:off x="105812" y="102766"/>
            <a:ext cx="3206348" cy="624786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744-909 : Après la révolte berbère, morcellement du Maghreb qui se réorganise en cinq royaumes autonomes, sous l’obédience des califes abbassides de Bagdad</a:t>
            </a:r>
            <a:endParaRPr lang="fr-FR" sz="1600" dirty="0"/>
          </a:p>
          <a:p>
            <a:endParaRPr lang="fr-FR" sz="1600" dirty="0"/>
          </a:p>
          <a:p>
            <a:r>
              <a:rPr lang="fr-FR" sz="1600" dirty="0"/>
              <a:t>d) 758(-1055) : Au sud de l’Atlas, dans le Tafilalet, </a:t>
            </a:r>
            <a:r>
              <a:rPr lang="fr-FR" sz="1600" b="1" dirty="0"/>
              <a:t>le royaume de l’oasis de </a:t>
            </a:r>
            <a:r>
              <a:rPr lang="fr-FR" sz="1600" b="1" dirty="0" err="1"/>
              <a:t>Sijilmasa</a:t>
            </a:r>
            <a:r>
              <a:rPr lang="fr-FR" sz="1600" dirty="0"/>
              <a:t>, porte d’entrée du Sahara</a:t>
            </a:r>
          </a:p>
          <a:p>
            <a:r>
              <a:rPr lang="fr-FR" sz="1600" dirty="0"/>
              <a:t>Dirigé par des </a:t>
            </a:r>
            <a:r>
              <a:rPr lang="fr-FR" sz="1600" b="1" dirty="0"/>
              <a:t>Berbères</a:t>
            </a:r>
            <a:r>
              <a:rPr lang="fr-FR" sz="1600" dirty="0"/>
              <a:t> </a:t>
            </a:r>
            <a:r>
              <a:rPr lang="fr-FR" sz="1600" i="1" dirty="0"/>
              <a:t>Zénètes</a:t>
            </a:r>
            <a:r>
              <a:rPr lang="fr-FR" sz="1600" dirty="0"/>
              <a:t> </a:t>
            </a:r>
            <a:r>
              <a:rPr lang="fr-FR" sz="1600" i="1" dirty="0"/>
              <a:t>kharidjites</a:t>
            </a:r>
            <a:endParaRPr lang="fr-FR" sz="1600" dirty="0"/>
          </a:p>
          <a:p>
            <a:r>
              <a:rPr lang="fr-FR" sz="1600" dirty="0"/>
              <a:t>*Et enfin…</a:t>
            </a:r>
          </a:p>
          <a:p>
            <a:endParaRPr lang="fr-FR" sz="1600" dirty="0"/>
          </a:p>
          <a:p>
            <a:r>
              <a:rPr lang="fr-FR" sz="1600" dirty="0"/>
              <a:t>e) 789(-974) : Au nord de l’Atlas…</a:t>
            </a:r>
          </a:p>
          <a:p>
            <a:r>
              <a:rPr lang="fr-FR" sz="1600" b="1" dirty="0"/>
              <a:t>Le royaume de Fès</a:t>
            </a:r>
            <a:r>
              <a:rPr lang="fr-FR" sz="1600" dirty="0"/>
              <a:t> dirigé par</a:t>
            </a:r>
          </a:p>
          <a:p>
            <a:r>
              <a:rPr lang="fr-FR" sz="1600" dirty="0"/>
              <a:t>La dynastie </a:t>
            </a:r>
            <a:r>
              <a:rPr lang="fr-FR" sz="1600" b="1" i="1" dirty="0"/>
              <a:t>arabe</a:t>
            </a:r>
            <a:r>
              <a:rPr lang="fr-FR" sz="1600" dirty="0"/>
              <a:t> des </a:t>
            </a:r>
            <a:r>
              <a:rPr lang="fr-FR" sz="1600" b="1" dirty="0"/>
              <a:t>Idrissides</a:t>
            </a:r>
            <a:r>
              <a:rPr lang="fr-FR" sz="1600" dirty="0"/>
              <a:t>…</a:t>
            </a:r>
          </a:p>
          <a:p>
            <a:endParaRPr lang="fr-FR" sz="1600" dirty="0"/>
          </a:p>
          <a:p>
            <a:r>
              <a:rPr lang="fr-FR" sz="1600" dirty="0"/>
              <a:t>*Bilan…</a:t>
            </a:r>
          </a:p>
          <a:p>
            <a:r>
              <a:rPr lang="fr-FR" sz="1600" dirty="0"/>
              <a:t>*750-800 : Après la Révolte berbère</a:t>
            </a:r>
          </a:p>
          <a:p>
            <a:r>
              <a:rPr lang="fr-FR" sz="1600" dirty="0"/>
              <a:t>1</a:t>
            </a:r>
            <a:r>
              <a:rPr lang="fr-FR" sz="1600" baseline="30000" dirty="0"/>
              <a:t>ère</a:t>
            </a:r>
            <a:r>
              <a:rPr lang="fr-FR" sz="1600" dirty="0"/>
              <a:t> reconfiguration</a:t>
            </a:r>
          </a:p>
          <a:p>
            <a:endParaRPr lang="fr-FR" sz="1600" dirty="0"/>
          </a:p>
          <a:p>
            <a:r>
              <a:rPr lang="fr-FR" sz="1600" dirty="0"/>
              <a:t>*Aux Xe-XIe siècles</a:t>
            </a:r>
          </a:p>
          <a:p>
            <a:r>
              <a:rPr lang="fr-FR" sz="1600" dirty="0"/>
              <a:t>2</a:t>
            </a:r>
            <a:r>
              <a:rPr lang="fr-FR" sz="1600" baseline="30000" dirty="0"/>
              <a:t>ème</a:t>
            </a:r>
            <a:r>
              <a:rPr lang="fr-FR" sz="1600" dirty="0"/>
              <a:t> reconfiguration</a:t>
            </a:r>
          </a:p>
          <a:p>
            <a:r>
              <a:rPr lang="fr-FR" sz="1600" dirty="0"/>
              <a:t>*Avec quatre processus…</a:t>
            </a:r>
          </a:p>
        </p:txBody>
      </p:sp>
      <p:pic>
        <p:nvPicPr>
          <p:cNvPr id="6" name="Image 5">
            <a:extLst>
              <a:ext uri="{FF2B5EF4-FFF2-40B4-BE49-F238E27FC236}">
                <a16:creationId xmlns:a16="http://schemas.microsoft.com/office/drawing/2014/main" id="{A9D54C65-C90D-4927-F308-9FE2FD1BF0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07812" y="102766"/>
            <a:ext cx="8629417" cy="5729074"/>
          </a:xfrm>
          <a:prstGeom prst="rect">
            <a:avLst/>
          </a:prstGeom>
          <a:ln w="38100">
            <a:solidFill>
              <a:schemeClr val="tx1"/>
            </a:solidFill>
          </a:ln>
        </p:spPr>
      </p:pic>
      <p:sp>
        <p:nvSpPr>
          <p:cNvPr id="2" name="Ellipse 1">
            <a:extLst>
              <a:ext uri="{FF2B5EF4-FFF2-40B4-BE49-F238E27FC236}">
                <a16:creationId xmlns:a16="http://schemas.microsoft.com/office/drawing/2014/main" id="{1FB4E418-AEC8-4AF2-3E44-FB35805A5A55}"/>
              </a:ext>
            </a:extLst>
          </p:cNvPr>
          <p:cNvSpPr/>
          <p:nvPr/>
        </p:nvSpPr>
        <p:spPr>
          <a:xfrm>
            <a:off x="9875520" y="1910080"/>
            <a:ext cx="383825" cy="295020"/>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4" name="Ellipse 3">
            <a:extLst>
              <a:ext uri="{FF2B5EF4-FFF2-40B4-BE49-F238E27FC236}">
                <a16:creationId xmlns:a16="http://schemas.microsoft.com/office/drawing/2014/main" id="{E9852386-E2B9-5E14-7DE6-A2E525F7E06F}"/>
              </a:ext>
            </a:extLst>
          </p:cNvPr>
          <p:cNvSpPr/>
          <p:nvPr/>
        </p:nvSpPr>
        <p:spPr>
          <a:xfrm rot="5400000">
            <a:off x="9200623" y="1371017"/>
            <a:ext cx="1182719" cy="146755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CB4328A5-A7E2-F12A-62CC-16121CF5FD2E}"/>
              </a:ext>
            </a:extLst>
          </p:cNvPr>
          <p:cNvSpPr/>
          <p:nvPr/>
        </p:nvSpPr>
        <p:spPr>
          <a:xfrm>
            <a:off x="10034547" y="1523021"/>
            <a:ext cx="224798" cy="200614"/>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8" name="Ellipse 7">
            <a:extLst>
              <a:ext uri="{FF2B5EF4-FFF2-40B4-BE49-F238E27FC236}">
                <a16:creationId xmlns:a16="http://schemas.microsoft.com/office/drawing/2014/main" id="{1039714F-D740-9B97-D571-5919C1EE242E}"/>
              </a:ext>
            </a:extLst>
          </p:cNvPr>
          <p:cNvSpPr/>
          <p:nvPr/>
        </p:nvSpPr>
        <p:spPr>
          <a:xfrm rot="5400000">
            <a:off x="7392142" y="1139986"/>
            <a:ext cx="1182719" cy="214940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D7CCA7F9-F005-9221-2E86-10204343BFF9}"/>
              </a:ext>
            </a:extLst>
          </p:cNvPr>
          <p:cNvSpPr/>
          <p:nvPr/>
        </p:nvSpPr>
        <p:spPr>
          <a:xfrm>
            <a:off x="6490999" y="2239093"/>
            <a:ext cx="278533" cy="259268"/>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0" name="Ellipse 9">
            <a:extLst>
              <a:ext uri="{FF2B5EF4-FFF2-40B4-BE49-F238E27FC236}">
                <a16:creationId xmlns:a16="http://schemas.microsoft.com/office/drawing/2014/main" id="{C6A8405E-CEA9-E9B9-1706-FEDDD132C64E}"/>
              </a:ext>
            </a:extLst>
          </p:cNvPr>
          <p:cNvSpPr/>
          <p:nvPr/>
        </p:nvSpPr>
        <p:spPr>
          <a:xfrm>
            <a:off x="6908800" y="2203341"/>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 name="Ellipse 11">
            <a:extLst>
              <a:ext uri="{FF2B5EF4-FFF2-40B4-BE49-F238E27FC236}">
                <a16:creationId xmlns:a16="http://schemas.microsoft.com/office/drawing/2014/main" id="{8EE42C84-45D1-772F-1AA6-307926ABB80E}"/>
              </a:ext>
            </a:extLst>
          </p:cNvPr>
          <p:cNvSpPr/>
          <p:nvPr/>
        </p:nvSpPr>
        <p:spPr>
          <a:xfrm>
            <a:off x="5445760" y="3429000"/>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3" name="Ellipse 12">
            <a:extLst>
              <a:ext uri="{FF2B5EF4-FFF2-40B4-BE49-F238E27FC236}">
                <a16:creationId xmlns:a16="http://schemas.microsoft.com/office/drawing/2014/main" id="{DBA51440-E65E-7706-7E06-3D4199A53227}"/>
              </a:ext>
            </a:extLst>
          </p:cNvPr>
          <p:cNvSpPr/>
          <p:nvPr/>
        </p:nvSpPr>
        <p:spPr>
          <a:xfrm rot="2662003">
            <a:off x="3975652" y="2441653"/>
            <a:ext cx="642255" cy="163762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8422CEA7-AB01-2EF4-1641-53F188412028}"/>
              </a:ext>
            </a:extLst>
          </p:cNvPr>
          <p:cNvSpPr/>
          <p:nvPr/>
        </p:nvSpPr>
        <p:spPr>
          <a:xfrm rot="3068971">
            <a:off x="4983427" y="3079127"/>
            <a:ext cx="1010870" cy="18186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1F8A87C5-F6C4-9407-7845-7FF63BA64E49}"/>
              </a:ext>
            </a:extLst>
          </p:cNvPr>
          <p:cNvSpPr/>
          <p:nvPr/>
        </p:nvSpPr>
        <p:spPr>
          <a:xfrm>
            <a:off x="5180762" y="2466369"/>
            <a:ext cx="383825" cy="295020"/>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6" name="Ellipse 15">
            <a:extLst>
              <a:ext uri="{FF2B5EF4-FFF2-40B4-BE49-F238E27FC236}">
                <a16:creationId xmlns:a16="http://schemas.microsoft.com/office/drawing/2014/main" id="{0501109B-7F12-E7D3-1983-F5E5DE00C155}"/>
              </a:ext>
            </a:extLst>
          </p:cNvPr>
          <p:cNvSpPr/>
          <p:nvPr/>
        </p:nvSpPr>
        <p:spPr>
          <a:xfrm rot="5571751">
            <a:off x="5121818" y="1717308"/>
            <a:ext cx="1105222" cy="192822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3129FA23-BD00-9B53-F69B-9DA68B47791B}"/>
              </a:ext>
            </a:extLst>
          </p:cNvPr>
          <p:cNvSpPr/>
          <p:nvPr/>
        </p:nvSpPr>
        <p:spPr>
          <a:xfrm>
            <a:off x="5019040" y="1026160"/>
            <a:ext cx="383825" cy="295020"/>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8" name="Ellipse 17">
            <a:extLst>
              <a:ext uri="{FF2B5EF4-FFF2-40B4-BE49-F238E27FC236}">
                <a16:creationId xmlns:a16="http://schemas.microsoft.com/office/drawing/2014/main" id="{69C4C704-F5E5-DF08-D84C-DE22853F2A28}"/>
              </a:ext>
            </a:extLst>
          </p:cNvPr>
          <p:cNvSpPr/>
          <p:nvPr/>
        </p:nvSpPr>
        <p:spPr>
          <a:xfrm>
            <a:off x="4281137" y="2770868"/>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9" name="Ellipse 18">
            <a:extLst>
              <a:ext uri="{FF2B5EF4-FFF2-40B4-BE49-F238E27FC236}">
                <a16:creationId xmlns:a16="http://schemas.microsoft.com/office/drawing/2014/main" id="{B812A80B-222E-6D76-5138-D11284DD227D}"/>
              </a:ext>
            </a:extLst>
          </p:cNvPr>
          <p:cNvSpPr/>
          <p:nvPr/>
        </p:nvSpPr>
        <p:spPr>
          <a:xfrm rot="5400000">
            <a:off x="4396270" y="-463184"/>
            <a:ext cx="1807314" cy="2939214"/>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22B0F771-B8E6-647E-30D9-9AA09196938F}"/>
              </a:ext>
            </a:extLst>
          </p:cNvPr>
          <p:cNvSpPr/>
          <p:nvPr/>
        </p:nvSpPr>
        <p:spPr>
          <a:xfrm>
            <a:off x="2875497" y="2350851"/>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1" name="Ellipse 10">
            <a:extLst>
              <a:ext uri="{FF2B5EF4-FFF2-40B4-BE49-F238E27FC236}">
                <a16:creationId xmlns:a16="http://schemas.microsoft.com/office/drawing/2014/main" id="{EFA32C15-059D-1DB2-BEEB-D6815678A7E5}"/>
              </a:ext>
            </a:extLst>
          </p:cNvPr>
          <p:cNvSpPr/>
          <p:nvPr/>
        </p:nvSpPr>
        <p:spPr>
          <a:xfrm>
            <a:off x="2886316" y="3775348"/>
            <a:ext cx="383825" cy="295020"/>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Tree>
    <p:extLst>
      <p:ext uri="{BB962C8B-B14F-4D97-AF65-F5344CB8AC3E}">
        <p14:creationId xmlns:p14="http://schemas.microsoft.com/office/powerpoint/2010/main" val="3502025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BE82F-6940-4A1A-7C59-4537FA9FB9A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91EB60F-C328-4EB0-3BAE-6192AF4EB684}"/>
              </a:ext>
            </a:extLst>
          </p:cNvPr>
          <p:cNvSpPr/>
          <p:nvPr/>
        </p:nvSpPr>
        <p:spPr>
          <a:xfrm>
            <a:off x="154770" y="117693"/>
            <a:ext cx="5799618" cy="5709255"/>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909-973 : De l’Ifriqiya à la côte atlantique et à l’Egypte, et opposé aux califats sunnites, abbasside de Bagdad et omeyyade de Cordoue, le califat chiite arabe des Fatimides unifie la côte sud de la Méditerranée</a:t>
            </a:r>
            <a:endParaRPr lang="fr-FR" sz="1500" dirty="0"/>
          </a:p>
          <a:p>
            <a:endParaRPr lang="fr-FR" sz="1600" dirty="0"/>
          </a:p>
          <a:p>
            <a:r>
              <a:rPr lang="fr-FR" sz="1600" b="1" dirty="0"/>
              <a:t>1)</a:t>
            </a:r>
            <a:r>
              <a:rPr lang="fr-FR" sz="1600" dirty="0"/>
              <a:t> 909(-1171) : Au Xe siècle, au Maghreb oriental, en Ifriqiya..</a:t>
            </a:r>
          </a:p>
          <a:p>
            <a:r>
              <a:rPr lang="fr-FR" sz="1600" dirty="0"/>
              <a:t>L’empire chiite des Fatimides</a:t>
            </a:r>
          </a:p>
          <a:p>
            <a:endParaRPr lang="fr-FR" sz="1600" dirty="0"/>
          </a:p>
          <a:p>
            <a:r>
              <a:rPr lang="fr-FR" sz="1600" dirty="0"/>
              <a:t>*909 : Les Fatimides chiites s’emparent de l’Ifriqiya des Aghlabides Majoritairement sunnite ; Capitale : Kairouan ; Puis Mahdia en 918</a:t>
            </a:r>
          </a:p>
          <a:p>
            <a:endParaRPr lang="fr-FR" sz="1600" dirty="0"/>
          </a:p>
          <a:p>
            <a:r>
              <a:rPr lang="fr-FR" sz="1600" dirty="0"/>
              <a:t>*909 : Conquêtes à l’ouest : Tahert, Tlemcen</a:t>
            </a:r>
          </a:p>
          <a:p>
            <a:r>
              <a:rPr lang="fr-FR" sz="1600" dirty="0"/>
              <a:t>*922 : Soumission des Idrissides de Fès</a:t>
            </a:r>
          </a:p>
          <a:p>
            <a:endParaRPr lang="fr-FR" sz="1600" dirty="0"/>
          </a:p>
          <a:p>
            <a:r>
              <a:rPr lang="fr-FR" sz="1600" dirty="0"/>
              <a:t>*Conquêtes en rivalité avec le califat de Cordoue</a:t>
            </a:r>
          </a:p>
          <a:p>
            <a:r>
              <a:rPr lang="fr-FR" sz="1600" dirty="0"/>
              <a:t>NB : 974 : Au Maghreb occidental, à Tanger, les derniers Idrissides</a:t>
            </a:r>
          </a:p>
          <a:p>
            <a:r>
              <a:rPr lang="fr-FR" sz="1600" dirty="0"/>
              <a:t>Sont vaincus par les Omeyyades de Cordoue, alors à leur apogée</a:t>
            </a:r>
          </a:p>
          <a:p>
            <a:r>
              <a:rPr lang="fr-FR" sz="1600" i="1" dirty="0"/>
              <a:t>Le Maghreb oriental, zone d’influence de Cordoue et Kairouan</a:t>
            </a:r>
          </a:p>
          <a:p>
            <a:endParaRPr lang="fr-FR" sz="1600" dirty="0"/>
          </a:p>
          <a:p>
            <a:r>
              <a:rPr lang="fr-FR" sz="1600" dirty="0"/>
              <a:t>*969-73 : Conquête de l’Egypte ; Les Fatimides s’installent au Caire</a:t>
            </a:r>
          </a:p>
          <a:p>
            <a:r>
              <a:rPr lang="fr-FR" sz="1600" dirty="0"/>
              <a:t>Ils y règneront jusqu’en 1171, supplanté par les Ayyoubides</a:t>
            </a:r>
          </a:p>
          <a:p>
            <a:endParaRPr lang="fr-FR" sz="1600" dirty="0"/>
          </a:p>
          <a:p>
            <a:r>
              <a:rPr lang="fr-FR" sz="1600" dirty="0"/>
              <a:t>*972 : Et avant leur départ en Egypte, les Fatimides confient</a:t>
            </a:r>
          </a:p>
          <a:p>
            <a:r>
              <a:rPr lang="fr-FR" sz="1600" dirty="0"/>
              <a:t>Le pouvoir au Berbère Sanhadja </a:t>
            </a:r>
            <a:r>
              <a:rPr lang="fr-FR" sz="1600" dirty="0" err="1"/>
              <a:t>Kutama</a:t>
            </a:r>
            <a:r>
              <a:rPr lang="fr-FR" sz="1600" dirty="0"/>
              <a:t> </a:t>
            </a:r>
            <a:r>
              <a:rPr lang="fr-FR" sz="1600" u="sng" dirty="0" err="1"/>
              <a:t>Bologgin</a:t>
            </a:r>
            <a:r>
              <a:rPr lang="fr-FR" sz="1600" u="sng" dirty="0"/>
              <a:t> ibn </a:t>
            </a:r>
            <a:r>
              <a:rPr lang="fr-FR" sz="1600" u="sng" dirty="0" err="1"/>
              <a:t>Ziri</a:t>
            </a:r>
            <a:endParaRPr lang="fr-FR" sz="1600" u="sng" dirty="0"/>
          </a:p>
        </p:txBody>
      </p:sp>
      <p:pic>
        <p:nvPicPr>
          <p:cNvPr id="2" name="Image 1">
            <a:extLst>
              <a:ext uri="{FF2B5EF4-FFF2-40B4-BE49-F238E27FC236}">
                <a16:creationId xmlns:a16="http://schemas.microsoft.com/office/drawing/2014/main" id="{72FFA9FC-DF5C-8A80-ACA0-05B03503CE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464" t="23810" r="50189" b="26194"/>
          <a:stretch>
            <a:fillRect/>
          </a:stretch>
        </p:blipFill>
        <p:spPr>
          <a:xfrm>
            <a:off x="6068343" y="117693"/>
            <a:ext cx="6042377" cy="2940468"/>
          </a:xfrm>
          <a:prstGeom prst="rect">
            <a:avLst/>
          </a:prstGeom>
          <a:ln w="38100">
            <a:solidFill>
              <a:schemeClr val="tx1"/>
            </a:solidFill>
          </a:ln>
        </p:spPr>
      </p:pic>
      <p:sp>
        <p:nvSpPr>
          <p:cNvPr id="3" name="Ellipse 2">
            <a:extLst>
              <a:ext uri="{FF2B5EF4-FFF2-40B4-BE49-F238E27FC236}">
                <a16:creationId xmlns:a16="http://schemas.microsoft.com/office/drawing/2014/main" id="{EE869D2D-1C06-2671-EDD7-5593AC0BC02D}"/>
              </a:ext>
            </a:extLst>
          </p:cNvPr>
          <p:cNvSpPr/>
          <p:nvPr/>
        </p:nvSpPr>
        <p:spPr>
          <a:xfrm>
            <a:off x="6714922" y="330247"/>
            <a:ext cx="383825" cy="295020"/>
          </a:xfrm>
          <a:prstGeom prst="ellipse">
            <a:avLst/>
          </a:prstGeom>
          <a:solidFill>
            <a:srgbClr val="92D05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0" name="Ellipse 9">
            <a:extLst>
              <a:ext uri="{FF2B5EF4-FFF2-40B4-BE49-F238E27FC236}">
                <a16:creationId xmlns:a16="http://schemas.microsoft.com/office/drawing/2014/main" id="{D754FA52-97F7-0718-1040-1458E8D78C08}"/>
              </a:ext>
            </a:extLst>
          </p:cNvPr>
          <p:cNvSpPr/>
          <p:nvPr/>
        </p:nvSpPr>
        <p:spPr>
          <a:xfrm>
            <a:off x="6523009" y="1649257"/>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2" name="Ellipse 11">
            <a:extLst>
              <a:ext uri="{FF2B5EF4-FFF2-40B4-BE49-F238E27FC236}">
                <a16:creationId xmlns:a16="http://schemas.microsoft.com/office/drawing/2014/main" id="{35FCB75A-AF50-F141-BD3A-F89C9ECD75A1}"/>
              </a:ext>
            </a:extLst>
          </p:cNvPr>
          <p:cNvSpPr/>
          <p:nvPr/>
        </p:nvSpPr>
        <p:spPr>
          <a:xfrm>
            <a:off x="6139184" y="1266366"/>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13" name="Connecteur droit avec flèche 12">
            <a:extLst>
              <a:ext uri="{FF2B5EF4-FFF2-40B4-BE49-F238E27FC236}">
                <a16:creationId xmlns:a16="http://schemas.microsoft.com/office/drawing/2014/main" id="{D9518A96-AF64-E9C9-9DA8-1ABCFA06F18F}"/>
              </a:ext>
            </a:extLst>
          </p:cNvPr>
          <p:cNvCxnSpPr>
            <a:cxnSpLocks/>
          </p:cNvCxnSpPr>
          <p:nvPr/>
        </p:nvCxnSpPr>
        <p:spPr>
          <a:xfrm flipH="1" flipV="1">
            <a:off x="6906834" y="1030985"/>
            <a:ext cx="410866" cy="14751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BBE91BED-C778-CF16-3B4D-9E0187616644}"/>
              </a:ext>
            </a:extLst>
          </p:cNvPr>
          <p:cNvCxnSpPr>
            <a:cxnSpLocks/>
          </p:cNvCxnSpPr>
          <p:nvPr/>
        </p:nvCxnSpPr>
        <p:spPr>
          <a:xfrm flipH="1">
            <a:off x="7701525" y="909767"/>
            <a:ext cx="794691" cy="268728"/>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81F29171-5638-F7D4-CBD0-D84AF73E0EF4}"/>
              </a:ext>
            </a:extLst>
          </p:cNvPr>
          <p:cNvCxnSpPr>
            <a:cxnSpLocks/>
          </p:cNvCxnSpPr>
          <p:nvPr/>
        </p:nvCxnSpPr>
        <p:spPr>
          <a:xfrm flipV="1">
            <a:off x="10139680" y="1770004"/>
            <a:ext cx="1461855" cy="14751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C7F1E95C-5B5C-FDA1-340B-BBE0D3958185}"/>
              </a:ext>
            </a:extLst>
          </p:cNvPr>
          <p:cNvSpPr/>
          <p:nvPr/>
        </p:nvSpPr>
        <p:spPr>
          <a:xfrm>
            <a:off x="11653405" y="1622494"/>
            <a:ext cx="383825" cy="295020"/>
          </a:xfrm>
          <a:prstGeom prst="ellipse">
            <a:avLst/>
          </a:prstGeom>
          <a:solidFill>
            <a:srgbClr val="92D05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38" name="Connecteur droit 37">
            <a:extLst>
              <a:ext uri="{FF2B5EF4-FFF2-40B4-BE49-F238E27FC236}">
                <a16:creationId xmlns:a16="http://schemas.microsoft.com/office/drawing/2014/main" id="{C0125CB4-E9DB-57C4-C4CC-628087B17832}"/>
              </a:ext>
            </a:extLst>
          </p:cNvPr>
          <p:cNvCxnSpPr>
            <a:cxnSpLocks/>
          </p:cNvCxnSpPr>
          <p:nvPr/>
        </p:nvCxnSpPr>
        <p:spPr>
          <a:xfrm>
            <a:off x="8744294" y="1326005"/>
            <a:ext cx="1395386" cy="591509"/>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4" name="Ellipse 43">
            <a:extLst>
              <a:ext uri="{FF2B5EF4-FFF2-40B4-BE49-F238E27FC236}">
                <a16:creationId xmlns:a16="http://schemas.microsoft.com/office/drawing/2014/main" id="{8311DDD5-FECD-40CD-079F-778CF2EE2D18}"/>
              </a:ext>
            </a:extLst>
          </p:cNvPr>
          <p:cNvSpPr/>
          <p:nvPr/>
        </p:nvSpPr>
        <p:spPr>
          <a:xfrm>
            <a:off x="7317700" y="1030985"/>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45" name="Connecteur droit 44">
            <a:extLst>
              <a:ext uri="{FF2B5EF4-FFF2-40B4-BE49-F238E27FC236}">
                <a16:creationId xmlns:a16="http://schemas.microsoft.com/office/drawing/2014/main" id="{237FA90C-5CEA-C16B-D6A5-BE6141D00EBB}"/>
              </a:ext>
            </a:extLst>
          </p:cNvPr>
          <p:cNvCxnSpPr>
            <a:cxnSpLocks/>
          </p:cNvCxnSpPr>
          <p:nvPr/>
        </p:nvCxnSpPr>
        <p:spPr>
          <a:xfrm>
            <a:off x="8688129" y="1057277"/>
            <a:ext cx="56165" cy="268728"/>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2" name="Ellipse 51">
            <a:extLst>
              <a:ext uri="{FF2B5EF4-FFF2-40B4-BE49-F238E27FC236}">
                <a16:creationId xmlns:a16="http://schemas.microsoft.com/office/drawing/2014/main" id="{8A4F7EFF-314B-DF48-D766-4FBEADE27C40}"/>
              </a:ext>
            </a:extLst>
          </p:cNvPr>
          <p:cNvSpPr/>
          <p:nvPr/>
        </p:nvSpPr>
        <p:spPr>
          <a:xfrm rot="5160963">
            <a:off x="6403829" y="-232825"/>
            <a:ext cx="790156" cy="144678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811CAE38-E1D1-72BD-7D3B-1BBE3D744058}"/>
              </a:ext>
            </a:extLst>
          </p:cNvPr>
          <p:cNvSpPr/>
          <p:nvPr/>
        </p:nvSpPr>
        <p:spPr>
          <a:xfrm>
            <a:off x="6523009" y="883475"/>
            <a:ext cx="383825" cy="295020"/>
          </a:xfrm>
          <a:prstGeom prst="ellipse">
            <a:avLst/>
          </a:prstGeom>
          <a:solidFill>
            <a:srgbClr val="92D05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54" name="Ellipse 53">
            <a:extLst>
              <a:ext uri="{FF2B5EF4-FFF2-40B4-BE49-F238E27FC236}">
                <a16:creationId xmlns:a16="http://schemas.microsoft.com/office/drawing/2014/main" id="{5DB8C4B6-A5F6-9B50-2F00-CBF4E2588946}"/>
              </a:ext>
            </a:extLst>
          </p:cNvPr>
          <p:cNvSpPr/>
          <p:nvPr/>
        </p:nvSpPr>
        <p:spPr>
          <a:xfrm rot="5160963">
            <a:off x="7295376" y="-313253"/>
            <a:ext cx="743593" cy="263532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FAEB1364-CEAB-87CA-55A8-434EB781AB52}"/>
              </a:ext>
            </a:extLst>
          </p:cNvPr>
          <p:cNvSpPr/>
          <p:nvPr/>
        </p:nvSpPr>
        <p:spPr>
          <a:xfrm rot="6007243">
            <a:off x="9294328" y="-383962"/>
            <a:ext cx="1920503" cy="365966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34AFA897-A575-FB09-6665-C7288C14876F}"/>
              </a:ext>
            </a:extLst>
          </p:cNvPr>
          <p:cNvSpPr/>
          <p:nvPr/>
        </p:nvSpPr>
        <p:spPr>
          <a:xfrm>
            <a:off x="8496216" y="762257"/>
            <a:ext cx="383825" cy="295020"/>
          </a:xfrm>
          <a:prstGeom prst="ellipse">
            <a:avLst/>
          </a:prstGeom>
          <a:solidFill>
            <a:srgbClr val="92D05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57" name="Ellipse 56">
            <a:extLst>
              <a:ext uri="{FF2B5EF4-FFF2-40B4-BE49-F238E27FC236}">
                <a16:creationId xmlns:a16="http://schemas.microsoft.com/office/drawing/2014/main" id="{82C7F0D7-F81A-0123-4598-B3C29967E935}"/>
              </a:ext>
            </a:extLst>
          </p:cNvPr>
          <p:cNvSpPr/>
          <p:nvPr/>
        </p:nvSpPr>
        <p:spPr>
          <a:xfrm>
            <a:off x="9206618" y="409994"/>
            <a:ext cx="383825" cy="295020"/>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 name="Rectangle 3">
            <a:extLst>
              <a:ext uri="{FF2B5EF4-FFF2-40B4-BE49-F238E27FC236}">
                <a16:creationId xmlns:a16="http://schemas.microsoft.com/office/drawing/2014/main" id="{62C97644-2185-3629-C243-EF32CDE8EC64}"/>
              </a:ext>
            </a:extLst>
          </p:cNvPr>
          <p:cNvSpPr/>
          <p:nvPr/>
        </p:nvSpPr>
        <p:spPr>
          <a:xfrm>
            <a:off x="6068343" y="3333712"/>
            <a:ext cx="6042376" cy="3046988"/>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*Bilan…</a:t>
            </a:r>
          </a:p>
          <a:p>
            <a:endParaRPr lang="fr-FR" sz="1600" dirty="0"/>
          </a:p>
          <a:p>
            <a:r>
              <a:rPr lang="fr-FR" sz="1600" dirty="0"/>
              <a:t>909-973 : De l’Ifriqiya à la côte atlantique et à l’Egypte</a:t>
            </a:r>
          </a:p>
          <a:p>
            <a:endParaRPr lang="fr-FR" sz="1600" dirty="0"/>
          </a:p>
          <a:p>
            <a:r>
              <a:rPr lang="fr-FR" sz="1600" dirty="0"/>
              <a:t>Et opposé aux califats sunnites</a:t>
            </a:r>
          </a:p>
          <a:p>
            <a:r>
              <a:rPr lang="fr-FR" sz="1600" dirty="0"/>
              <a:t>Abbasside de Bagdad et omeyyade de Cordoue</a:t>
            </a:r>
          </a:p>
          <a:p>
            <a:endParaRPr lang="fr-FR" sz="1600" dirty="0"/>
          </a:p>
          <a:p>
            <a:r>
              <a:rPr lang="fr-FR" sz="1600" dirty="0"/>
              <a:t>Le califat chiite arabe des Fatimides unifie</a:t>
            </a:r>
          </a:p>
          <a:p>
            <a:r>
              <a:rPr lang="fr-FR" sz="1600" dirty="0"/>
              <a:t>L’ensemble de la rive sud de la Méditerranée</a:t>
            </a:r>
          </a:p>
          <a:p>
            <a:endParaRPr lang="fr-FR" sz="1600" dirty="0"/>
          </a:p>
          <a:p>
            <a:r>
              <a:rPr lang="fr-FR" sz="1600" dirty="0"/>
              <a:t>*Mais cette unification ne durera pas</a:t>
            </a:r>
          </a:p>
          <a:p>
            <a:r>
              <a:rPr lang="fr-FR" sz="1600" dirty="0"/>
              <a:t>Car au XIe siècle, le temps des sécessions…</a:t>
            </a:r>
          </a:p>
        </p:txBody>
      </p:sp>
      <p:sp>
        <p:nvSpPr>
          <p:cNvPr id="6" name="Ellipse 5">
            <a:extLst>
              <a:ext uri="{FF2B5EF4-FFF2-40B4-BE49-F238E27FC236}">
                <a16:creationId xmlns:a16="http://schemas.microsoft.com/office/drawing/2014/main" id="{5A732727-3CB9-B698-C463-45BF82998949}"/>
              </a:ext>
            </a:extLst>
          </p:cNvPr>
          <p:cNvSpPr/>
          <p:nvPr/>
        </p:nvSpPr>
        <p:spPr>
          <a:xfrm>
            <a:off x="7206501" y="868014"/>
            <a:ext cx="287590" cy="22839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 name="Ellipse 6">
            <a:extLst>
              <a:ext uri="{FF2B5EF4-FFF2-40B4-BE49-F238E27FC236}">
                <a16:creationId xmlns:a16="http://schemas.microsoft.com/office/drawing/2014/main" id="{30A9BD10-B64D-8B5C-F20E-4F2A9DE389D4}"/>
              </a:ext>
            </a:extLst>
          </p:cNvPr>
          <p:cNvSpPr/>
          <p:nvPr/>
        </p:nvSpPr>
        <p:spPr>
          <a:xfrm>
            <a:off x="4614330" y="2598520"/>
            <a:ext cx="287590" cy="22839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8" name="Ellipse 7">
            <a:extLst>
              <a:ext uri="{FF2B5EF4-FFF2-40B4-BE49-F238E27FC236}">
                <a16:creationId xmlns:a16="http://schemas.microsoft.com/office/drawing/2014/main" id="{1E4A5DCB-EEFF-8974-F1B1-56E0052ABAED}"/>
              </a:ext>
            </a:extLst>
          </p:cNvPr>
          <p:cNvSpPr/>
          <p:nvPr/>
        </p:nvSpPr>
        <p:spPr>
          <a:xfrm>
            <a:off x="4230505" y="2565210"/>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 name="Ellipse 8">
            <a:extLst>
              <a:ext uri="{FF2B5EF4-FFF2-40B4-BE49-F238E27FC236}">
                <a16:creationId xmlns:a16="http://schemas.microsoft.com/office/drawing/2014/main" id="{4E9189F6-9FB8-8812-FA0D-AC14B2E6327D}"/>
              </a:ext>
            </a:extLst>
          </p:cNvPr>
          <p:cNvSpPr/>
          <p:nvPr/>
        </p:nvSpPr>
        <p:spPr>
          <a:xfrm>
            <a:off x="3561862" y="2800156"/>
            <a:ext cx="383825" cy="295020"/>
          </a:xfrm>
          <a:prstGeom prst="ellipse">
            <a:avLst/>
          </a:prstGeom>
          <a:solidFill>
            <a:srgbClr val="92D05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Tree>
    <p:extLst>
      <p:ext uri="{BB962C8B-B14F-4D97-AF65-F5344CB8AC3E}">
        <p14:creationId xmlns:p14="http://schemas.microsoft.com/office/powerpoint/2010/main" val="115070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EC130-2EEE-E0B7-74C4-70B4258FB45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3CC5ABB-FBAA-E09E-EDDC-0444657C1BE8}"/>
              </a:ext>
            </a:extLst>
          </p:cNvPr>
          <p:cNvSpPr/>
          <p:nvPr/>
        </p:nvSpPr>
        <p:spPr>
          <a:xfrm>
            <a:off x="154769" y="91949"/>
            <a:ext cx="5808102" cy="637097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1014-1048 : En Ifriqiya, sécessions des Berbères : Hammadides de Bejaïa ; Zirides de Kairouan-Mahdia ; NB : 1031 : En Espagne, fin du califat omeyyade arabe de Cordoue </a:t>
            </a:r>
            <a:endParaRPr lang="fr-FR" sz="1600" dirty="0"/>
          </a:p>
          <a:p>
            <a:endParaRPr lang="fr-FR" sz="1600" dirty="0"/>
          </a:p>
          <a:p>
            <a:r>
              <a:rPr lang="fr-FR" sz="1500" b="1" dirty="0"/>
              <a:t>2)</a:t>
            </a:r>
            <a:r>
              <a:rPr lang="fr-FR" sz="1500" dirty="0"/>
              <a:t> 1014-1048 : Au XIe siècle, au Maghreb oriental</a:t>
            </a:r>
          </a:p>
          <a:p>
            <a:r>
              <a:rPr lang="fr-FR" sz="1500" dirty="0"/>
              <a:t>Les sécessions dans l’empire des Fatimides…</a:t>
            </a:r>
          </a:p>
          <a:p>
            <a:endParaRPr lang="fr-FR" sz="1500" dirty="0"/>
          </a:p>
          <a:p>
            <a:r>
              <a:rPr lang="fr-FR" sz="1500" dirty="0"/>
              <a:t>a) 1014(-1152) : Sécession des Hammadides berbères</a:t>
            </a:r>
          </a:p>
          <a:p>
            <a:r>
              <a:rPr lang="fr-FR" sz="1500" dirty="0"/>
              <a:t>*A l’ouest, le Ziride </a:t>
            </a:r>
            <a:r>
              <a:rPr lang="fr-FR" sz="1500" dirty="0" err="1"/>
              <a:t>Hammad</a:t>
            </a:r>
            <a:r>
              <a:rPr lang="fr-FR" sz="1500" dirty="0"/>
              <a:t>, menacé les Omeyyades de Cordoue</a:t>
            </a:r>
          </a:p>
          <a:p>
            <a:r>
              <a:rPr lang="fr-FR" sz="1500" dirty="0"/>
              <a:t>Se proclame indépendant</a:t>
            </a:r>
          </a:p>
          <a:p>
            <a:r>
              <a:rPr lang="fr-FR" sz="1500" dirty="0"/>
              <a:t>*Il établit son royaume à La </a:t>
            </a:r>
            <a:r>
              <a:rPr lang="fr-FR" sz="1500" dirty="0" err="1"/>
              <a:t>Qala</a:t>
            </a:r>
            <a:r>
              <a:rPr lang="fr-FR" sz="1500" dirty="0"/>
              <a:t>, puis à Bejaïa sur la côte</a:t>
            </a:r>
          </a:p>
          <a:p>
            <a:r>
              <a:rPr lang="fr-FR" sz="1500" dirty="0"/>
              <a:t>Et il se place sous l’obédience du califat abbasside sunnite de Bagdad</a:t>
            </a:r>
          </a:p>
          <a:p>
            <a:endParaRPr lang="fr-FR" sz="1600" dirty="0"/>
          </a:p>
          <a:p>
            <a:r>
              <a:rPr lang="fr-FR" sz="1600" dirty="0"/>
              <a:t>*1048 : Sécession de l’Ifriqiya des Zirides</a:t>
            </a:r>
          </a:p>
          <a:p>
            <a:r>
              <a:rPr lang="fr-FR" sz="1600" dirty="0"/>
              <a:t>*L’émir al-</a:t>
            </a:r>
            <a:r>
              <a:rPr lang="fr-FR" sz="1600" dirty="0" err="1"/>
              <a:t>Muizz</a:t>
            </a:r>
            <a:r>
              <a:rPr lang="fr-FR" sz="1600" dirty="0"/>
              <a:t> se place également</a:t>
            </a:r>
          </a:p>
          <a:p>
            <a:r>
              <a:rPr lang="fr-FR" sz="1600" dirty="0"/>
              <a:t>Sous l’obédience du califat abbasside de Bagdad</a:t>
            </a:r>
          </a:p>
          <a:p>
            <a:endParaRPr lang="fr-FR" sz="1600" dirty="0"/>
          </a:p>
          <a:p>
            <a:r>
              <a:rPr lang="fr-FR" sz="1600" dirty="0"/>
              <a:t>*1060-90 : Les Zirides perdent la Sicile, conquise par les Normands</a:t>
            </a:r>
          </a:p>
          <a:p>
            <a:r>
              <a:rPr lang="fr-FR" sz="1600" dirty="0"/>
              <a:t>*1146-48 : Les Normands de Roger II de Sicile conquièrent l’Ifriqiya</a:t>
            </a:r>
          </a:p>
          <a:p>
            <a:r>
              <a:rPr lang="fr-FR" sz="1600" dirty="0"/>
              <a:t>Tripoli ; Mahdia et Tunis ; Fin des Zirides ; </a:t>
            </a:r>
            <a:r>
              <a:rPr lang="fr-FR" sz="1600" u="sng" dirty="0"/>
              <a:t>A revoir</a:t>
            </a:r>
            <a:r>
              <a:rPr lang="fr-FR" sz="1600" dirty="0"/>
              <a:t>…</a:t>
            </a:r>
          </a:p>
          <a:p>
            <a:endParaRPr lang="fr-FR" sz="1600" dirty="0"/>
          </a:p>
          <a:p>
            <a:r>
              <a:rPr lang="fr-FR" sz="1600" b="1" dirty="0"/>
              <a:t>3)</a:t>
            </a:r>
            <a:r>
              <a:rPr lang="fr-FR" sz="1600" dirty="0"/>
              <a:t> Au nord, toujours au XIe siècle</a:t>
            </a:r>
          </a:p>
          <a:p>
            <a:r>
              <a:rPr lang="fr-FR" sz="1600" dirty="0"/>
              <a:t>*1031 : En Espagne : Fin du Califat de Cordoue</a:t>
            </a:r>
          </a:p>
          <a:p>
            <a:r>
              <a:rPr lang="fr-FR" sz="1600" dirty="0"/>
              <a:t>Et morcellement en 25 petits émirats, les </a:t>
            </a:r>
            <a:r>
              <a:rPr lang="fr-FR" sz="1600" i="1" dirty="0"/>
              <a:t>taifas</a:t>
            </a:r>
            <a:endParaRPr lang="fr-FR" sz="1600" dirty="0"/>
          </a:p>
          <a:p>
            <a:endParaRPr lang="fr-FR" sz="1600" dirty="0"/>
          </a:p>
          <a:p>
            <a:r>
              <a:rPr lang="fr-FR" sz="1600" dirty="0"/>
              <a:t>*Et enfin…</a:t>
            </a:r>
          </a:p>
        </p:txBody>
      </p:sp>
      <p:pic>
        <p:nvPicPr>
          <p:cNvPr id="2" name="Image 1">
            <a:extLst>
              <a:ext uri="{FF2B5EF4-FFF2-40B4-BE49-F238E27FC236}">
                <a16:creationId xmlns:a16="http://schemas.microsoft.com/office/drawing/2014/main" id="{39FEDABA-30A2-82DA-09FA-459B1ACC304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464" t="23810" r="50189" b="26194"/>
          <a:stretch>
            <a:fillRect/>
          </a:stretch>
        </p:blipFill>
        <p:spPr>
          <a:xfrm>
            <a:off x="6068343" y="117693"/>
            <a:ext cx="6042377" cy="2940468"/>
          </a:xfrm>
          <a:prstGeom prst="rect">
            <a:avLst/>
          </a:prstGeom>
          <a:ln w="38100">
            <a:solidFill>
              <a:schemeClr val="tx1"/>
            </a:solidFill>
          </a:ln>
        </p:spPr>
      </p:pic>
      <p:sp>
        <p:nvSpPr>
          <p:cNvPr id="3" name="Ellipse 2">
            <a:extLst>
              <a:ext uri="{FF2B5EF4-FFF2-40B4-BE49-F238E27FC236}">
                <a16:creationId xmlns:a16="http://schemas.microsoft.com/office/drawing/2014/main" id="{29902CB1-001D-F8DD-A090-A589DC37E504}"/>
              </a:ext>
            </a:extLst>
          </p:cNvPr>
          <p:cNvSpPr/>
          <p:nvPr/>
        </p:nvSpPr>
        <p:spPr>
          <a:xfrm>
            <a:off x="6714922" y="330247"/>
            <a:ext cx="383825" cy="295020"/>
          </a:xfrm>
          <a:prstGeom prst="ellipse">
            <a:avLst/>
          </a:prstGeom>
          <a:solidFill>
            <a:srgbClr val="92D05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0" name="Ellipse 9">
            <a:extLst>
              <a:ext uri="{FF2B5EF4-FFF2-40B4-BE49-F238E27FC236}">
                <a16:creationId xmlns:a16="http://schemas.microsoft.com/office/drawing/2014/main" id="{7FA2E1DA-6158-69C7-CB7C-3815339EBC1B}"/>
              </a:ext>
            </a:extLst>
          </p:cNvPr>
          <p:cNvSpPr/>
          <p:nvPr/>
        </p:nvSpPr>
        <p:spPr>
          <a:xfrm>
            <a:off x="6523009" y="1649257"/>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2" name="Ellipse 11">
            <a:extLst>
              <a:ext uri="{FF2B5EF4-FFF2-40B4-BE49-F238E27FC236}">
                <a16:creationId xmlns:a16="http://schemas.microsoft.com/office/drawing/2014/main" id="{ED76C2F5-2E5C-0EEE-4A4A-3D42400CDFAC}"/>
              </a:ext>
            </a:extLst>
          </p:cNvPr>
          <p:cNvSpPr/>
          <p:nvPr/>
        </p:nvSpPr>
        <p:spPr>
          <a:xfrm>
            <a:off x="6139184" y="1266366"/>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3" name="Ellipse 32">
            <a:extLst>
              <a:ext uri="{FF2B5EF4-FFF2-40B4-BE49-F238E27FC236}">
                <a16:creationId xmlns:a16="http://schemas.microsoft.com/office/drawing/2014/main" id="{E27A793B-8CE2-ACFE-037B-7083F43ED095}"/>
              </a:ext>
            </a:extLst>
          </p:cNvPr>
          <p:cNvSpPr/>
          <p:nvPr/>
        </p:nvSpPr>
        <p:spPr>
          <a:xfrm>
            <a:off x="11653405" y="1622494"/>
            <a:ext cx="383825" cy="295020"/>
          </a:xfrm>
          <a:prstGeom prst="ellipse">
            <a:avLst/>
          </a:prstGeom>
          <a:solidFill>
            <a:srgbClr val="92D05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4" name="Ellipse 43">
            <a:extLst>
              <a:ext uri="{FF2B5EF4-FFF2-40B4-BE49-F238E27FC236}">
                <a16:creationId xmlns:a16="http://schemas.microsoft.com/office/drawing/2014/main" id="{03627B4D-A679-9244-4D5A-9C5B3ED67D47}"/>
              </a:ext>
            </a:extLst>
          </p:cNvPr>
          <p:cNvSpPr/>
          <p:nvPr/>
        </p:nvSpPr>
        <p:spPr>
          <a:xfrm>
            <a:off x="7317700" y="1030985"/>
            <a:ext cx="383825" cy="295020"/>
          </a:xfrm>
          <a:prstGeom prst="ellipse">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 name="Ellipse 10">
            <a:extLst>
              <a:ext uri="{FF2B5EF4-FFF2-40B4-BE49-F238E27FC236}">
                <a16:creationId xmlns:a16="http://schemas.microsoft.com/office/drawing/2014/main" id="{087E3A47-CB85-B736-960D-B8BCDA398ED7}"/>
              </a:ext>
            </a:extLst>
          </p:cNvPr>
          <p:cNvSpPr/>
          <p:nvPr/>
        </p:nvSpPr>
        <p:spPr>
          <a:xfrm rot="5160963">
            <a:off x="7880071" y="575029"/>
            <a:ext cx="541839" cy="66819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8B8F5A5-868B-71D3-DEAD-A0AE1923C3FB}"/>
              </a:ext>
            </a:extLst>
          </p:cNvPr>
          <p:cNvSpPr/>
          <p:nvPr/>
        </p:nvSpPr>
        <p:spPr>
          <a:xfrm>
            <a:off x="7986765" y="896621"/>
            <a:ext cx="383825" cy="295020"/>
          </a:xfrm>
          <a:prstGeom prst="ellipse">
            <a:avLst/>
          </a:prstGeom>
          <a:solidFill>
            <a:srgbClr val="FFC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5" name="Ellipse 14">
            <a:extLst>
              <a:ext uri="{FF2B5EF4-FFF2-40B4-BE49-F238E27FC236}">
                <a16:creationId xmlns:a16="http://schemas.microsoft.com/office/drawing/2014/main" id="{B2680BFB-CECB-F339-547C-DE9586F5C5BD}"/>
              </a:ext>
            </a:extLst>
          </p:cNvPr>
          <p:cNvSpPr/>
          <p:nvPr/>
        </p:nvSpPr>
        <p:spPr>
          <a:xfrm rot="5160963">
            <a:off x="6403829" y="-232825"/>
            <a:ext cx="790156" cy="1446780"/>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A23C7180-DC02-24E4-2186-BBB0D4F8CC18}"/>
              </a:ext>
            </a:extLst>
          </p:cNvPr>
          <p:cNvSpPr/>
          <p:nvPr/>
        </p:nvSpPr>
        <p:spPr>
          <a:xfrm>
            <a:off x="6523009" y="883475"/>
            <a:ext cx="383825" cy="295020"/>
          </a:xfrm>
          <a:prstGeom prst="ellipse">
            <a:avLst/>
          </a:prstGeom>
          <a:solidFill>
            <a:schemeClr val="accent4">
              <a:lumMod val="60000"/>
              <a:lumOff val="4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8" name="Ellipse 17">
            <a:extLst>
              <a:ext uri="{FF2B5EF4-FFF2-40B4-BE49-F238E27FC236}">
                <a16:creationId xmlns:a16="http://schemas.microsoft.com/office/drawing/2014/main" id="{54720C59-BC0B-9725-A0EF-6530B3B7223A}"/>
              </a:ext>
            </a:extLst>
          </p:cNvPr>
          <p:cNvSpPr/>
          <p:nvPr/>
        </p:nvSpPr>
        <p:spPr>
          <a:xfrm rot="5160963">
            <a:off x="7295376" y="-313253"/>
            <a:ext cx="743593" cy="263532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310B89C0-994C-C79D-5CDB-91DBFF6FA870}"/>
              </a:ext>
            </a:extLst>
          </p:cNvPr>
          <p:cNvSpPr/>
          <p:nvPr/>
        </p:nvSpPr>
        <p:spPr>
          <a:xfrm rot="6968212">
            <a:off x="10705747" y="936773"/>
            <a:ext cx="939681" cy="20643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avec flèche 20">
            <a:extLst>
              <a:ext uri="{FF2B5EF4-FFF2-40B4-BE49-F238E27FC236}">
                <a16:creationId xmlns:a16="http://schemas.microsoft.com/office/drawing/2014/main" id="{685786BE-E650-989A-575C-B0728CF89EFF}"/>
              </a:ext>
            </a:extLst>
          </p:cNvPr>
          <p:cNvCxnSpPr>
            <a:cxnSpLocks/>
          </p:cNvCxnSpPr>
          <p:nvPr/>
        </p:nvCxnSpPr>
        <p:spPr>
          <a:xfrm flipH="1">
            <a:off x="8823831" y="541965"/>
            <a:ext cx="594489" cy="26349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163F34A5-856B-F87D-3488-FEFF9FDA08D5}"/>
              </a:ext>
            </a:extLst>
          </p:cNvPr>
          <p:cNvSpPr/>
          <p:nvPr/>
        </p:nvSpPr>
        <p:spPr>
          <a:xfrm>
            <a:off x="9206618" y="409994"/>
            <a:ext cx="383825" cy="29502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5" name="Ellipse 24">
            <a:extLst>
              <a:ext uri="{FF2B5EF4-FFF2-40B4-BE49-F238E27FC236}">
                <a16:creationId xmlns:a16="http://schemas.microsoft.com/office/drawing/2014/main" id="{4F3BE2B7-628F-58A9-5C63-D8A4B90EB1BA}"/>
              </a:ext>
            </a:extLst>
          </p:cNvPr>
          <p:cNvSpPr/>
          <p:nvPr/>
        </p:nvSpPr>
        <p:spPr>
          <a:xfrm>
            <a:off x="8496216" y="762257"/>
            <a:ext cx="383825" cy="295020"/>
          </a:xfrm>
          <a:prstGeom prst="ellipse">
            <a:avLst/>
          </a:prstGeom>
          <a:solidFill>
            <a:schemeClr val="accent4">
              <a:lumMod val="60000"/>
              <a:lumOff val="4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pic>
        <p:nvPicPr>
          <p:cNvPr id="1028" name="Picture 4" descr="Description de cette image, également commentée ci-après">
            <a:extLst>
              <a:ext uri="{FF2B5EF4-FFF2-40B4-BE49-F238E27FC236}">
                <a16:creationId xmlns:a16="http://schemas.microsoft.com/office/drawing/2014/main" id="{C1F9BFA6-12E6-D88E-8C02-6507CBAF72E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73821" y="3226236"/>
            <a:ext cx="2736899" cy="313056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51F44595-C559-A765-DA72-09B84C207349}"/>
              </a:ext>
            </a:extLst>
          </p:cNvPr>
          <p:cNvSpPr/>
          <p:nvPr/>
        </p:nvSpPr>
        <p:spPr>
          <a:xfrm>
            <a:off x="4531226" y="1770004"/>
            <a:ext cx="383825" cy="295020"/>
          </a:xfrm>
          <a:prstGeom prst="ellipse">
            <a:avLst/>
          </a:prstGeom>
          <a:solidFill>
            <a:srgbClr val="FFC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 name="Ellipse 5">
            <a:extLst>
              <a:ext uri="{FF2B5EF4-FFF2-40B4-BE49-F238E27FC236}">
                <a16:creationId xmlns:a16="http://schemas.microsoft.com/office/drawing/2014/main" id="{59368A0E-5C67-828E-CA9A-40811AF5F5B0}"/>
              </a:ext>
            </a:extLst>
          </p:cNvPr>
          <p:cNvSpPr/>
          <p:nvPr/>
        </p:nvSpPr>
        <p:spPr>
          <a:xfrm>
            <a:off x="3690536" y="3219100"/>
            <a:ext cx="383825" cy="295020"/>
          </a:xfrm>
          <a:prstGeom prst="ellipse">
            <a:avLst/>
          </a:prstGeom>
          <a:solidFill>
            <a:schemeClr val="accent4">
              <a:lumMod val="60000"/>
              <a:lumOff val="4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sp>
        <p:nvSpPr>
          <p:cNvPr id="7" name="Ellipse 6">
            <a:extLst>
              <a:ext uri="{FF2B5EF4-FFF2-40B4-BE49-F238E27FC236}">
                <a16:creationId xmlns:a16="http://schemas.microsoft.com/office/drawing/2014/main" id="{B4CC228E-36E9-A821-772A-BC74717BFCE7}"/>
              </a:ext>
            </a:extLst>
          </p:cNvPr>
          <p:cNvSpPr/>
          <p:nvPr/>
        </p:nvSpPr>
        <p:spPr>
          <a:xfrm>
            <a:off x="4223668" y="5368907"/>
            <a:ext cx="383825" cy="295020"/>
          </a:xfrm>
          <a:prstGeom prst="ellipse">
            <a:avLst/>
          </a:prstGeom>
          <a:solidFill>
            <a:srgbClr val="92D05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Tree>
    <p:extLst>
      <p:ext uri="{BB962C8B-B14F-4D97-AF65-F5344CB8AC3E}">
        <p14:creationId xmlns:p14="http://schemas.microsoft.com/office/powerpoint/2010/main" val="1861315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863EF-9017-D334-E696-32D203F25CE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20F11B7-94E0-823D-26C9-3E7D4B46CED7}"/>
              </a:ext>
            </a:extLst>
          </p:cNvPr>
          <p:cNvSpPr/>
          <p:nvPr/>
        </p:nvSpPr>
        <p:spPr>
          <a:xfrm>
            <a:off x="81280" y="58846"/>
            <a:ext cx="5819310" cy="3539430"/>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1050-1150 : En réaction, les Fatimides du Caire lancent des tribus arabes contre l’Ifriqiya : Banu Hilal, Banu </a:t>
            </a:r>
            <a:r>
              <a:rPr lang="fr-FR" sz="1600" b="1" dirty="0" err="1"/>
              <a:t>Sulaym</a:t>
            </a:r>
            <a:r>
              <a:rPr lang="fr-FR" sz="1600" b="1" dirty="0"/>
              <a:t> et Banu </a:t>
            </a:r>
            <a:r>
              <a:rPr lang="fr-FR" sz="1600" b="1" dirty="0" err="1"/>
              <a:t>Mâqil</a:t>
            </a:r>
            <a:r>
              <a:rPr lang="fr-FR" sz="1600" b="1" dirty="0"/>
              <a:t> ; Arabisation du Maghreb oriental et central</a:t>
            </a:r>
          </a:p>
          <a:p>
            <a:endParaRPr lang="fr-FR" sz="1600" dirty="0"/>
          </a:p>
          <a:p>
            <a:r>
              <a:rPr lang="fr-FR" sz="1600" b="1" dirty="0"/>
              <a:t>4)</a:t>
            </a:r>
            <a:r>
              <a:rPr lang="fr-FR" sz="1600" dirty="0"/>
              <a:t> 1050(-1150) : Au Maghreb oriental</a:t>
            </a:r>
          </a:p>
          <a:p>
            <a:r>
              <a:rPr lang="fr-FR" sz="1600" dirty="0"/>
              <a:t>Les nouvelles invasions arabes, </a:t>
            </a:r>
            <a:r>
              <a:rPr lang="fr-FR" sz="1600" i="1" dirty="0"/>
              <a:t>hilaliennes</a:t>
            </a:r>
            <a:r>
              <a:rPr lang="fr-FR" sz="1600" dirty="0"/>
              <a:t>…</a:t>
            </a:r>
          </a:p>
          <a:p>
            <a:endParaRPr lang="fr-FR" sz="1600" dirty="0"/>
          </a:p>
          <a:p>
            <a:r>
              <a:rPr lang="fr-FR" sz="1600" dirty="0"/>
              <a:t>*1050 : Pour punir la sécession des Zirides</a:t>
            </a:r>
          </a:p>
          <a:p>
            <a:r>
              <a:rPr lang="fr-FR" sz="1600" dirty="0"/>
              <a:t>Al-</a:t>
            </a:r>
            <a:r>
              <a:rPr lang="fr-FR" sz="1600" dirty="0" err="1"/>
              <a:t>Mustansir</a:t>
            </a:r>
            <a:r>
              <a:rPr lang="fr-FR" sz="1600" dirty="0"/>
              <a:t>, calife fatimide d’Egypte</a:t>
            </a:r>
          </a:p>
          <a:p>
            <a:r>
              <a:rPr lang="fr-FR" sz="1600" dirty="0"/>
              <a:t>Lance des tribus arabes à l’assaut de l’Ifriqiya</a:t>
            </a:r>
          </a:p>
          <a:p>
            <a:r>
              <a:rPr lang="fr-FR" sz="1600" dirty="0"/>
              <a:t>Les Banu Hilal, </a:t>
            </a:r>
            <a:r>
              <a:rPr lang="fr-FR" sz="1600" i="1" dirty="0"/>
              <a:t>invasions hilaliennes</a:t>
            </a:r>
            <a:r>
              <a:rPr lang="fr-FR" sz="1600" dirty="0"/>
              <a:t>, et les Banu </a:t>
            </a:r>
            <a:r>
              <a:rPr lang="fr-FR" sz="1600" dirty="0" err="1"/>
              <a:t>Sulaym</a:t>
            </a:r>
            <a:r>
              <a:rPr lang="fr-FR" sz="1600" dirty="0"/>
              <a:t> venues du Hedjaz ; Et les Banu </a:t>
            </a:r>
            <a:r>
              <a:rPr lang="fr-FR" sz="1600" dirty="0" err="1"/>
              <a:t>Mâqil</a:t>
            </a:r>
            <a:r>
              <a:rPr lang="fr-FR" sz="1600" dirty="0"/>
              <a:t> venues du Yémen</a:t>
            </a:r>
          </a:p>
          <a:p>
            <a:endParaRPr lang="fr-FR" sz="1600" dirty="0"/>
          </a:p>
          <a:p>
            <a:r>
              <a:rPr lang="fr-FR" sz="1600" dirty="0"/>
              <a:t>NB : 1060 : Les Normands en profiteront pour conquérir la Sicile</a:t>
            </a:r>
          </a:p>
        </p:txBody>
      </p:sp>
      <p:pic>
        <p:nvPicPr>
          <p:cNvPr id="2" name="Image 1">
            <a:extLst>
              <a:ext uri="{FF2B5EF4-FFF2-40B4-BE49-F238E27FC236}">
                <a16:creationId xmlns:a16="http://schemas.microsoft.com/office/drawing/2014/main" id="{A5BDBE57-B29C-47E1-1BEE-B5D5956D675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464" t="23810" r="50189" b="26194"/>
          <a:stretch>
            <a:fillRect/>
          </a:stretch>
        </p:blipFill>
        <p:spPr>
          <a:xfrm>
            <a:off x="6068343" y="117693"/>
            <a:ext cx="6042377" cy="2940468"/>
          </a:xfrm>
          <a:prstGeom prst="rect">
            <a:avLst/>
          </a:prstGeom>
          <a:ln w="38100">
            <a:solidFill>
              <a:schemeClr val="tx1"/>
            </a:solidFill>
          </a:ln>
        </p:spPr>
      </p:pic>
      <p:sp>
        <p:nvSpPr>
          <p:cNvPr id="3" name="Ellipse 2">
            <a:extLst>
              <a:ext uri="{FF2B5EF4-FFF2-40B4-BE49-F238E27FC236}">
                <a16:creationId xmlns:a16="http://schemas.microsoft.com/office/drawing/2014/main" id="{8682FD23-295E-AA55-1FB6-6033DFFF1D9A}"/>
              </a:ext>
            </a:extLst>
          </p:cNvPr>
          <p:cNvSpPr/>
          <p:nvPr/>
        </p:nvSpPr>
        <p:spPr>
          <a:xfrm>
            <a:off x="6714922" y="330247"/>
            <a:ext cx="383825" cy="295020"/>
          </a:xfrm>
          <a:prstGeom prst="ellipse">
            <a:avLst/>
          </a:prstGeom>
          <a:solidFill>
            <a:srgbClr val="92D05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0" name="Ellipse 9">
            <a:extLst>
              <a:ext uri="{FF2B5EF4-FFF2-40B4-BE49-F238E27FC236}">
                <a16:creationId xmlns:a16="http://schemas.microsoft.com/office/drawing/2014/main" id="{2F08CE89-5E78-7E96-F595-50BA9DF17F7A}"/>
              </a:ext>
            </a:extLst>
          </p:cNvPr>
          <p:cNvSpPr/>
          <p:nvPr/>
        </p:nvSpPr>
        <p:spPr>
          <a:xfrm>
            <a:off x="6523009" y="1649257"/>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2" name="Ellipse 11">
            <a:extLst>
              <a:ext uri="{FF2B5EF4-FFF2-40B4-BE49-F238E27FC236}">
                <a16:creationId xmlns:a16="http://schemas.microsoft.com/office/drawing/2014/main" id="{DB1194BD-633D-F065-135C-26A5A772E71B}"/>
              </a:ext>
            </a:extLst>
          </p:cNvPr>
          <p:cNvSpPr/>
          <p:nvPr/>
        </p:nvSpPr>
        <p:spPr>
          <a:xfrm>
            <a:off x="6139184" y="1266366"/>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3" name="Ellipse 32">
            <a:extLst>
              <a:ext uri="{FF2B5EF4-FFF2-40B4-BE49-F238E27FC236}">
                <a16:creationId xmlns:a16="http://schemas.microsoft.com/office/drawing/2014/main" id="{DD793842-8D2B-3EBF-10CC-9A2165C5703B}"/>
              </a:ext>
            </a:extLst>
          </p:cNvPr>
          <p:cNvSpPr/>
          <p:nvPr/>
        </p:nvSpPr>
        <p:spPr>
          <a:xfrm>
            <a:off x="11653405" y="1622494"/>
            <a:ext cx="383825" cy="295020"/>
          </a:xfrm>
          <a:prstGeom prst="ellipse">
            <a:avLst/>
          </a:prstGeom>
          <a:solidFill>
            <a:srgbClr val="92D05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4" name="Ellipse 43">
            <a:extLst>
              <a:ext uri="{FF2B5EF4-FFF2-40B4-BE49-F238E27FC236}">
                <a16:creationId xmlns:a16="http://schemas.microsoft.com/office/drawing/2014/main" id="{5713D273-32B2-5952-BF80-FF0AEDC28BF9}"/>
              </a:ext>
            </a:extLst>
          </p:cNvPr>
          <p:cNvSpPr/>
          <p:nvPr/>
        </p:nvSpPr>
        <p:spPr>
          <a:xfrm>
            <a:off x="7317700" y="1030985"/>
            <a:ext cx="383825" cy="295020"/>
          </a:xfrm>
          <a:prstGeom prst="ellipse">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 name="Ellipse 10">
            <a:extLst>
              <a:ext uri="{FF2B5EF4-FFF2-40B4-BE49-F238E27FC236}">
                <a16:creationId xmlns:a16="http://schemas.microsoft.com/office/drawing/2014/main" id="{BDC25806-9158-9869-28C4-CDA822AB3E01}"/>
              </a:ext>
            </a:extLst>
          </p:cNvPr>
          <p:cNvSpPr/>
          <p:nvPr/>
        </p:nvSpPr>
        <p:spPr>
          <a:xfrm rot="5160963">
            <a:off x="7880071" y="575029"/>
            <a:ext cx="541839" cy="66819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9537D22-BEFD-42B6-D943-8B27BE839796}"/>
              </a:ext>
            </a:extLst>
          </p:cNvPr>
          <p:cNvSpPr/>
          <p:nvPr/>
        </p:nvSpPr>
        <p:spPr>
          <a:xfrm>
            <a:off x="7986765" y="896621"/>
            <a:ext cx="383825" cy="295020"/>
          </a:xfrm>
          <a:prstGeom prst="ellipse">
            <a:avLst/>
          </a:prstGeom>
          <a:solidFill>
            <a:srgbClr val="FFC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5" name="Ellipse 14">
            <a:extLst>
              <a:ext uri="{FF2B5EF4-FFF2-40B4-BE49-F238E27FC236}">
                <a16:creationId xmlns:a16="http://schemas.microsoft.com/office/drawing/2014/main" id="{1A9B8183-17EE-3D44-2F18-C514C21EBB17}"/>
              </a:ext>
            </a:extLst>
          </p:cNvPr>
          <p:cNvSpPr/>
          <p:nvPr/>
        </p:nvSpPr>
        <p:spPr>
          <a:xfrm rot="5160963">
            <a:off x="6403829" y="-232825"/>
            <a:ext cx="790156" cy="1446780"/>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C6F8DDFE-57FF-51F7-15D4-EBDD17B41CB8}"/>
              </a:ext>
            </a:extLst>
          </p:cNvPr>
          <p:cNvSpPr/>
          <p:nvPr/>
        </p:nvSpPr>
        <p:spPr>
          <a:xfrm>
            <a:off x="6523009" y="883475"/>
            <a:ext cx="383825" cy="295020"/>
          </a:xfrm>
          <a:prstGeom prst="ellipse">
            <a:avLst/>
          </a:prstGeom>
          <a:solidFill>
            <a:schemeClr val="accent4">
              <a:lumMod val="60000"/>
              <a:lumOff val="4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8" name="Ellipse 17">
            <a:extLst>
              <a:ext uri="{FF2B5EF4-FFF2-40B4-BE49-F238E27FC236}">
                <a16:creationId xmlns:a16="http://schemas.microsoft.com/office/drawing/2014/main" id="{15E9405E-32B9-AC77-2417-EE748D348D59}"/>
              </a:ext>
            </a:extLst>
          </p:cNvPr>
          <p:cNvSpPr/>
          <p:nvPr/>
        </p:nvSpPr>
        <p:spPr>
          <a:xfrm rot="5160963">
            <a:off x="7295376" y="-313253"/>
            <a:ext cx="743593" cy="263532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C426B35-C4FD-E38E-F641-51CC618DDBB3}"/>
              </a:ext>
            </a:extLst>
          </p:cNvPr>
          <p:cNvSpPr/>
          <p:nvPr/>
        </p:nvSpPr>
        <p:spPr>
          <a:xfrm rot="6968212">
            <a:off x="10705747" y="936773"/>
            <a:ext cx="939681" cy="20643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avec flèche 20">
            <a:extLst>
              <a:ext uri="{FF2B5EF4-FFF2-40B4-BE49-F238E27FC236}">
                <a16:creationId xmlns:a16="http://schemas.microsoft.com/office/drawing/2014/main" id="{2BE1240B-AB05-CF93-B4D8-6EF0FD2F6166}"/>
              </a:ext>
            </a:extLst>
          </p:cNvPr>
          <p:cNvCxnSpPr>
            <a:cxnSpLocks/>
          </p:cNvCxnSpPr>
          <p:nvPr/>
        </p:nvCxnSpPr>
        <p:spPr>
          <a:xfrm flipH="1">
            <a:off x="8823831" y="541965"/>
            <a:ext cx="594489" cy="26349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D713AB69-F8DE-4DB6-D8A9-E55F1B5740A6}"/>
              </a:ext>
            </a:extLst>
          </p:cNvPr>
          <p:cNvSpPr/>
          <p:nvPr/>
        </p:nvSpPr>
        <p:spPr>
          <a:xfrm>
            <a:off x="9206618" y="409994"/>
            <a:ext cx="383825" cy="295020"/>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5" name="Ellipse 24">
            <a:extLst>
              <a:ext uri="{FF2B5EF4-FFF2-40B4-BE49-F238E27FC236}">
                <a16:creationId xmlns:a16="http://schemas.microsoft.com/office/drawing/2014/main" id="{2C95D45B-340A-F829-9DA4-BD5B27DF6021}"/>
              </a:ext>
            </a:extLst>
          </p:cNvPr>
          <p:cNvSpPr/>
          <p:nvPr/>
        </p:nvSpPr>
        <p:spPr>
          <a:xfrm>
            <a:off x="8496216" y="762257"/>
            <a:ext cx="383825" cy="295020"/>
          </a:xfrm>
          <a:prstGeom prst="ellipse">
            <a:avLst/>
          </a:prstGeom>
          <a:solidFill>
            <a:schemeClr val="accent4">
              <a:lumMod val="60000"/>
              <a:lumOff val="4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cxnSp>
        <p:nvCxnSpPr>
          <p:cNvPr id="4" name="Connecteur droit avec flèche 3">
            <a:extLst>
              <a:ext uri="{FF2B5EF4-FFF2-40B4-BE49-F238E27FC236}">
                <a16:creationId xmlns:a16="http://schemas.microsoft.com/office/drawing/2014/main" id="{F8EBF4E0-4FDD-E9CB-6B40-3E6835606265}"/>
              </a:ext>
            </a:extLst>
          </p:cNvPr>
          <p:cNvCxnSpPr>
            <a:cxnSpLocks/>
          </p:cNvCxnSpPr>
          <p:nvPr/>
        </p:nvCxnSpPr>
        <p:spPr>
          <a:xfrm flipH="1" flipV="1">
            <a:off x="8615680" y="1266366"/>
            <a:ext cx="2468880" cy="84691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AB5E4A5-3350-134D-DCCB-1B6F51C5A99D}"/>
              </a:ext>
            </a:extLst>
          </p:cNvPr>
          <p:cNvSpPr/>
          <p:nvPr/>
        </p:nvSpPr>
        <p:spPr>
          <a:xfrm>
            <a:off x="118025" y="3693565"/>
            <a:ext cx="9923968" cy="3046988"/>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*Trois conséquences…</a:t>
            </a:r>
          </a:p>
          <a:p>
            <a:endParaRPr lang="fr-FR" sz="1600" dirty="0"/>
          </a:p>
          <a:p>
            <a:r>
              <a:rPr lang="fr-FR" sz="1600" dirty="0"/>
              <a:t>a) 1050 : Loin de les repousser, Zirides et Hammadides en lutte utilisent ces nouveaux et efficaces combattants arabes</a:t>
            </a:r>
          </a:p>
          <a:p>
            <a:r>
              <a:rPr lang="fr-FR" sz="1600" dirty="0"/>
              <a:t>*1150 : Plus tard, les Almohades du Maroc les installeront dans la plaine atlantique ; </a:t>
            </a:r>
            <a:r>
              <a:rPr lang="fr-FR" sz="1600" u="sng" dirty="0"/>
              <a:t>A revoir</a:t>
            </a:r>
            <a:r>
              <a:rPr lang="fr-FR" sz="1600" dirty="0"/>
              <a:t>…</a:t>
            </a:r>
          </a:p>
          <a:p>
            <a:endParaRPr lang="fr-FR" sz="1600" dirty="0"/>
          </a:p>
          <a:p>
            <a:r>
              <a:rPr lang="fr-FR" sz="1600" dirty="0"/>
              <a:t>b) Les tribus arabes, parlant la langue sacrée, incitent les populations berbères</a:t>
            </a:r>
          </a:p>
          <a:p>
            <a:r>
              <a:rPr lang="fr-FR" sz="1600" dirty="0"/>
              <a:t>A s’affranchir de l’autorité des Zirides et des Hammadides</a:t>
            </a:r>
          </a:p>
          <a:p>
            <a:r>
              <a:rPr lang="fr-FR" sz="1600" dirty="0"/>
              <a:t>Et à se placer sous leur protection : </a:t>
            </a:r>
            <a:r>
              <a:rPr lang="fr-FR" sz="1600" i="1" dirty="0"/>
              <a:t>Arabisation</a:t>
            </a:r>
            <a:r>
              <a:rPr lang="fr-FR" sz="1600" dirty="0"/>
              <a:t> du Maghreb oriental</a:t>
            </a:r>
          </a:p>
          <a:p>
            <a:endParaRPr lang="fr-FR" sz="1600" dirty="0"/>
          </a:p>
          <a:p>
            <a:r>
              <a:rPr lang="fr-FR" sz="1600" dirty="0"/>
              <a:t>c) A l’intérieur des terres, recul de l’agriculture ; Au profit d’un mode de vie semi-nomades</a:t>
            </a:r>
          </a:p>
          <a:p>
            <a:endParaRPr lang="fr-FR" sz="1600" dirty="0"/>
          </a:p>
          <a:p>
            <a:r>
              <a:rPr lang="fr-FR" sz="1600" dirty="0"/>
              <a:t>*Et maintenant, toujours au XIe siècle ; Retour au Maghreb occidental…</a:t>
            </a:r>
          </a:p>
        </p:txBody>
      </p:sp>
    </p:spTree>
    <p:extLst>
      <p:ext uri="{BB962C8B-B14F-4D97-AF65-F5344CB8AC3E}">
        <p14:creationId xmlns:p14="http://schemas.microsoft.com/office/powerpoint/2010/main" val="2276721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19CAA-0626-40B3-212B-6FFFE24282A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C4B2BE7-737F-E6D0-FD68-B7FBB2289F58}"/>
              </a:ext>
            </a:extLst>
          </p:cNvPr>
          <p:cNvSpPr/>
          <p:nvPr/>
        </p:nvSpPr>
        <p:spPr>
          <a:xfrm>
            <a:off x="154770" y="117693"/>
            <a:ext cx="5819310" cy="427809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1055-1269 : Les Empires berbères unifient le Maghreb</a:t>
            </a:r>
          </a:p>
          <a:p>
            <a:r>
              <a:rPr lang="fr-FR" sz="1600" b="1" dirty="0"/>
              <a:t>1055-1147 : Les Almoravides conquièrent le </a:t>
            </a:r>
            <a:r>
              <a:rPr lang="fr-FR" sz="1600" b="1" i="1" dirty="0"/>
              <a:t>Maroc</a:t>
            </a:r>
            <a:r>
              <a:rPr lang="fr-FR" sz="1600" b="1" dirty="0"/>
              <a:t> ; Placé sous l’obédience du califat de Bagdad, le Maroc entre dans l’orthodoxie sunnite malékite</a:t>
            </a:r>
            <a:endParaRPr lang="fr-FR" sz="1600" dirty="0"/>
          </a:p>
          <a:p>
            <a:endParaRPr lang="fr-FR" sz="1600" dirty="0"/>
          </a:p>
          <a:p>
            <a:r>
              <a:rPr lang="fr-FR" sz="1600" dirty="0"/>
              <a:t>*Aux XIe-XIIIe siècles, les empires berbères…</a:t>
            </a:r>
          </a:p>
          <a:p>
            <a:endParaRPr lang="fr-FR" sz="1600" dirty="0"/>
          </a:p>
          <a:p>
            <a:r>
              <a:rPr lang="fr-FR" sz="1600" dirty="0"/>
              <a:t>*Avec les empires berbères, les </a:t>
            </a:r>
            <a:r>
              <a:rPr lang="fr-FR" sz="1600" i="1" dirty="0"/>
              <a:t>djihads</a:t>
            </a:r>
            <a:r>
              <a:rPr lang="fr-FR" sz="1600" dirty="0"/>
              <a:t> feront entrer le Maroc</a:t>
            </a:r>
          </a:p>
          <a:p>
            <a:r>
              <a:rPr lang="fr-FR" sz="1600" dirty="0"/>
              <a:t>Dans l’orthodoxie sunnite…</a:t>
            </a:r>
          </a:p>
          <a:p>
            <a:endParaRPr lang="fr-FR" sz="1600" dirty="0"/>
          </a:p>
          <a:p>
            <a:r>
              <a:rPr lang="fr-FR" sz="1600" dirty="0"/>
              <a:t>*1055-1147 : L’Empire des Almoravides…</a:t>
            </a:r>
          </a:p>
          <a:p>
            <a:endParaRPr lang="fr-FR" sz="1600" dirty="0"/>
          </a:p>
          <a:p>
            <a:r>
              <a:rPr lang="fr-FR" sz="1600" dirty="0"/>
              <a:t>*1040 : Au Sahara occidental</a:t>
            </a:r>
          </a:p>
          <a:p>
            <a:r>
              <a:rPr lang="fr-FR" sz="1600" dirty="0"/>
              <a:t>Autour du Berbère Sanhadja Yahya ibn Ibrahim</a:t>
            </a:r>
          </a:p>
          <a:p>
            <a:r>
              <a:rPr lang="fr-FR" sz="1600" dirty="0"/>
              <a:t>Et du prédicateur sunnite malékite, Ibn Yasin</a:t>
            </a:r>
          </a:p>
          <a:p>
            <a:endParaRPr lang="fr-FR" sz="1600" dirty="0"/>
          </a:p>
          <a:p>
            <a:r>
              <a:rPr lang="fr-FR" sz="1600" dirty="0"/>
              <a:t>Naissance des </a:t>
            </a:r>
            <a:r>
              <a:rPr lang="fr-FR" sz="1600" i="1" dirty="0"/>
              <a:t>al-</a:t>
            </a:r>
            <a:r>
              <a:rPr lang="fr-FR" sz="1600" i="1" dirty="0" err="1"/>
              <a:t>Murabitun</a:t>
            </a:r>
            <a:r>
              <a:rPr lang="fr-FR" sz="1600" dirty="0"/>
              <a:t>, Almoravides…</a:t>
            </a:r>
          </a:p>
        </p:txBody>
      </p:sp>
      <p:pic>
        <p:nvPicPr>
          <p:cNvPr id="4" name="Image 3">
            <a:extLst>
              <a:ext uri="{FF2B5EF4-FFF2-40B4-BE49-F238E27FC236}">
                <a16:creationId xmlns:a16="http://schemas.microsoft.com/office/drawing/2014/main" id="{0107DBA3-F9DE-B18E-1331-8E3D511A44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rot="10800000">
            <a:off x="6096000" y="117693"/>
            <a:ext cx="5987452" cy="6622614"/>
          </a:xfrm>
          <a:prstGeom prst="rect">
            <a:avLst/>
          </a:prstGeom>
          <a:ln w="38100">
            <a:solidFill>
              <a:schemeClr val="tx1"/>
            </a:solidFill>
          </a:ln>
        </p:spPr>
      </p:pic>
      <p:sp>
        <p:nvSpPr>
          <p:cNvPr id="7" name="Ellipse 6">
            <a:extLst>
              <a:ext uri="{FF2B5EF4-FFF2-40B4-BE49-F238E27FC236}">
                <a16:creationId xmlns:a16="http://schemas.microsoft.com/office/drawing/2014/main" id="{DBD52A64-7090-F4DA-05D2-D97877946EB2}"/>
              </a:ext>
            </a:extLst>
          </p:cNvPr>
          <p:cNvSpPr/>
          <p:nvPr/>
        </p:nvSpPr>
        <p:spPr>
          <a:xfrm>
            <a:off x="8808720" y="3687511"/>
            <a:ext cx="383825" cy="295020"/>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 name="Ellipse 10">
            <a:extLst>
              <a:ext uri="{FF2B5EF4-FFF2-40B4-BE49-F238E27FC236}">
                <a16:creationId xmlns:a16="http://schemas.microsoft.com/office/drawing/2014/main" id="{65C74D3C-DECB-3A98-2FD8-32735F96D291}"/>
              </a:ext>
            </a:extLst>
          </p:cNvPr>
          <p:cNvSpPr/>
          <p:nvPr/>
        </p:nvSpPr>
        <p:spPr>
          <a:xfrm>
            <a:off x="9498762" y="1092247"/>
            <a:ext cx="383825" cy="295020"/>
          </a:xfrm>
          <a:prstGeom prst="ellipse">
            <a:avLst/>
          </a:prstGeom>
          <a:solidFill>
            <a:srgbClr val="92D05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8" name="Ellipse 17">
            <a:extLst>
              <a:ext uri="{FF2B5EF4-FFF2-40B4-BE49-F238E27FC236}">
                <a16:creationId xmlns:a16="http://schemas.microsoft.com/office/drawing/2014/main" id="{B20350C8-F191-882A-EC18-F98DCBC0998D}"/>
              </a:ext>
            </a:extLst>
          </p:cNvPr>
          <p:cNvSpPr/>
          <p:nvPr/>
        </p:nvSpPr>
        <p:spPr>
          <a:xfrm>
            <a:off x="10270519" y="1849055"/>
            <a:ext cx="278533" cy="259268"/>
          </a:xfrm>
          <a:prstGeom prst="ellipse">
            <a:avLst/>
          </a:prstGeom>
          <a:solidFill>
            <a:schemeClr val="accent4">
              <a:lumMod val="60000"/>
              <a:lumOff val="4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0" name="Ellipse 19">
            <a:extLst>
              <a:ext uri="{FF2B5EF4-FFF2-40B4-BE49-F238E27FC236}">
                <a16:creationId xmlns:a16="http://schemas.microsoft.com/office/drawing/2014/main" id="{B0CED0F7-26DD-1C83-B882-7D3C0EF4E665}"/>
              </a:ext>
            </a:extLst>
          </p:cNvPr>
          <p:cNvSpPr/>
          <p:nvPr/>
        </p:nvSpPr>
        <p:spPr>
          <a:xfrm>
            <a:off x="9498762" y="1978689"/>
            <a:ext cx="383825" cy="295020"/>
          </a:xfrm>
          <a:prstGeom prst="ellipse">
            <a:avLst/>
          </a:prstGeom>
          <a:solidFill>
            <a:schemeClr val="accent4">
              <a:lumMod val="60000"/>
              <a:lumOff val="4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22" name="Ellipse 21">
            <a:extLst>
              <a:ext uri="{FF2B5EF4-FFF2-40B4-BE49-F238E27FC236}">
                <a16:creationId xmlns:a16="http://schemas.microsoft.com/office/drawing/2014/main" id="{02451B06-39C6-00CE-729C-EBC19148EB0D}"/>
              </a:ext>
            </a:extLst>
          </p:cNvPr>
          <p:cNvSpPr/>
          <p:nvPr/>
        </p:nvSpPr>
        <p:spPr>
          <a:xfrm>
            <a:off x="8918917" y="2273709"/>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6" name="Ellipse 25">
            <a:extLst>
              <a:ext uri="{FF2B5EF4-FFF2-40B4-BE49-F238E27FC236}">
                <a16:creationId xmlns:a16="http://schemas.microsoft.com/office/drawing/2014/main" id="{47C88CB4-D734-5B6A-EBB1-761B5373E602}"/>
              </a:ext>
            </a:extLst>
          </p:cNvPr>
          <p:cNvSpPr/>
          <p:nvPr/>
        </p:nvSpPr>
        <p:spPr>
          <a:xfrm rot="5400000">
            <a:off x="9054317" y="38883"/>
            <a:ext cx="1459526" cy="1950721"/>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EF496D73-8CFC-C824-047F-534BB9829EEF}"/>
              </a:ext>
            </a:extLst>
          </p:cNvPr>
          <p:cNvSpPr/>
          <p:nvPr/>
        </p:nvSpPr>
        <p:spPr>
          <a:xfrm>
            <a:off x="10759440" y="2432940"/>
            <a:ext cx="383825" cy="295020"/>
          </a:xfrm>
          <a:prstGeom prst="ellipse">
            <a:avLst/>
          </a:prstGeom>
          <a:solidFill>
            <a:schemeClr val="accent4">
              <a:lumMod val="60000"/>
              <a:lumOff val="4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8" name="Ellipse 27">
            <a:extLst>
              <a:ext uri="{FF2B5EF4-FFF2-40B4-BE49-F238E27FC236}">
                <a16:creationId xmlns:a16="http://schemas.microsoft.com/office/drawing/2014/main" id="{648CFC37-26B6-4410-9835-A0DC6ED51E87}"/>
              </a:ext>
            </a:extLst>
          </p:cNvPr>
          <p:cNvSpPr/>
          <p:nvPr/>
        </p:nvSpPr>
        <p:spPr>
          <a:xfrm rot="1317731">
            <a:off x="8326510" y="3348381"/>
            <a:ext cx="1204400" cy="179461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1A1C8E58-C335-3148-A788-C3030D5CE307}"/>
              </a:ext>
            </a:extLst>
          </p:cNvPr>
          <p:cNvSpPr/>
          <p:nvPr/>
        </p:nvSpPr>
        <p:spPr>
          <a:xfrm rot="5160963">
            <a:off x="11186337" y="1428015"/>
            <a:ext cx="540330" cy="84124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91646647-84DF-01B9-91B0-0359C2E22144}"/>
              </a:ext>
            </a:extLst>
          </p:cNvPr>
          <p:cNvSpPr/>
          <p:nvPr/>
        </p:nvSpPr>
        <p:spPr>
          <a:xfrm>
            <a:off x="11393378" y="1465984"/>
            <a:ext cx="383825" cy="295020"/>
          </a:xfrm>
          <a:prstGeom prst="ellipse">
            <a:avLst/>
          </a:prstGeom>
          <a:solidFill>
            <a:srgbClr val="FFC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32" name="Ellipse 31">
            <a:extLst>
              <a:ext uri="{FF2B5EF4-FFF2-40B4-BE49-F238E27FC236}">
                <a16:creationId xmlns:a16="http://schemas.microsoft.com/office/drawing/2014/main" id="{58FBF1AB-C60D-10C1-A342-87EFE5279200}"/>
              </a:ext>
            </a:extLst>
          </p:cNvPr>
          <p:cNvSpPr/>
          <p:nvPr/>
        </p:nvSpPr>
        <p:spPr>
          <a:xfrm rot="4410236">
            <a:off x="10011648" y="677032"/>
            <a:ext cx="1448103" cy="283297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B1A84A28-C35D-8F92-51E6-497D1C659906}"/>
              </a:ext>
            </a:extLst>
          </p:cNvPr>
          <p:cNvSpPr/>
          <p:nvPr/>
        </p:nvSpPr>
        <p:spPr>
          <a:xfrm>
            <a:off x="11777203" y="1554035"/>
            <a:ext cx="383825" cy="295020"/>
          </a:xfrm>
          <a:prstGeom prst="ellipse">
            <a:avLst/>
          </a:prstGeom>
          <a:solidFill>
            <a:schemeClr val="accent4">
              <a:lumMod val="60000"/>
              <a:lumOff val="4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sp>
        <p:nvSpPr>
          <p:cNvPr id="34" name="Ellipse 33">
            <a:extLst>
              <a:ext uri="{FF2B5EF4-FFF2-40B4-BE49-F238E27FC236}">
                <a16:creationId xmlns:a16="http://schemas.microsoft.com/office/drawing/2014/main" id="{74AD288E-C428-9ED8-6F7A-B721C1F6C826}"/>
              </a:ext>
            </a:extLst>
          </p:cNvPr>
          <p:cNvSpPr/>
          <p:nvPr/>
        </p:nvSpPr>
        <p:spPr>
          <a:xfrm>
            <a:off x="9580880" y="2656840"/>
            <a:ext cx="383825" cy="29502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916541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36DF2-C8D3-AD99-CCA4-92344F94486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430985D-6747-4E7D-3FFB-6E7700260F1C}"/>
              </a:ext>
            </a:extLst>
          </p:cNvPr>
          <p:cNvSpPr/>
          <p:nvPr/>
        </p:nvSpPr>
        <p:spPr>
          <a:xfrm>
            <a:off x="154770" y="117693"/>
            <a:ext cx="5821487" cy="5755422"/>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1055-1147 : Les Almoravides conquièrent le </a:t>
            </a:r>
            <a:r>
              <a:rPr lang="fr-FR" sz="1600" b="1" i="1" dirty="0"/>
              <a:t>Maroc</a:t>
            </a:r>
            <a:r>
              <a:rPr lang="fr-FR" sz="1600" b="1" dirty="0"/>
              <a:t> ; Placé sous l’obédience du califat de Bagdad, le Maroc entre dans l’orthodoxie sunnite malékite</a:t>
            </a:r>
            <a:endParaRPr lang="fr-FR" sz="1600" dirty="0"/>
          </a:p>
          <a:p>
            <a:endParaRPr lang="fr-FR" sz="1600" dirty="0"/>
          </a:p>
          <a:p>
            <a:r>
              <a:rPr lang="fr-FR" sz="1600" dirty="0"/>
              <a:t>*1055-58 : 1</a:t>
            </a:r>
            <a:r>
              <a:rPr lang="fr-FR" sz="1600" baseline="30000" dirty="0"/>
              <a:t>ère</a:t>
            </a:r>
            <a:r>
              <a:rPr lang="fr-FR" sz="1600" dirty="0"/>
              <a:t> extension…</a:t>
            </a:r>
          </a:p>
          <a:p>
            <a:r>
              <a:rPr lang="fr-FR" sz="1600" dirty="0"/>
              <a:t>*Au sud, les Almoravides d’Abou Bakr s’emparent d’</a:t>
            </a:r>
            <a:r>
              <a:rPr lang="fr-FR" sz="1600" dirty="0" err="1"/>
              <a:t>Aoudaghost</a:t>
            </a:r>
            <a:r>
              <a:rPr lang="fr-FR" sz="1600" dirty="0"/>
              <a:t> Centre commercial aux abords de l’empire du Ghana</a:t>
            </a:r>
          </a:p>
          <a:p>
            <a:endParaRPr lang="fr-FR" sz="1600" dirty="0"/>
          </a:p>
          <a:p>
            <a:r>
              <a:rPr lang="fr-FR" sz="1600" dirty="0"/>
              <a:t>*Au nord, ils s’emparent du Tafilalet et de </a:t>
            </a:r>
            <a:r>
              <a:rPr lang="fr-FR" sz="1600" dirty="0" err="1"/>
              <a:t>Sijilmassa</a:t>
            </a:r>
            <a:endParaRPr lang="fr-FR" sz="1600" dirty="0"/>
          </a:p>
          <a:p>
            <a:r>
              <a:rPr lang="fr-FR" sz="1600" dirty="0"/>
              <a:t>Et ils annexent la confédération des </a:t>
            </a:r>
            <a:r>
              <a:rPr lang="fr-FR" sz="1600" dirty="0" err="1"/>
              <a:t>Berghouata</a:t>
            </a:r>
            <a:endParaRPr lang="fr-FR" sz="1600" dirty="0"/>
          </a:p>
          <a:p>
            <a:endParaRPr lang="fr-FR" sz="1600" dirty="0"/>
          </a:p>
          <a:p>
            <a:r>
              <a:rPr lang="fr-FR" sz="1600" dirty="0"/>
              <a:t>*1069 : Les Almoravides d’Ibn </a:t>
            </a:r>
            <a:r>
              <a:rPr lang="fr-FR" sz="1600" dirty="0" err="1"/>
              <a:t>Tashfin</a:t>
            </a:r>
            <a:r>
              <a:rPr lang="fr-FR" sz="1600" dirty="0"/>
              <a:t> s’emparent de Fès</a:t>
            </a:r>
          </a:p>
          <a:p>
            <a:r>
              <a:rPr lang="fr-FR" sz="1600" dirty="0"/>
              <a:t>*1080-83 : Tlemcen et Tahert ; Ceuta et Tanger</a:t>
            </a:r>
          </a:p>
          <a:p>
            <a:r>
              <a:rPr lang="fr-FR" sz="1600" u="sng" dirty="0"/>
              <a:t>Mais ils échouent contre les Hammadides et les Zirides</a:t>
            </a:r>
          </a:p>
          <a:p>
            <a:r>
              <a:rPr lang="fr-FR" sz="1600" dirty="0"/>
              <a:t>*1070 : Ils fondent leur capitale, Marrakech</a:t>
            </a:r>
          </a:p>
          <a:p>
            <a:endParaRPr lang="fr-FR" sz="1600" dirty="0"/>
          </a:p>
          <a:p>
            <a:r>
              <a:rPr lang="fr-FR" sz="1600" dirty="0"/>
              <a:t>*1070 : Les Almoravides, maîtres du </a:t>
            </a:r>
            <a:r>
              <a:rPr lang="fr-FR" sz="1600" i="1" dirty="0"/>
              <a:t>Maroc</a:t>
            </a:r>
            <a:r>
              <a:rPr lang="fr-FR" sz="1600" dirty="0"/>
              <a:t> ; Mais…</a:t>
            </a:r>
          </a:p>
          <a:p>
            <a:r>
              <a:rPr lang="fr-FR" sz="1600" i="1" dirty="0"/>
              <a:t>Leur réforme religieuse s’intègre dans un légalisme extrême et se rattache à l’autorité supérieure du calife abbasside de Bagdad</a:t>
            </a:r>
          </a:p>
          <a:p>
            <a:r>
              <a:rPr lang="fr-FR" sz="1600" i="1" dirty="0"/>
              <a:t>Dont le nom est prononcé lors de la prière du vendredi</a:t>
            </a:r>
            <a:endParaRPr lang="fr-FR" sz="1600" dirty="0"/>
          </a:p>
          <a:p>
            <a:r>
              <a:rPr lang="fr-FR" sz="1600" dirty="0"/>
              <a:t>Pascal </a:t>
            </a:r>
            <a:r>
              <a:rPr lang="fr-FR" sz="1600" dirty="0" err="1"/>
              <a:t>Buresi</a:t>
            </a:r>
            <a:r>
              <a:rPr lang="fr-FR" sz="1600" dirty="0"/>
              <a:t>, L’Histoire hors-série n° 110, p. 34</a:t>
            </a:r>
          </a:p>
          <a:p>
            <a:endParaRPr lang="fr-FR" sz="1600" dirty="0"/>
          </a:p>
          <a:p>
            <a:r>
              <a:rPr lang="fr-FR" sz="1600" dirty="0"/>
              <a:t>*Et pendant ce temps…</a:t>
            </a:r>
          </a:p>
        </p:txBody>
      </p:sp>
      <p:pic>
        <p:nvPicPr>
          <p:cNvPr id="2" name="Image 1">
            <a:extLst>
              <a:ext uri="{FF2B5EF4-FFF2-40B4-BE49-F238E27FC236}">
                <a16:creationId xmlns:a16="http://schemas.microsoft.com/office/drawing/2014/main" id="{EB250DA5-CAF7-7D29-8376-3B3A0CD94F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rot="10800000">
            <a:off x="6096000" y="117693"/>
            <a:ext cx="5987452" cy="6622614"/>
          </a:xfrm>
          <a:prstGeom prst="rect">
            <a:avLst/>
          </a:prstGeom>
          <a:ln w="38100">
            <a:solidFill>
              <a:schemeClr val="tx1"/>
            </a:solidFill>
          </a:ln>
        </p:spPr>
      </p:pic>
      <p:sp>
        <p:nvSpPr>
          <p:cNvPr id="9" name="Ellipse 8">
            <a:extLst>
              <a:ext uri="{FF2B5EF4-FFF2-40B4-BE49-F238E27FC236}">
                <a16:creationId xmlns:a16="http://schemas.microsoft.com/office/drawing/2014/main" id="{F427A866-A708-EA50-BB43-3F3707B638FD}"/>
              </a:ext>
            </a:extLst>
          </p:cNvPr>
          <p:cNvSpPr/>
          <p:nvPr/>
        </p:nvSpPr>
        <p:spPr>
          <a:xfrm>
            <a:off x="8490227" y="5881661"/>
            <a:ext cx="224798" cy="200614"/>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7" name="Ellipse 16">
            <a:extLst>
              <a:ext uri="{FF2B5EF4-FFF2-40B4-BE49-F238E27FC236}">
                <a16:creationId xmlns:a16="http://schemas.microsoft.com/office/drawing/2014/main" id="{15256930-98C7-BB50-5209-454A0DC1ECCD}"/>
              </a:ext>
            </a:extLst>
          </p:cNvPr>
          <p:cNvSpPr/>
          <p:nvPr/>
        </p:nvSpPr>
        <p:spPr>
          <a:xfrm rot="5160963">
            <a:off x="10928769" y="1704145"/>
            <a:ext cx="1093928" cy="84124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CC8DB851-3E6B-A986-15BE-E84E029C11BB}"/>
              </a:ext>
            </a:extLst>
          </p:cNvPr>
          <p:cNvSpPr/>
          <p:nvPr/>
        </p:nvSpPr>
        <p:spPr>
          <a:xfrm>
            <a:off x="11393378" y="1465984"/>
            <a:ext cx="383825" cy="295020"/>
          </a:xfrm>
          <a:prstGeom prst="ellipse">
            <a:avLst/>
          </a:prstGeom>
          <a:solidFill>
            <a:srgbClr val="FFC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4" name="Ellipse 23">
            <a:extLst>
              <a:ext uri="{FF2B5EF4-FFF2-40B4-BE49-F238E27FC236}">
                <a16:creationId xmlns:a16="http://schemas.microsoft.com/office/drawing/2014/main" id="{CB1BA680-10E5-CD99-7F7F-02B3491B1474}"/>
              </a:ext>
            </a:extLst>
          </p:cNvPr>
          <p:cNvSpPr/>
          <p:nvPr/>
        </p:nvSpPr>
        <p:spPr>
          <a:xfrm>
            <a:off x="11777203" y="1554035"/>
            <a:ext cx="383825" cy="295020"/>
          </a:xfrm>
          <a:prstGeom prst="ellipse">
            <a:avLst/>
          </a:prstGeom>
          <a:solidFill>
            <a:srgbClr val="FFC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cxnSp>
        <p:nvCxnSpPr>
          <p:cNvPr id="27" name="Connecteur droit avec flèche 26">
            <a:extLst>
              <a:ext uri="{FF2B5EF4-FFF2-40B4-BE49-F238E27FC236}">
                <a16:creationId xmlns:a16="http://schemas.microsoft.com/office/drawing/2014/main" id="{F8F10DDA-4347-3A71-8E07-7EE11DF2A715}"/>
              </a:ext>
            </a:extLst>
          </p:cNvPr>
          <p:cNvCxnSpPr>
            <a:cxnSpLocks/>
            <a:endCxn id="9" idx="0"/>
          </p:cNvCxnSpPr>
          <p:nvPr/>
        </p:nvCxnSpPr>
        <p:spPr>
          <a:xfrm flipH="1">
            <a:off x="8602626" y="3982531"/>
            <a:ext cx="398007" cy="189913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5BC19CA4-D433-246A-5704-DE92A96DFA73}"/>
              </a:ext>
            </a:extLst>
          </p:cNvPr>
          <p:cNvCxnSpPr>
            <a:cxnSpLocks/>
          </p:cNvCxnSpPr>
          <p:nvPr/>
        </p:nvCxnSpPr>
        <p:spPr>
          <a:xfrm flipV="1">
            <a:off x="9136335" y="2908655"/>
            <a:ext cx="500755" cy="822061"/>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461BDD7C-9E5B-9966-6080-0CA5A281390B}"/>
              </a:ext>
            </a:extLst>
          </p:cNvPr>
          <p:cNvCxnSpPr>
            <a:cxnSpLocks/>
          </p:cNvCxnSpPr>
          <p:nvPr/>
        </p:nvCxnSpPr>
        <p:spPr>
          <a:xfrm flipV="1">
            <a:off x="9000633" y="2875470"/>
            <a:ext cx="89093" cy="812041"/>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0FF9396F-9EF6-2C0C-5C6A-7E7B1766AC04}"/>
              </a:ext>
            </a:extLst>
          </p:cNvPr>
          <p:cNvSpPr/>
          <p:nvPr/>
        </p:nvSpPr>
        <p:spPr>
          <a:xfrm>
            <a:off x="9516337" y="1696224"/>
            <a:ext cx="224798" cy="200614"/>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6" name="Ellipse 45">
            <a:extLst>
              <a:ext uri="{FF2B5EF4-FFF2-40B4-BE49-F238E27FC236}">
                <a16:creationId xmlns:a16="http://schemas.microsoft.com/office/drawing/2014/main" id="{67B55E42-C3C9-F22E-5C03-DF8121229CCF}"/>
              </a:ext>
            </a:extLst>
          </p:cNvPr>
          <p:cNvSpPr/>
          <p:nvPr/>
        </p:nvSpPr>
        <p:spPr>
          <a:xfrm>
            <a:off x="8808720" y="3687511"/>
            <a:ext cx="383825" cy="295020"/>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1" name="Ellipse 50">
            <a:extLst>
              <a:ext uri="{FF2B5EF4-FFF2-40B4-BE49-F238E27FC236}">
                <a16:creationId xmlns:a16="http://schemas.microsoft.com/office/drawing/2014/main" id="{0C0D21A8-B832-46C0-2BF0-CB95BEA9D082}"/>
              </a:ext>
            </a:extLst>
          </p:cNvPr>
          <p:cNvSpPr/>
          <p:nvPr/>
        </p:nvSpPr>
        <p:spPr>
          <a:xfrm rot="5160963">
            <a:off x="9412787" y="-84680"/>
            <a:ext cx="806272" cy="11382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avec flèche 51">
            <a:extLst>
              <a:ext uri="{FF2B5EF4-FFF2-40B4-BE49-F238E27FC236}">
                <a16:creationId xmlns:a16="http://schemas.microsoft.com/office/drawing/2014/main" id="{6CF80A37-F7F3-5953-AFE5-0A6BE1A63F69}"/>
              </a:ext>
            </a:extLst>
          </p:cNvPr>
          <p:cNvCxnSpPr>
            <a:cxnSpLocks/>
            <a:stCxn id="51" idx="2"/>
          </p:cNvCxnSpPr>
          <p:nvPr/>
        </p:nvCxnSpPr>
        <p:spPr>
          <a:xfrm>
            <a:off x="9787914" y="82289"/>
            <a:ext cx="94673" cy="47931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68861FA5-C7D2-2CC5-7AFC-966DA92CC474}"/>
              </a:ext>
            </a:extLst>
          </p:cNvPr>
          <p:cNvSpPr/>
          <p:nvPr/>
        </p:nvSpPr>
        <p:spPr>
          <a:xfrm>
            <a:off x="9374194" y="1707937"/>
            <a:ext cx="224798" cy="200614"/>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57" name="Connecteur droit avec flèche 56">
            <a:extLst>
              <a:ext uri="{FF2B5EF4-FFF2-40B4-BE49-F238E27FC236}">
                <a16:creationId xmlns:a16="http://schemas.microsoft.com/office/drawing/2014/main" id="{F09EB096-EDC8-553A-26CB-3E54F3D38CFC}"/>
              </a:ext>
            </a:extLst>
          </p:cNvPr>
          <p:cNvCxnSpPr>
            <a:cxnSpLocks/>
            <a:endCxn id="23" idx="2"/>
          </p:cNvCxnSpPr>
          <p:nvPr/>
        </p:nvCxnSpPr>
        <p:spPr>
          <a:xfrm flipV="1">
            <a:off x="10549052" y="1613494"/>
            <a:ext cx="844326" cy="365195"/>
          </a:xfrm>
          <a:prstGeom prst="straightConnector1">
            <a:avLst/>
          </a:prstGeom>
          <a:ln w="76200">
            <a:solidFill>
              <a:schemeClr val="accent4">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Ellipse 67">
            <a:extLst>
              <a:ext uri="{FF2B5EF4-FFF2-40B4-BE49-F238E27FC236}">
                <a16:creationId xmlns:a16="http://schemas.microsoft.com/office/drawing/2014/main" id="{7CFBA7A3-8D20-C890-8165-BEC5C98FD5D8}"/>
              </a:ext>
            </a:extLst>
          </p:cNvPr>
          <p:cNvSpPr/>
          <p:nvPr/>
        </p:nvSpPr>
        <p:spPr>
          <a:xfrm>
            <a:off x="10270519" y="1849055"/>
            <a:ext cx="278533" cy="259268"/>
          </a:xfrm>
          <a:prstGeom prst="ellipse">
            <a:avLst/>
          </a:prstGeom>
          <a:solidFill>
            <a:schemeClr val="accent4">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9" name="Ellipse 68">
            <a:extLst>
              <a:ext uri="{FF2B5EF4-FFF2-40B4-BE49-F238E27FC236}">
                <a16:creationId xmlns:a16="http://schemas.microsoft.com/office/drawing/2014/main" id="{66DFF64D-3748-E031-1559-EF9622192E7B}"/>
              </a:ext>
            </a:extLst>
          </p:cNvPr>
          <p:cNvSpPr/>
          <p:nvPr/>
        </p:nvSpPr>
        <p:spPr>
          <a:xfrm rot="1317731">
            <a:off x="7692759" y="2517176"/>
            <a:ext cx="1830691" cy="3372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28F9388D-919C-E034-F164-BC7B05D644BF}"/>
              </a:ext>
            </a:extLst>
          </p:cNvPr>
          <p:cNvSpPr/>
          <p:nvPr/>
        </p:nvSpPr>
        <p:spPr>
          <a:xfrm rot="3732404">
            <a:off x="8906891" y="474565"/>
            <a:ext cx="2077717" cy="247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57BA8D9E-79AE-9AC9-5CCD-F47564B0B9A2}"/>
              </a:ext>
            </a:extLst>
          </p:cNvPr>
          <p:cNvSpPr/>
          <p:nvPr/>
        </p:nvSpPr>
        <p:spPr>
          <a:xfrm>
            <a:off x="8897813" y="2580450"/>
            <a:ext cx="383825" cy="295020"/>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73" name="Ellipse 72">
            <a:extLst>
              <a:ext uri="{FF2B5EF4-FFF2-40B4-BE49-F238E27FC236}">
                <a16:creationId xmlns:a16="http://schemas.microsoft.com/office/drawing/2014/main" id="{5601EFCD-559F-320E-0A50-B08FDBEE9DC1}"/>
              </a:ext>
            </a:extLst>
          </p:cNvPr>
          <p:cNvSpPr/>
          <p:nvPr/>
        </p:nvSpPr>
        <p:spPr>
          <a:xfrm>
            <a:off x="8918917" y="2273709"/>
            <a:ext cx="383825" cy="295020"/>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74" name="Connecteur droit avec flèche 73">
            <a:extLst>
              <a:ext uri="{FF2B5EF4-FFF2-40B4-BE49-F238E27FC236}">
                <a16:creationId xmlns:a16="http://schemas.microsoft.com/office/drawing/2014/main" id="{F9644C06-539B-ECE3-0A5E-E265CD1F8FE5}"/>
              </a:ext>
            </a:extLst>
          </p:cNvPr>
          <p:cNvCxnSpPr>
            <a:cxnSpLocks/>
            <a:stCxn id="73" idx="7"/>
          </p:cNvCxnSpPr>
          <p:nvPr/>
        </p:nvCxnSpPr>
        <p:spPr>
          <a:xfrm flipV="1">
            <a:off x="9246532" y="2230504"/>
            <a:ext cx="308440" cy="8641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DF47817F-3261-6D8E-B950-2A84C7516FB3}"/>
              </a:ext>
            </a:extLst>
          </p:cNvPr>
          <p:cNvCxnSpPr>
            <a:cxnSpLocks/>
          </p:cNvCxnSpPr>
          <p:nvPr/>
        </p:nvCxnSpPr>
        <p:spPr>
          <a:xfrm flipV="1">
            <a:off x="9882587" y="1978689"/>
            <a:ext cx="387932" cy="12963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45050FF8-3D27-7433-F947-EF8EC56D4CBB}"/>
              </a:ext>
            </a:extLst>
          </p:cNvPr>
          <p:cNvSpPr/>
          <p:nvPr/>
        </p:nvSpPr>
        <p:spPr>
          <a:xfrm>
            <a:off x="10759440" y="2432940"/>
            <a:ext cx="383825" cy="295020"/>
          </a:xfrm>
          <a:prstGeom prst="ellipse">
            <a:avLst/>
          </a:prstGeom>
          <a:solidFill>
            <a:schemeClr val="accent4">
              <a:lumMod val="75000"/>
            </a:schemeClr>
          </a:solidFill>
          <a:ln w="3810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7" name="Ellipse 76">
            <a:extLst>
              <a:ext uri="{FF2B5EF4-FFF2-40B4-BE49-F238E27FC236}">
                <a16:creationId xmlns:a16="http://schemas.microsoft.com/office/drawing/2014/main" id="{61701616-3E60-6F3E-1B4D-5796F40C3793}"/>
              </a:ext>
            </a:extLst>
          </p:cNvPr>
          <p:cNvSpPr/>
          <p:nvPr/>
        </p:nvSpPr>
        <p:spPr>
          <a:xfrm>
            <a:off x="9498762" y="1978689"/>
            <a:ext cx="383825" cy="295020"/>
          </a:xfrm>
          <a:prstGeom prst="ellipse">
            <a:avLst/>
          </a:prstGeom>
          <a:solidFill>
            <a:schemeClr val="accent4">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78" name="Connecteur droit avec flèche 77">
            <a:extLst>
              <a:ext uri="{FF2B5EF4-FFF2-40B4-BE49-F238E27FC236}">
                <a16:creationId xmlns:a16="http://schemas.microsoft.com/office/drawing/2014/main" id="{1CD9C7CB-8670-693E-FA94-6C8B4DA4837D}"/>
              </a:ext>
            </a:extLst>
          </p:cNvPr>
          <p:cNvCxnSpPr>
            <a:cxnSpLocks/>
            <a:endCxn id="76" idx="1"/>
          </p:cNvCxnSpPr>
          <p:nvPr/>
        </p:nvCxnSpPr>
        <p:spPr>
          <a:xfrm>
            <a:off x="10508262" y="2070354"/>
            <a:ext cx="307388" cy="405791"/>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Ellipse 78">
            <a:extLst>
              <a:ext uri="{FF2B5EF4-FFF2-40B4-BE49-F238E27FC236}">
                <a16:creationId xmlns:a16="http://schemas.microsoft.com/office/drawing/2014/main" id="{B0FA96F2-7736-D115-DFFB-59991EC67421}"/>
              </a:ext>
            </a:extLst>
          </p:cNvPr>
          <p:cNvSpPr/>
          <p:nvPr/>
        </p:nvSpPr>
        <p:spPr>
          <a:xfrm>
            <a:off x="9580880" y="2656840"/>
            <a:ext cx="383825" cy="295020"/>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80" name="Ellipse 79">
            <a:extLst>
              <a:ext uri="{FF2B5EF4-FFF2-40B4-BE49-F238E27FC236}">
                <a16:creationId xmlns:a16="http://schemas.microsoft.com/office/drawing/2014/main" id="{2FCA24B7-1F0E-D7D5-6DF1-61D6646C81DF}"/>
              </a:ext>
            </a:extLst>
          </p:cNvPr>
          <p:cNvSpPr/>
          <p:nvPr/>
        </p:nvSpPr>
        <p:spPr>
          <a:xfrm>
            <a:off x="9692728" y="561606"/>
            <a:ext cx="383825" cy="295020"/>
          </a:xfrm>
          <a:prstGeom prst="ellipse">
            <a:avLst/>
          </a:prstGeom>
          <a:solidFill>
            <a:srgbClr val="00B0F0"/>
          </a:solidFill>
          <a:ln w="3810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81" name="Ellipse 80">
            <a:extLst>
              <a:ext uri="{FF2B5EF4-FFF2-40B4-BE49-F238E27FC236}">
                <a16:creationId xmlns:a16="http://schemas.microsoft.com/office/drawing/2014/main" id="{7D509D67-1C56-06E5-0420-93EBAA03FDCD}"/>
              </a:ext>
            </a:extLst>
          </p:cNvPr>
          <p:cNvSpPr/>
          <p:nvPr/>
        </p:nvSpPr>
        <p:spPr>
          <a:xfrm>
            <a:off x="10432994" y="170402"/>
            <a:ext cx="278533" cy="259268"/>
          </a:xfrm>
          <a:prstGeom prst="ellipse">
            <a:avLst/>
          </a:prstGeom>
          <a:solidFill>
            <a:schemeClr val="accent4">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82" name="Connecteur droit avec flèche 81">
            <a:extLst>
              <a:ext uri="{FF2B5EF4-FFF2-40B4-BE49-F238E27FC236}">
                <a16:creationId xmlns:a16="http://schemas.microsoft.com/office/drawing/2014/main" id="{ACF5A88C-C108-EDCB-B376-801187DF9A69}"/>
              </a:ext>
            </a:extLst>
          </p:cNvPr>
          <p:cNvCxnSpPr>
            <a:cxnSpLocks/>
            <a:endCxn id="81" idx="4"/>
          </p:cNvCxnSpPr>
          <p:nvPr/>
        </p:nvCxnSpPr>
        <p:spPr>
          <a:xfrm flipV="1">
            <a:off x="9684925" y="429670"/>
            <a:ext cx="887336" cy="85652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AC6293B4-3F38-6F77-3F9F-6F15CA37508D}"/>
              </a:ext>
            </a:extLst>
          </p:cNvPr>
          <p:cNvCxnSpPr>
            <a:cxnSpLocks/>
            <a:endCxn id="80" idx="3"/>
          </p:cNvCxnSpPr>
          <p:nvPr/>
        </p:nvCxnSpPr>
        <p:spPr>
          <a:xfrm flipV="1">
            <a:off x="9684925" y="813421"/>
            <a:ext cx="64013" cy="472776"/>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007E0CC5-5F65-979D-816F-0F1A1083B09F}"/>
              </a:ext>
            </a:extLst>
          </p:cNvPr>
          <p:cNvSpPr/>
          <p:nvPr/>
        </p:nvSpPr>
        <p:spPr>
          <a:xfrm>
            <a:off x="9357310" y="1242992"/>
            <a:ext cx="383825" cy="295020"/>
          </a:xfrm>
          <a:prstGeom prst="ellipse">
            <a:avLst/>
          </a:prstGeom>
          <a:solidFill>
            <a:schemeClr val="accent4">
              <a:lumMod val="75000"/>
            </a:schemeClr>
          </a:solidFill>
          <a:ln w="3810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676187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9EA70-7D55-93EE-F287-E57D585D3E67}"/>
            </a:ext>
          </a:extLst>
        </p:cNvPr>
        <p:cNvGrpSpPr/>
        <p:nvPr/>
      </p:nvGrpSpPr>
      <p:grpSpPr>
        <a:xfrm>
          <a:off x="0" y="0"/>
          <a:ext cx="0" cy="0"/>
          <a:chOff x="0" y="0"/>
          <a:chExt cx="0" cy="0"/>
        </a:xfrm>
      </p:grpSpPr>
      <p:pic>
        <p:nvPicPr>
          <p:cNvPr id="2" name="Picture 3" descr="C:\Users\Christophe\Pictures\My Scans\2016-04 (avr.)\scan0010.jpg">
            <a:extLst>
              <a:ext uri="{FF2B5EF4-FFF2-40B4-BE49-F238E27FC236}">
                <a16:creationId xmlns:a16="http://schemas.microsoft.com/office/drawing/2014/main" id="{BE8BDE21-632A-6D3E-B123-23F53ABF3CC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DAD55014-D574-9FDC-0F01-58A6EA0FC7C3}"/>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CD9012C4-2F23-49A3-3458-C501D1D08A62}"/>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4825B702-5181-6B16-E67C-26B71DCA4F88}"/>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45EA1432-8F55-8CD9-3764-2094F1371D41}"/>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58570273-8745-94C7-8001-BB950BAE78D5}"/>
              </a:ext>
            </a:extLst>
          </p:cNvPr>
          <p:cNvSpPr/>
          <p:nvPr/>
        </p:nvSpPr>
        <p:spPr>
          <a:xfrm>
            <a:off x="6023992" y="134432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C060278-6F8B-45FD-4ECE-304C990D2CA3}"/>
              </a:ext>
            </a:extLst>
          </p:cNvPr>
          <p:cNvSpPr/>
          <p:nvPr/>
        </p:nvSpPr>
        <p:spPr>
          <a:xfrm>
            <a:off x="6566582" y="173978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560EC866-041D-E97A-8159-B04B1C1F3DF8}"/>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357CF515-AE75-3B03-13EF-6406676057D4}"/>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A8B8B21-8A73-7A4E-5F9C-841E5662A828}"/>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id="{6B0A7045-32A4-7DF8-A6CA-9D2B1B50ECE5}"/>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Ellipse 21">
            <a:extLst>
              <a:ext uri="{FF2B5EF4-FFF2-40B4-BE49-F238E27FC236}">
                <a16:creationId xmlns:a16="http://schemas.microsoft.com/office/drawing/2014/main" id="{E929A520-E19B-C103-5769-9A58E6F1A629}"/>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Ellipse 22">
            <a:extLst>
              <a:ext uri="{FF2B5EF4-FFF2-40B4-BE49-F238E27FC236}">
                <a16:creationId xmlns:a16="http://schemas.microsoft.com/office/drawing/2014/main" id="{4D09C8F0-D004-0C6E-E234-7F3DE6EF44EE}"/>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Ellipse 23">
            <a:extLst>
              <a:ext uri="{FF2B5EF4-FFF2-40B4-BE49-F238E27FC236}">
                <a16:creationId xmlns:a16="http://schemas.microsoft.com/office/drawing/2014/main" id="{3AF4242D-1D11-792A-A982-F6DB06CF4057}"/>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Ellipse 24">
            <a:extLst>
              <a:ext uri="{FF2B5EF4-FFF2-40B4-BE49-F238E27FC236}">
                <a16:creationId xmlns:a16="http://schemas.microsoft.com/office/drawing/2014/main" id="{68F53EDE-19F8-C2CD-313D-987C4287326B}"/>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25942A3C-B7EA-05AC-489A-B3D8D6912B89}"/>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B75D29D-13C8-44AC-0D9E-2F733EF2E96D}"/>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592DEEB8-C0E0-FAE0-68B3-008085FC636E}"/>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58F5A616-681C-C317-6ADF-1BB65328D9F9}"/>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5A1DCC7C-33B6-1764-4D44-EC81CAF1BD93}"/>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CED3AC51-911D-35A9-6290-11AE0B3827FD}"/>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a:extLst>
              <a:ext uri="{FF2B5EF4-FFF2-40B4-BE49-F238E27FC236}">
                <a16:creationId xmlns:a16="http://schemas.microsoft.com/office/drawing/2014/main" id="{757DC123-E576-A162-F1E3-1C3DCC22BE3F}"/>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Ellipse 16">
            <a:extLst>
              <a:ext uri="{FF2B5EF4-FFF2-40B4-BE49-F238E27FC236}">
                <a16:creationId xmlns:a16="http://schemas.microsoft.com/office/drawing/2014/main" id="{26667356-6F36-2343-86B4-76FC4886E283}"/>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Ellipse 17">
            <a:extLst>
              <a:ext uri="{FF2B5EF4-FFF2-40B4-BE49-F238E27FC236}">
                <a16:creationId xmlns:a16="http://schemas.microsoft.com/office/drawing/2014/main" id="{80D7C7C6-29BC-681B-EC5E-12A11E8B7C8C}"/>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Rectangle 18">
            <a:extLst>
              <a:ext uri="{FF2B5EF4-FFF2-40B4-BE49-F238E27FC236}">
                <a16:creationId xmlns:a16="http://schemas.microsoft.com/office/drawing/2014/main" id="{81F945BE-7725-0D27-99A6-F884AB80BD41}"/>
              </a:ext>
            </a:extLst>
          </p:cNvPr>
          <p:cNvSpPr/>
          <p:nvPr/>
        </p:nvSpPr>
        <p:spPr>
          <a:xfrm>
            <a:off x="4075427" y="5376413"/>
            <a:ext cx="7943853" cy="1077218"/>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NB : Dans le bassin du Niger et le plateau voltaïque, deux islams apparaissent…</a:t>
            </a:r>
          </a:p>
          <a:p>
            <a:r>
              <a:rPr lang="fr-FR" sz="1600" dirty="0"/>
              <a:t>a) Chez les Berbères, les Touaregs et les Peuls, un islam militant des confréries soufies</a:t>
            </a:r>
          </a:p>
          <a:p>
            <a:r>
              <a:rPr lang="fr-FR" sz="1600" dirty="0"/>
              <a:t>b) Dans les villes, un </a:t>
            </a:r>
            <a:r>
              <a:rPr lang="fr-FR" sz="1600" i="1" dirty="0"/>
              <a:t>islam noir</a:t>
            </a:r>
            <a:r>
              <a:rPr lang="fr-FR" sz="1600" dirty="0"/>
              <a:t>, syncrétisme tolérant de l’Islam et des religions traditionnelles</a:t>
            </a:r>
          </a:p>
          <a:p>
            <a:r>
              <a:rPr lang="fr-FR" sz="1600" dirty="0"/>
              <a:t>Histoire générale de l’Afrique, tome V, UNESCO, pp. 236-37 et 259-61</a:t>
            </a:r>
          </a:p>
        </p:txBody>
      </p:sp>
      <p:sp>
        <p:nvSpPr>
          <p:cNvPr id="20" name="Ellipse 19">
            <a:extLst>
              <a:ext uri="{FF2B5EF4-FFF2-40B4-BE49-F238E27FC236}">
                <a16:creationId xmlns:a16="http://schemas.microsoft.com/office/drawing/2014/main" id="{12C173CE-3E70-B646-7E64-875AE0FAE506}"/>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9790996-5D27-0242-235F-E0D94FE70678}"/>
              </a:ext>
            </a:extLst>
          </p:cNvPr>
          <p:cNvSpPr/>
          <p:nvPr/>
        </p:nvSpPr>
        <p:spPr>
          <a:xfrm>
            <a:off x="77840" y="116632"/>
            <a:ext cx="3811895" cy="649408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1600-1820 : Dans le haut Niger, les royaumes bambaras animistes de Ségou et </a:t>
            </a:r>
            <a:r>
              <a:rPr lang="fr-FR" sz="1600" b="1" dirty="0" err="1"/>
              <a:t>Kaarta</a:t>
            </a:r>
            <a:r>
              <a:rPr lang="fr-FR" sz="1600" b="1" dirty="0"/>
              <a:t> succèdent au Songhaï</a:t>
            </a:r>
          </a:p>
          <a:p>
            <a:endParaRPr lang="fr-FR" sz="1600" dirty="0"/>
          </a:p>
          <a:p>
            <a:r>
              <a:rPr lang="fr-FR" sz="1600" dirty="0"/>
              <a:t>*1591 : Dans le bassin du Niger</a:t>
            </a:r>
          </a:p>
          <a:p>
            <a:r>
              <a:rPr lang="fr-FR" sz="1600" dirty="0"/>
              <a:t>Après la chute du Songhaï</a:t>
            </a:r>
          </a:p>
          <a:p>
            <a:r>
              <a:rPr lang="fr-FR" sz="1600" dirty="0"/>
              <a:t>Six royaumes apparaissent…</a:t>
            </a:r>
          </a:p>
          <a:p>
            <a:endParaRPr lang="fr-FR" sz="1600" dirty="0"/>
          </a:p>
          <a:p>
            <a:r>
              <a:rPr lang="fr-FR" sz="1600" dirty="0"/>
              <a:t>*1600 : Dans le haut Niger, deux frères </a:t>
            </a:r>
            <a:r>
              <a:rPr lang="fr-FR" sz="1600" dirty="0" err="1"/>
              <a:t>Baramangolo</a:t>
            </a:r>
            <a:r>
              <a:rPr lang="fr-FR" sz="1600" dirty="0"/>
              <a:t> et </a:t>
            </a:r>
            <a:r>
              <a:rPr lang="fr-FR" sz="1600" dirty="0" err="1"/>
              <a:t>Niangolo</a:t>
            </a:r>
            <a:r>
              <a:rPr lang="fr-FR" sz="1600" dirty="0"/>
              <a:t> </a:t>
            </a:r>
            <a:r>
              <a:rPr lang="fr-FR" sz="1600" i="1" dirty="0" err="1"/>
              <a:t>Koulibali</a:t>
            </a:r>
            <a:r>
              <a:rPr lang="fr-FR" sz="1600" dirty="0"/>
              <a:t> fondent Les royaumes bambaras de Ségou et </a:t>
            </a:r>
            <a:r>
              <a:rPr lang="fr-FR" sz="1600" dirty="0" err="1"/>
              <a:t>Kaarta</a:t>
            </a:r>
            <a:endParaRPr lang="fr-FR" sz="1600" dirty="0"/>
          </a:p>
          <a:p>
            <a:endParaRPr lang="fr-FR" sz="1600" dirty="0"/>
          </a:p>
          <a:p>
            <a:r>
              <a:rPr lang="fr-FR" sz="1600" dirty="0"/>
              <a:t>1) Au Ségou…</a:t>
            </a:r>
          </a:p>
          <a:p>
            <a:r>
              <a:rPr lang="fr-FR" sz="1600" dirty="0"/>
              <a:t>*1712-55 : Apogée sous </a:t>
            </a:r>
            <a:r>
              <a:rPr lang="fr-FR" sz="1600" dirty="0" err="1"/>
              <a:t>Mamari</a:t>
            </a:r>
            <a:r>
              <a:rPr lang="fr-FR" sz="1600" dirty="0"/>
              <a:t> Biton</a:t>
            </a:r>
          </a:p>
          <a:p>
            <a:endParaRPr lang="fr-FR" sz="1600" dirty="0"/>
          </a:p>
          <a:p>
            <a:r>
              <a:rPr lang="fr-FR" sz="1600" dirty="0"/>
              <a:t>*1766-80 : Ngolo </a:t>
            </a:r>
            <a:r>
              <a:rPr lang="fr-FR" sz="1600" dirty="0" err="1"/>
              <a:t>Diara</a:t>
            </a:r>
            <a:endParaRPr lang="fr-FR" sz="1600" dirty="0"/>
          </a:p>
          <a:p>
            <a:r>
              <a:rPr lang="fr-FR" sz="1600" dirty="0"/>
              <a:t>Fonde une nouvelle dynastie</a:t>
            </a:r>
          </a:p>
          <a:p>
            <a:r>
              <a:rPr lang="fr-FR" sz="1600" dirty="0"/>
              <a:t>Et soumet le Macina et Djenné</a:t>
            </a:r>
          </a:p>
          <a:p>
            <a:endParaRPr lang="fr-FR" sz="1600" dirty="0"/>
          </a:p>
          <a:p>
            <a:r>
              <a:rPr lang="fr-FR" sz="1600" dirty="0"/>
              <a:t>NB : Macina majoritairement peul</a:t>
            </a:r>
          </a:p>
          <a:p>
            <a:endParaRPr lang="fr-FR" sz="1600" dirty="0"/>
          </a:p>
          <a:p>
            <a:r>
              <a:rPr lang="fr-FR" sz="1600" dirty="0"/>
              <a:t>2) 1650-1710 : Massa, petit-fils de </a:t>
            </a:r>
            <a:r>
              <a:rPr lang="fr-FR" sz="1600" dirty="0" err="1"/>
              <a:t>Niangolo</a:t>
            </a:r>
            <a:r>
              <a:rPr lang="fr-FR" sz="1600" dirty="0"/>
              <a:t>, et véritable fondateur du </a:t>
            </a:r>
            <a:r>
              <a:rPr lang="fr-FR" sz="1600" dirty="0" err="1"/>
              <a:t>Kaarta</a:t>
            </a:r>
            <a:endParaRPr lang="fr-FR" sz="1600" dirty="0"/>
          </a:p>
          <a:p>
            <a:endParaRPr lang="fr-FR" sz="1600" dirty="0"/>
          </a:p>
          <a:p>
            <a:r>
              <a:rPr lang="fr-FR" sz="1600" dirty="0"/>
              <a:t>*1800-20 : Après une attaque du Ségou</a:t>
            </a:r>
          </a:p>
          <a:p>
            <a:r>
              <a:rPr lang="fr-FR" sz="1600" dirty="0"/>
              <a:t>Apogée du </a:t>
            </a:r>
            <a:r>
              <a:rPr lang="fr-FR" sz="1600" dirty="0" err="1"/>
              <a:t>Kaarta</a:t>
            </a:r>
            <a:endParaRPr lang="fr-FR" sz="1600" dirty="0"/>
          </a:p>
        </p:txBody>
      </p:sp>
    </p:spTree>
    <p:extLst>
      <p:ext uri="{BB962C8B-B14F-4D97-AF65-F5344CB8AC3E}">
        <p14:creationId xmlns:p14="http://schemas.microsoft.com/office/powerpoint/2010/main" val="3151628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74639-67FC-0EF0-C122-D92AE0737F6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0C6555A-4FE5-373D-4623-05CCA1D5EB7A}"/>
              </a:ext>
            </a:extLst>
          </p:cNvPr>
          <p:cNvSpPr/>
          <p:nvPr/>
        </p:nvSpPr>
        <p:spPr>
          <a:xfrm>
            <a:off x="154770" y="117693"/>
            <a:ext cx="5821487" cy="674030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1086-1120 : En Espagne, les Almoravides repoussent la Reconquista chrétienne et dominent l’al-Andalous ; Extension maximale de l’empire, du fleuve Sénégal au sud des Pyrénées : </a:t>
            </a:r>
            <a:r>
              <a:rPr lang="fr-FR" sz="1600" b="1" i="1" dirty="0"/>
              <a:t>un empire maghrébin gouverne les deux rives du détroit de Gibraltar</a:t>
            </a:r>
            <a:endParaRPr lang="fr-FR" sz="1600" b="1" dirty="0"/>
          </a:p>
          <a:p>
            <a:endParaRPr lang="fr-FR" sz="1600" dirty="0"/>
          </a:p>
          <a:p>
            <a:r>
              <a:rPr lang="fr-FR" sz="1600" dirty="0"/>
              <a:t>*Et pendant ce temps…</a:t>
            </a:r>
          </a:p>
          <a:p>
            <a:endParaRPr lang="fr-FR" sz="1600" dirty="0"/>
          </a:p>
          <a:p>
            <a:r>
              <a:rPr lang="fr-FR" sz="1600" dirty="0"/>
              <a:t>*1031 : En Espagne : Fin du Califat de Cordoue</a:t>
            </a:r>
          </a:p>
          <a:p>
            <a:r>
              <a:rPr lang="fr-FR" sz="1600" dirty="0"/>
              <a:t>Et morcellement en 25 petits émirats, les </a:t>
            </a:r>
            <a:r>
              <a:rPr lang="fr-FR" sz="1600" i="1" dirty="0"/>
              <a:t>taifas</a:t>
            </a:r>
          </a:p>
          <a:p>
            <a:r>
              <a:rPr lang="fr-FR" sz="1600" dirty="0"/>
              <a:t>Début réel de la Reconquista chrétienne…</a:t>
            </a:r>
          </a:p>
          <a:p>
            <a:endParaRPr lang="fr-FR" sz="1600" dirty="0"/>
          </a:p>
          <a:p>
            <a:r>
              <a:rPr lang="fr-FR" sz="1600" dirty="0"/>
              <a:t>*1085 : Alphonse VI de Castille s’empare de Tolède</a:t>
            </a:r>
          </a:p>
          <a:p>
            <a:r>
              <a:rPr lang="fr-FR" sz="1600" dirty="0"/>
              <a:t>*1086 : Du Maroc, les Almoravides interviennent</a:t>
            </a:r>
          </a:p>
          <a:p>
            <a:r>
              <a:rPr lang="fr-FR" sz="1600" dirty="0"/>
              <a:t>Etablis à Séville, ils arrêtent l’avancée des Chrétiens au sud de Tolède ; Et…</a:t>
            </a:r>
          </a:p>
          <a:p>
            <a:endParaRPr lang="fr-FR" sz="1600" dirty="0"/>
          </a:p>
          <a:p>
            <a:r>
              <a:rPr lang="fr-FR" sz="1600" dirty="0"/>
              <a:t>*1110 : Ils repoussent une attaque des Aragonais sur Saragosse</a:t>
            </a:r>
          </a:p>
          <a:p>
            <a:r>
              <a:rPr lang="fr-FR" sz="1600" dirty="0"/>
              <a:t>Extension maximale de l’Empire des Almoravides</a:t>
            </a:r>
          </a:p>
          <a:p>
            <a:r>
              <a:rPr lang="fr-FR" sz="1600" dirty="0"/>
              <a:t>Du fleuve Sénégal au sud des Pyrénées (!)</a:t>
            </a:r>
          </a:p>
          <a:p>
            <a:r>
              <a:rPr lang="fr-FR" sz="1600" dirty="0"/>
              <a:t>*Saragosse perdue en 1118-20 ; Toutefois…</a:t>
            </a:r>
          </a:p>
          <a:p>
            <a:endParaRPr lang="fr-FR" sz="1600" dirty="0"/>
          </a:p>
          <a:p>
            <a:r>
              <a:rPr lang="fr-FR" sz="1600" dirty="0"/>
              <a:t>*</a:t>
            </a:r>
            <a:r>
              <a:rPr lang="fr-FR" sz="1600" i="1" dirty="0"/>
              <a:t>Alors qu’au Xe siècle, le Maghreb oriental est une zone d’influence des califats arabes de Cordoue et Kairouan, au XIe siècle, un pouvoir maghrébin gouverne les deux rives du détroit de Gibraltar</a:t>
            </a:r>
          </a:p>
          <a:p>
            <a:r>
              <a:rPr lang="fr-FR" sz="1600" dirty="0"/>
              <a:t>Pascal </a:t>
            </a:r>
            <a:r>
              <a:rPr lang="fr-FR" sz="1600" dirty="0" err="1"/>
              <a:t>Buresi</a:t>
            </a:r>
            <a:r>
              <a:rPr lang="fr-FR" sz="1600" dirty="0"/>
              <a:t>, L’Histoire hors-série n° 110, p. 35</a:t>
            </a:r>
          </a:p>
          <a:p>
            <a:endParaRPr lang="fr-FR" sz="1600" dirty="0"/>
          </a:p>
          <a:p>
            <a:r>
              <a:rPr lang="fr-FR" sz="1600" dirty="0"/>
              <a:t>*Et maintenant, les Almohades…</a:t>
            </a:r>
          </a:p>
        </p:txBody>
      </p:sp>
      <p:pic>
        <p:nvPicPr>
          <p:cNvPr id="2" name="Image 1">
            <a:extLst>
              <a:ext uri="{FF2B5EF4-FFF2-40B4-BE49-F238E27FC236}">
                <a16:creationId xmlns:a16="http://schemas.microsoft.com/office/drawing/2014/main" id="{721550D1-CF6F-07AF-2046-67E02E1658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rot="10800000">
            <a:off x="6096000" y="117693"/>
            <a:ext cx="5987452" cy="6622614"/>
          </a:xfrm>
          <a:prstGeom prst="rect">
            <a:avLst/>
          </a:prstGeom>
          <a:ln w="38100">
            <a:solidFill>
              <a:schemeClr val="tx1"/>
            </a:solidFill>
          </a:ln>
        </p:spPr>
      </p:pic>
      <p:sp>
        <p:nvSpPr>
          <p:cNvPr id="9" name="Ellipse 8">
            <a:extLst>
              <a:ext uri="{FF2B5EF4-FFF2-40B4-BE49-F238E27FC236}">
                <a16:creationId xmlns:a16="http://schemas.microsoft.com/office/drawing/2014/main" id="{F124F091-4354-038C-00CB-5F6F02E3BAF2}"/>
              </a:ext>
            </a:extLst>
          </p:cNvPr>
          <p:cNvSpPr/>
          <p:nvPr/>
        </p:nvSpPr>
        <p:spPr>
          <a:xfrm>
            <a:off x="8490227" y="5881661"/>
            <a:ext cx="224798" cy="200614"/>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7" name="Ellipse 16">
            <a:extLst>
              <a:ext uri="{FF2B5EF4-FFF2-40B4-BE49-F238E27FC236}">
                <a16:creationId xmlns:a16="http://schemas.microsoft.com/office/drawing/2014/main" id="{BCEB3E31-1755-F3CD-CA8E-115FC98B7A6B}"/>
              </a:ext>
            </a:extLst>
          </p:cNvPr>
          <p:cNvSpPr/>
          <p:nvPr/>
        </p:nvSpPr>
        <p:spPr>
          <a:xfrm rot="5160963">
            <a:off x="10928769" y="1704145"/>
            <a:ext cx="1093928" cy="84124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4D6B7065-D640-C2F9-8230-F4866D0FEDDF}"/>
              </a:ext>
            </a:extLst>
          </p:cNvPr>
          <p:cNvSpPr/>
          <p:nvPr/>
        </p:nvSpPr>
        <p:spPr>
          <a:xfrm>
            <a:off x="11393378" y="1465984"/>
            <a:ext cx="383825" cy="295020"/>
          </a:xfrm>
          <a:prstGeom prst="ellipse">
            <a:avLst/>
          </a:prstGeom>
          <a:solidFill>
            <a:srgbClr val="FFC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4" name="Ellipse 23">
            <a:extLst>
              <a:ext uri="{FF2B5EF4-FFF2-40B4-BE49-F238E27FC236}">
                <a16:creationId xmlns:a16="http://schemas.microsoft.com/office/drawing/2014/main" id="{60D1C565-F457-9ED7-594E-B956E4BF3A8C}"/>
              </a:ext>
            </a:extLst>
          </p:cNvPr>
          <p:cNvSpPr/>
          <p:nvPr/>
        </p:nvSpPr>
        <p:spPr>
          <a:xfrm>
            <a:off x="11777203" y="1554035"/>
            <a:ext cx="383825" cy="295020"/>
          </a:xfrm>
          <a:prstGeom prst="ellipse">
            <a:avLst/>
          </a:prstGeom>
          <a:solidFill>
            <a:srgbClr val="FFC00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Z</a:t>
            </a:r>
          </a:p>
        </p:txBody>
      </p:sp>
      <p:cxnSp>
        <p:nvCxnSpPr>
          <p:cNvPr id="27" name="Connecteur droit avec flèche 26">
            <a:extLst>
              <a:ext uri="{FF2B5EF4-FFF2-40B4-BE49-F238E27FC236}">
                <a16:creationId xmlns:a16="http://schemas.microsoft.com/office/drawing/2014/main" id="{9FE8C5E5-7551-1E04-EF7C-27CB5D7F2D7D}"/>
              </a:ext>
            </a:extLst>
          </p:cNvPr>
          <p:cNvCxnSpPr>
            <a:cxnSpLocks/>
            <a:endCxn id="9" idx="0"/>
          </p:cNvCxnSpPr>
          <p:nvPr/>
        </p:nvCxnSpPr>
        <p:spPr>
          <a:xfrm flipH="1">
            <a:off x="8602626" y="3982531"/>
            <a:ext cx="398007" cy="189913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2286E9B7-C82F-ED9A-BF31-23402EC1A814}"/>
              </a:ext>
            </a:extLst>
          </p:cNvPr>
          <p:cNvCxnSpPr>
            <a:cxnSpLocks/>
          </p:cNvCxnSpPr>
          <p:nvPr/>
        </p:nvCxnSpPr>
        <p:spPr>
          <a:xfrm flipV="1">
            <a:off x="9136335" y="2908655"/>
            <a:ext cx="500755" cy="822061"/>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798AF0F3-E4C3-9557-1DD3-C3A80307EE2E}"/>
              </a:ext>
            </a:extLst>
          </p:cNvPr>
          <p:cNvCxnSpPr>
            <a:cxnSpLocks/>
          </p:cNvCxnSpPr>
          <p:nvPr/>
        </p:nvCxnSpPr>
        <p:spPr>
          <a:xfrm flipV="1">
            <a:off x="9000633" y="2875470"/>
            <a:ext cx="89093" cy="812041"/>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3D0910B8-9F71-87D8-E49F-501B1581D277}"/>
              </a:ext>
            </a:extLst>
          </p:cNvPr>
          <p:cNvSpPr/>
          <p:nvPr/>
        </p:nvSpPr>
        <p:spPr>
          <a:xfrm>
            <a:off x="9516337" y="1696224"/>
            <a:ext cx="224798" cy="200614"/>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6" name="Ellipse 45">
            <a:extLst>
              <a:ext uri="{FF2B5EF4-FFF2-40B4-BE49-F238E27FC236}">
                <a16:creationId xmlns:a16="http://schemas.microsoft.com/office/drawing/2014/main" id="{8EC7F599-3FBF-5EFA-CF88-3375ED74B886}"/>
              </a:ext>
            </a:extLst>
          </p:cNvPr>
          <p:cNvSpPr/>
          <p:nvPr/>
        </p:nvSpPr>
        <p:spPr>
          <a:xfrm>
            <a:off x="8808720" y="3687511"/>
            <a:ext cx="383825" cy="295020"/>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1" name="Ellipse 50">
            <a:extLst>
              <a:ext uri="{FF2B5EF4-FFF2-40B4-BE49-F238E27FC236}">
                <a16:creationId xmlns:a16="http://schemas.microsoft.com/office/drawing/2014/main" id="{BDDAD262-AA98-D422-6594-48D71993918F}"/>
              </a:ext>
            </a:extLst>
          </p:cNvPr>
          <p:cNvSpPr/>
          <p:nvPr/>
        </p:nvSpPr>
        <p:spPr>
          <a:xfrm rot="5160963">
            <a:off x="9412787" y="-84680"/>
            <a:ext cx="806272" cy="113826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avec flèche 51">
            <a:extLst>
              <a:ext uri="{FF2B5EF4-FFF2-40B4-BE49-F238E27FC236}">
                <a16:creationId xmlns:a16="http://schemas.microsoft.com/office/drawing/2014/main" id="{90B77841-83A5-28A8-BC90-BFF233CAC73B}"/>
              </a:ext>
            </a:extLst>
          </p:cNvPr>
          <p:cNvCxnSpPr>
            <a:cxnSpLocks/>
            <a:stCxn id="51" idx="2"/>
          </p:cNvCxnSpPr>
          <p:nvPr/>
        </p:nvCxnSpPr>
        <p:spPr>
          <a:xfrm>
            <a:off x="9787914" y="82289"/>
            <a:ext cx="94673" cy="47931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F1398804-0D91-9FF9-D92B-1A15E6718E1D}"/>
              </a:ext>
            </a:extLst>
          </p:cNvPr>
          <p:cNvSpPr/>
          <p:nvPr/>
        </p:nvSpPr>
        <p:spPr>
          <a:xfrm>
            <a:off x="9374194" y="1707937"/>
            <a:ext cx="224798" cy="200614"/>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57" name="Connecteur droit avec flèche 56">
            <a:extLst>
              <a:ext uri="{FF2B5EF4-FFF2-40B4-BE49-F238E27FC236}">
                <a16:creationId xmlns:a16="http://schemas.microsoft.com/office/drawing/2014/main" id="{03DC4FAF-6B03-AE61-DAFA-66E859C7580D}"/>
              </a:ext>
            </a:extLst>
          </p:cNvPr>
          <p:cNvCxnSpPr>
            <a:cxnSpLocks/>
            <a:endCxn id="23" idx="2"/>
          </p:cNvCxnSpPr>
          <p:nvPr/>
        </p:nvCxnSpPr>
        <p:spPr>
          <a:xfrm flipV="1">
            <a:off x="10549052" y="1613494"/>
            <a:ext cx="844326" cy="365195"/>
          </a:xfrm>
          <a:prstGeom prst="straightConnector1">
            <a:avLst/>
          </a:prstGeom>
          <a:ln w="76200">
            <a:solidFill>
              <a:schemeClr val="accent4">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Ellipse 67">
            <a:extLst>
              <a:ext uri="{FF2B5EF4-FFF2-40B4-BE49-F238E27FC236}">
                <a16:creationId xmlns:a16="http://schemas.microsoft.com/office/drawing/2014/main" id="{7A0867C8-96FC-FC4C-401A-CFDBB256C523}"/>
              </a:ext>
            </a:extLst>
          </p:cNvPr>
          <p:cNvSpPr/>
          <p:nvPr/>
        </p:nvSpPr>
        <p:spPr>
          <a:xfrm>
            <a:off x="10270519" y="1849055"/>
            <a:ext cx="278533" cy="259268"/>
          </a:xfrm>
          <a:prstGeom prst="ellipse">
            <a:avLst/>
          </a:prstGeom>
          <a:solidFill>
            <a:schemeClr val="accent4">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9" name="Ellipse 68">
            <a:extLst>
              <a:ext uri="{FF2B5EF4-FFF2-40B4-BE49-F238E27FC236}">
                <a16:creationId xmlns:a16="http://schemas.microsoft.com/office/drawing/2014/main" id="{F3CCF892-E9AA-7211-1923-9DEE77CA1F0B}"/>
              </a:ext>
            </a:extLst>
          </p:cNvPr>
          <p:cNvSpPr/>
          <p:nvPr/>
        </p:nvSpPr>
        <p:spPr>
          <a:xfrm rot="1317731">
            <a:off x="7692759" y="2517176"/>
            <a:ext cx="1830691" cy="337249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9686610C-972C-6F8F-3226-FCF8ED6BA1DC}"/>
              </a:ext>
            </a:extLst>
          </p:cNvPr>
          <p:cNvSpPr/>
          <p:nvPr/>
        </p:nvSpPr>
        <p:spPr>
          <a:xfrm rot="3732404">
            <a:off x="8906891" y="474565"/>
            <a:ext cx="2077717" cy="247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879A9EF1-A652-5BAC-4938-F3F3D4A2B60A}"/>
              </a:ext>
            </a:extLst>
          </p:cNvPr>
          <p:cNvSpPr/>
          <p:nvPr/>
        </p:nvSpPr>
        <p:spPr>
          <a:xfrm>
            <a:off x="8897813" y="2580450"/>
            <a:ext cx="383825" cy="295020"/>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73" name="Ellipse 72">
            <a:extLst>
              <a:ext uri="{FF2B5EF4-FFF2-40B4-BE49-F238E27FC236}">
                <a16:creationId xmlns:a16="http://schemas.microsoft.com/office/drawing/2014/main" id="{BDF82D7E-CFB8-4158-0C2B-32DB34D597D2}"/>
              </a:ext>
            </a:extLst>
          </p:cNvPr>
          <p:cNvSpPr/>
          <p:nvPr/>
        </p:nvSpPr>
        <p:spPr>
          <a:xfrm>
            <a:off x="8918917" y="2273709"/>
            <a:ext cx="383825" cy="295020"/>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74" name="Connecteur droit avec flèche 73">
            <a:extLst>
              <a:ext uri="{FF2B5EF4-FFF2-40B4-BE49-F238E27FC236}">
                <a16:creationId xmlns:a16="http://schemas.microsoft.com/office/drawing/2014/main" id="{468D2312-F128-029B-1080-AB3B8EE89E64}"/>
              </a:ext>
            </a:extLst>
          </p:cNvPr>
          <p:cNvCxnSpPr>
            <a:cxnSpLocks/>
            <a:stCxn id="73" idx="7"/>
          </p:cNvCxnSpPr>
          <p:nvPr/>
        </p:nvCxnSpPr>
        <p:spPr>
          <a:xfrm flipV="1">
            <a:off x="9246532" y="2230504"/>
            <a:ext cx="308440" cy="8641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CAA21ED8-DB99-253A-7A6F-4B8C254719B2}"/>
              </a:ext>
            </a:extLst>
          </p:cNvPr>
          <p:cNvCxnSpPr>
            <a:cxnSpLocks/>
          </p:cNvCxnSpPr>
          <p:nvPr/>
        </p:nvCxnSpPr>
        <p:spPr>
          <a:xfrm flipV="1">
            <a:off x="9882587" y="1978689"/>
            <a:ext cx="387932" cy="12963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Ellipse 75">
            <a:extLst>
              <a:ext uri="{FF2B5EF4-FFF2-40B4-BE49-F238E27FC236}">
                <a16:creationId xmlns:a16="http://schemas.microsoft.com/office/drawing/2014/main" id="{3B9E2755-F15A-B434-FDF1-D4D02BF559D4}"/>
              </a:ext>
            </a:extLst>
          </p:cNvPr>
          <p:cNvSpPr/>
          <p:nvPr/>
        </p:nvSpPr>
        <p:spPr>
          <a:xfrm>
            <a:off x="10759440" y="2432940"/>
            <a:ext cx="383825" cy="295020"/>
          </a:xfrm>
          <a:prstGeom prst="ellipse">
            <a:avLst/>
          </a:prstGeom>
          <a:solidFill>
            <a:schemeClr val="accent4">
              <a:lumMod val="75000"/>
            </a:schemeClr>
          </a:solidFill>
          <a:ln w="3810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77" name="Ellipse 76">
            <a:extLst>
              <a:ext uri="{FF2B5EF4-FFF2-40B4-BE49-F238E27FC236}">
                <a16:creationId xmlns:a16="http://schemas.microsoft.com/office/drawing/2014/main" id="{5A507B73-11BF-8268-5A8A-BE02F305C69A}"/>
              </a:ext>
            </a:extLst>
          </p:cNvPr>
          <p:cNvSpPr/>
          <p:nvPr/>
        </p:nvSpPr>
        <p:spPr>
          <a:xfrm>
            <a:off x="9498762" y="1978689"/>
            <a:ext cx="383825" cy="295020"/>
          </a:xfrm>
          <a:prstGeom prst="ellipse">
            <a:avLst/>
          </a:prstGeom>
          <a:solidFill>
            <a:schemeClr val="accent4">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78" name="Connecteur droit avec flèche 77">
            <a:extLst>
              <a:ext uri="{FF2B5EF4-FFF2-40B4-BE49-F238E27FC236}">
                <a16:creationId xmlns:a16="http://schemas.microsoft.com/office/drawing/2014/main" id="{5C4ADB5F-6B50-5405-EDD3-25843FB7D690}"/>
              </a:ext>
            </a:extLst>
          </p:cNvPr>
          <p:cNvCxnSpPr>
            <a:cxnSpLocks/>
            <a:endCxn id="76" idx="1"/>
          </p:cNvCxnSpPr>
          <p:nvPr/>
        </p:nvCxnSpPr>
        <p:spPr>
          <a:xfrm>
            <a:off x="10508262" y="2070354"/>
            <a:ext cx="307388" cy="405791"/>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Ellipse 78">
            <a:extLst>
              <a:ext uri="{FF2B5EF4-FFF2-40B4-BE49-F238E27FC236}">
                <a16:creationId xmlns:a16="http://schemas.microsoft.com/office/drawing/2014/main" id="{1E209101-5D4D-C951-486A-0B82D4FF73FC}"/>
              </a:ext>
            </a:extLst>
          </p:cNvPr>
          <p:cNvSpPr/>
          <p:nvPr/>
        </p:nvSpPr>
        <p:spPr>
          <a:xfrm>
            <a:off x="9580880" y="2656840"/>
            <a:ext cx="383825" cy="295020"/>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80" name="Ellipse 79">
            <a:extLst>
              <a:ext uri="{FF2B5EF4-FFF2-40B4-BE49-F238E27FC236}">
                <a16:creationId xmlns:a16="http://schemas.microsoft.com/office/drawing/2014/main" id="{7796AE95-83C9-6B1F-AE3B-6F5D9EC53C11}"/>
              </a:ext>
            </a:extLst>
          </p:cNvPr>
          <p:cNvSpPr/>
          <p:nvPr/>
        </p:nvSpPr>
        <p:spPr>
          <a:xfrm>
            <a:off x="9692728" y="561606"/>
            <a:ext cx="383825" cy="295020"/>
          </a:xfrm>
          <a:prstGeom prst="ellipse">
            <a:avLst/>
          </a:prstGeom>
          <a:solidFill>
            <a:srgbClr val="00B0F0"/>
          </a:solidFill>
          <a:ln w="3810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81" name="Ellipse 80">
            <a:extLst>
              <a:ext uri="{FF2B5EF4-FFF2-40B4-BE49-F238E27FC236}">
                <a16:creationId xmlns:a16="http://schemas.microsoft.com/office/drawing/2014/main" id="{5261F728-F760-B6FE-D478-B469FFACDBE6}"/>
              </a:ext>
            </a:extLst>
          </p:cNvPr>
          <p:cNvSpPr/>
          <p:nvPr/>
        </p:nvSpPr>
        <p:spPr>
          <a:xfrm>
            <a:off x="10432994" y="170402"/>
            <a:ext cx="278533" cy="259268"/>
          </a:xfrm>
          <a:prstGeom prst="ellipse">
            <a:avLst/>
          </a:prstGeom>
          <a:solidFill>
            <a:schemeClr val="accent4">
              <a:lumMod val="75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82" name="Connecteur droit avec flèche 81">
            <a:extLst>
              <a:ext uri="{FF2B5EF4-FFF2-40B4-BE49-F238E27FC236}">
                <a16:creationId xmlns:a16="http://schemas.microsoft.com/office/drawing/2014/main" id="{FE7238EA-7460-0C1F-A3AB-EC5232DF43F8}"/>
              </a:ext>
            </a:extLst>
          </p:cNvPr>
          <p:cNvCxnSpPr>
            <a:cxnSpLocks/>
            <a:endCxn id="81" idx="4"/>
          </p:cNvCxnSpPr>
          <p:nvPr/>
        </p:nvCxnSpPr>
        <p:spPr>
          <a:xfrm flipV="1">
            <a:off x="9684925" y="429670"/>
            <a:ext cx="887336" cy="85652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eur droit avec flèche 86">
            <a:extLst>
              <a:ext uri="{FF2B5EF4-FFF2-40B4-BE49-F238E27FC236}">
                <a16:creationId xmlns:a16="http://schemas.microsoft.com/office/drawing/2014/main" id="{2AA005E3-9B76-D9B7-F933-17845384D4C5}"/>
              </a:ext>
            </a:extLst>
          </p:cNvPr>
          <p:cNvCxnSpPr>
            <a:cxnSpLocks/>
            <a:endCxn id="80" idx="3"/>
          </p:cNvCxnSpPr>
          <p:nvPr/>
        </p:nvCxnSpPr>
        <p:spPr>
          <a:xfrm flipV="1">
            <a:off x="9684925" y="813421"/>
            <a:ext cx="64013" cy="472776"/>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EF831B7B-1C10-E079-F0DF-5BE581726910}"/>
              </a:ext>
            </a:extLst>
          </p:cNvPr>
          <p:cNvSpPr/>
          <p:nvPr/>
        </p:nvSpPr>
        <p:spPr>
          <a:xfrm>
            <a:off x="9357310" y="1242992"/>
            <a:ext cx="383825" cy="295020"/>
          </a:xfrm>
          <a:prstGeom prst="ellipse">
            <a:avLst/>
          </a:prstGeom>
          <a:solidFill>
            <a:schemeClr val="accent4">
              <a:lumMod val="75000"/>
            </a:schemeClr>
          </a:solidFill>
          <a:ln w="38100">
            <a:solidFill>
              <a:schemeClr val="tx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1140496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142BD-1DEA-6F30-2C9A-F2182A6EB83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524947D-4487-F5A4-2CAB-162F29A77848}"/>
              </a:ext>
            </a:extLst>
          </p:cNvPr>
          <p:cNvSpPr/>
          <p:nvPr/>
        </p:nvSpPr>
        <p:spPr>
          <a:xfrm>
            <a:off x="77840" y="116632"/>
            <a:ext cx="3631917" cy="501675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1300-1825 : Au sud de la boucle du Niger, sur le plateau voltaïque : les royaumes mossis, les </a:t>
            </a:r>
            <a:r>
              <a:rPr lang="fr-FR" sz="1600" b="1" dirty="0" err="1"/>
              <a:t>Baribas</a:t>
            </a:r>
            <a:r>
              <a:rPr lang="fr-FR" sz="1600" b="1" dirty="0"/>
              <a:t> du </a:t>
            </a:r>
            <a:r>
              <a:rPr lang="fr-FR" sz="1600" b="1" dirty="0" err="1"/>
              <a:t>Borgou</a:t>
            </a:r>
            <a:r>
              <a:rPr lang="fr-FR" sz="1600" b="1" dirty="0"/>
              <a:t> les Gourmantchés du Gourma et les Dioulas du Kong-Kénédougou</a:t>
            </a:r>
          </a:p>
          <a:p>
            <a:endParaRPr lang="fr-FR" sz="1600" dirty="0"/>
          </a:p>
          <a:p>
            <a:r>
              <a:rPr lang="fr-FR" sz="1600" dirty="0"/>
              <a:t>*Au sud de la boucle du Niger</a:t>
            </a:r>
          </a:p>
          <a:p>
            <a:r>
              <a:rPr lang="fr-FR" sz="1600" dirty="0"/>
              <a:t>Sur le plateau voltaïque…</a:t>
            </a:r>
          </a:p>
          <a:p>
            <a:endParaRPr lang="fr-FR" sz="1600" dirty="0"/>
          </a:p>
          <a:p>
            <a:r>
              <a:rPr lang="fr-FR" sz="1600" dirty="0"/>
              <a:t>3) 1300-1500 : Les Mossis fondent</a:t>
            </a:r>
          </a:p>
          <a:p>
            <a:r>
              <a:rPr lang="fr-FR" sz="1600" dirty="0"/>
              <a:t>Les royaumes de Ouagadougou, Yatenga Et Tenkodogo</a:t>
            </a:r>
          </a:p>
          <a:p>
            <a:endParaRPr lang="fr-FR" sz="1600" dirty="0"/>
          </a:p>
          <a:p>
            <a:r>
              <a:rPr lang="fr-FR" sz="1600" dirty="0"/>
              <a:t>4) 1400 : A l’est des Mossis…</a:t>
            </a:r>
          </a:p>
          <a:p>
            <a:r>
              <a:rPr lang="fr-FR" sz="1600" dirty="0"/>
              <a:t>Les </a:t>
            </a:r>
            <a:r>
              <a:rPr lang="fr-FR" sz="1600" dirty="0" err="1"/>
              <a:t>Baribas</a:t>
            </a:r>
            <a:r>
              <a:rPr lang="fr-FR" sz="1600" dirty="0"/>
              <a:t> fondent le </a:t>
            </a:r>
            <a:r>
              <a:rPr lang="fr-FR" sz="1600" dirty="0" err="1"/>
              <a:t>Borgou</a:t>
            </a:r>
            <a:endParaRPr lang="fr-FR" sz="1600" dirty="0"/>
          </a:p>
          <a:p>
            <a:r>
              <a:rPr lang="fr-FR" sz="1600" dirty="0"/>
              <a:t>Prospérité car situé sur la route de l’or-noix de cola : </a:t>
            </a:r>
            <a:r>
              <a:rPr lang="fr-FR" sz="1600" dirty="0" err="1"/>
              <a:t>Begho</a:t>
            </a:r>
            <a:r>
              <a:rPr lang="fr-FR" sz="1600" dirty="0"/>
              <a:t>-Kano-Tripoli ; Et…</a:t>
            </a:r>
          </a:p>
          <a:p>
            <a:endParaRPr lang="fr-FR" sz="1600" dirty="0"/>
          </a:p>
          <a:p>
            <a:r>
              <a:rPr lang="fr-FR" sz="1600" dirty="0"/>
              <a:t>5) 1500 : Les Gourmantché, proches des Mossis, fondent le Gourma ; Et enfin…</a:t>
            </a:r>
          </a:p>
        </p:txBody>
      </p:sp>
      <p:pic>
        <p:nvPicPr>
          <p:cNvPr id="2" name="Picture 3" descr="C:\Users\Christophe\Pictures\My Scans\2016-04 (avr.)\scan0010.jpg">
            <a:extLst>
              <a:ext uri="{FF2B5EF4-FFF2-40B4-BE49-F238E27FC236}">
                <a16:creationId xmlns:a16="http://schemas.microsoft.com/office/drawing/2014/main" id="{F9358573-7898-DA94-46B1-899C2CCEBD4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5A3CF659-30A5-AEAC-8959-6DEAB9D75C90}"/>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a:extLst>
              <a:ext uri="{FF2B5EF4-FFF2-40B4-BE49-F238E27FC236}">
                <a16:creationId xmlns:a16="http://schemas.microsoft.com/office/drawing/2014/main" id="{9BE81E19-3BAF-295E-0FFB-2D5ABE2C5654}"/>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06622D54-1D47-6DC7-09F1-521033F3E16A}"/>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FE70AD2B-77C7-0030-69B3-A012B8E3DA20}"/>
              </a:ext>
            </a:extLst>
          </p:cNvPr>
          <p:cNvSpPr/>
          <p:nvPr/>
        </p:nvSpPr>
        <p:spPr>
          <a:xfrm>
            <a:off x="7542664" y="166578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297A5A5B-0A05-93DC-81DD-58A27B963382}"/>
              </a:ext>
            </a:extLst>
          </p:cNvPr>
          <p:cNvSpPr/>
          <p:nvPr/>
        </p:nvSpPr>
        <p:spPr>
          <a:xfrm>
            <a:off x="7621872" y="194560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CAE96C21-1A12-D4E2-2D94-967E9C756E63}"/>
              </a:ext>
            </a:extLst>
          </p:cNvPr>
          <p:cNvSpPr/>
          <p:nvPr/>
        </p:nvSpPr>
        <p:spPr>
          <a:xfrm>
            <a:off x="7891884" y="218967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F79F60D3-7F1D-AB8A-3921-D2D9F79220E4}"/>
              </a:ext>
            </a:extLst>
          </p:cNvPr>
          <p:cNvSpPr/>
          <p:nvPr/>
        </p:nvSpPr>
        <p:spPr>
          <a:xfrm>
            <a:off x="8174506" y="210612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8861D2C5-DF63-2132-0CF4-8ED8950A63F8}"/>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194AD66C-8D89-C105-4214-F6CE0FB072F6}"/>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C9DE88E6-C252-E23C-84AE-94E11F244D02}"/>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 name="Ellipse 31">
            <a:extLst>
              <a:ext uri="{FF2B5EF4-FFF2-40B4-BE49-F238E27FC236}">
                <a16:creationId xmlns:a16="http://schemas.microsoft.com/office/drawing/2014/main" id="{055424DF-8428-84F0-285C-72F84C0B8716}"/>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4" name="Ellipse 33">
            <a:extLst>
              <a:ext uri="{FF2B5EF4-FFF2-40B4-BE49-F238E27FC236}">
                <a16:creationId xmlns:a16="http://schemas.microsoft.com/office/drawing/2014/main" id="{FABA1965-EA30-0CA5-3094-A0183527045B}"/>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5" name="Ellipse 34">
            <a:extLst>
              <a:ext uri="{FF2B5EF4-FFF2-40B4-BE49-F238E27FC236}">
                <a16:creationId xmlns:a16="http://schemas.microsoft.com/office/drawing/2014/main" id="{2F119D3A-A800-6DE8-F99D-482772955540}"/>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6" name="Ellipse 35">
            <a:extLst>
              <a:ext uri="{FF2B5EF4-FFF2-40B4-BE49-F238E27FC236}">
                <a16:creationId xmlns:a16="http://schemas.microsoft.com/office/drawing/2014/main" id="{8E1C6D7D-62F1-3ED7-312D-39FD08486619}"/>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DD52D7E8-708E-F74D-D345-77A97C30BAF8}"/>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42270D35-20F4-7EE4-E6A0-83038CA859ED}"/>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FFBF8D68-7DDF-D6F4-7B24-E1F16A41C46A}"/>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2C4C5627-2E22-06F3-1E93-E8A9ED8FA1B0}"/>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E7B8A450-8E85-E5D6-F82F-3E480E6D59CF}"/>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FB272CBA-BA4A-26CC-E81D-6470A30BC481}"/>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80DD22D8-EE4A-44B1-144F-FB491C12AECC}"/>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7C71CCA1-D099-6976-E289-C08E61542AE6}"/>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B65129E4-CBD8-2920-AF8C-DB3E8A9F0668}"/>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Ellipse 10">
            <a:extLst>
              <a:ext uri="{FF2B5EF4-FFF2-40B4-BE49-F238E27FC236}">
                <a16:creationId xmlns:a16="http://schemas.microsoft.com/office/drawing/2014/main" id="{CAFAF43D-2FA4-7B3A-8707-E6A46A07C395}"/>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Ellipse 16">
            <a:extLst>
              <a:ext uri="{FF2B5EF4-FFF2-40B4-BE49-F238E27FC236}">
                <a16:creationId xmlns:a16="http://schemas.microsoft.com/office/drawing/2014/main" id="{2DAD4286-29EC-EE26-C262-0097EA175BB2}"/>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Ellipse 17">
            <a:extLst>
              <a:ext uri="{FF2B5EF4-FFF2-40B4-BE49-F238E27FC236}">
                <a16:creationId xmlns:a16="http://schemas.microsoft.com/office/drawing/2014/main" id="{6CCE973C-916E-06D0-60C1-682EE4B2A888}"/>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Ellipse 18">
            <a:extLst>
              <a:ext uri="{FF2B5EF4-FFF2-40B4-BE49-F238E27FC236}">
                <a16:creationId xmlns:a16="http://schemas.microsoft.com/office/drawing/2014/main" id="{07F3860C-62B8-05E9-3080-BD7C79CA53E7}"/>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B058E8C6-4E82-DD4A-0275-A381105FA65D}"/>
              </a:ext>
            </a:extLst>
          </p:cNvPr>
          <p:cNvSpPr/>
          <p:nvPr/>
        </p:nvSpPr>
        <p:spPr>
          <a:xfrm>
            <a:off x="128173" y="5438358"/>
            <a:ext cx="11957669" cy="1323439"/>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6) 1300 : Au SO des Mossis, les Dioula, commerçants mandés musulmans, circulent sur l’axe </a:t>
            </a:r>
            <a:r>
              <a:rPr lang="fr-FR" sz="1600" dirty="0" err="1"/>
              <a:t>Begho</a:t>
            </a:r>
            <a:r>
              <a:rPr lang="fr-FR" sz="1600" dirty="0"/>
              <a:t>-Djenné : or et noix de cola</a:t>
            </a:r>
          </a:p>
          <a:p>
            <a:r>
              <a:rPr lang="fr-FR" sz="1600" dirty="0"/>
              <a:t>*1710 : Refoulés de </a:t>
            </a:r>
            <a:r>
              <a:rPr lang="fr-FR" sz="1600" dirty="0" err="1"/>
              <a:t>Begho</a:t>
            </a:r>
            <a:r>
              <a:rPr lang="fr-FR" sz="1600" dirty="0"/>
              <a:t> par les Ashantis (à revoir), les Dioulas, avec Sékou Ouattara, s’emparent du riche royaume de Kong</a:t>
            </a:r>
          </a:p>
          <a:p>
            <a:endParaRPr lang="fr-FR" sz="1600" dirty="0"/>
          </a:p>
          <a:p>
            <a:r>
              <a:rPr lang="fr-FR" sz="1600" dirty="0"/>
              <a:t>NB : 1825 : Kong sera supplanté au nord par le royaume dioula du Kénédougou</a:t>
            </a:r>
          </a:p>
          <a:p>
            <a:r>
              <a:rPr lang="fr-FR" sz="1600" dirty="0"/>
              <a:t>Avec Sikasso comme capitale ; </a:t>
            </a:r>
            <a:r>
              <a:rPr lang="fr-FR" sz="1600" b="1" dirty="0"/>
              <a:t>Et maintenant, à l’est du Niger, la savane centrale et orientale</a:t>
            </a:r>
          </a:p>
        </p:txBody>
      </p:sp>
      <p:pic>
        <p:nvPicPr>
          <p:cNvPr id="25" name="Picture 3" descr="C:\Users\Christophe\Pictures\My Scans\2016-04 (avr.)\scan0010.jpg">
            <a:extLst>
              <a:ext uri="{FF2B5EF4-FFF2-40B4-BE49-F238E27FC236}">
                <a16:creationId xmlns:a16="http://schemas.microsoft.com/office/drawing/2014/main" id="{4C0A6A7F-6E63-498D-F1B9-AD21B017467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2365" t="24927" r="42814" b="52485"/>
          <a:stretch>
            <a:fillRect/>
          </a:stretch>
        </p:blipFill>
        <p:spPr bwMode="auto">
          <a:xfrm>
            <a:off x="9514863" y="2808903"/>
            <a:ext cx="2570979" cy="24202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6" name="Ellipse 25">
            <a:extLst>
              <a:ext uri="{FF2B5EF4-FFF2-40B4-BE49-F238E27FC236}">
                <a16:creationId xmlns:a16="http://schemas.microsoft.com/office/drawing/2014/main" id="{3D5C6E62-899E-B496-6787-2A377EE29EB1}"/>
              </a:ext>
            </a:extLst>
          </p:cNvPr>
          <p:cNvSpPr/>
          <p:nvPr/>
        </p:nvSpPr>
        <p:spPr>
          <a:xfrm>
            <a:off x="10079805" y="336813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374DE05-3D77-0414-ECDE-AAD0C048B14D}"/>
              </a:ext>
            </a:extLst>
          </p:cNvPr>
          <p:cNvSpPr/>
          <p:nvPr/>
        </p:nvSpPr>
        <p:spPr>
          <a:xfrm>
            <a:off x="10207271" y="417113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BB141D6A-692C-1305-70DE-46D9F9B44DCD}"/>
              </a:ext>
            </a:extLst>
          </p:cNvPr>
          <p:cNvSpPr/>
          <p:nvPr/>
        </p:nvSpPr>
        <p:spPr>
          <a:xfrm>
            <a:off x="10728344" y="4599372"/>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3C1F51B3-31B8-0DA0-D121-5A1E4723BD7F}"/>
              </a:ext>
            </a:extLst>
          </p:cNvPr>
          <p:cNvSpPr/>
          <p:nvPr/>
        </p:nvSpPr>
        <p:spPr>
          <a:xfrm>
            <a:off x="11391232" y="431870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 name="Connecteur droit 36">
            <a:extLst>
              <a:ext uri="{FF2B5EF4-FFF2-40B4-BE49-F238E27FC236}">
                <a16:creationId xmlns:a16="http://schemas.microsoft.com/office/drawing/2014/main" id="{2D7CE01F-0044-F571-3767-D8D13CC639C2}"/>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B3B23EF1-C1B2-BB94-385C-4CB11B3274DF}"/>
              </a:ext>
            </a:extLst>
          </p:cNvPr>
          <p:cNvCxnSpPr>
            <a:cxnSpLocks/>
          </p:cNvCxnSpPr>
          <p:nvPr/>
        </p:nvCxnSpPr>
        <p:spPr>
          <a:xfrm>
            <a:off x="6851105" y="2826815"/>
            <a:ext cx="413471" cy="40430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0" name="Ellipse 59">
            <a:extLst>
              <a:ext uri="{FF2B5EF4-FFF2-40B4-BE49-F238E27FC236}">
                <a16:creationId xmlns:a16="http://schemas.microsoft.com/office/drawing/2014/main" id="{72E6A4D9-3448-6BA5-B9A6-375F47439F77}"/>
              </a:ext>
            </a:extLst>
          </p:cNvPr>
          <p:cNvSpPr/>
          <p:nvPr/>
        </p:nvSpPr>
        <p:spPr>
          <a:xfrm>
            <a:off x="6725218" y="210612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a:extLst>
              <a:ext uri="{FF2B5EF4-FFF2-40B4-BE49-F238E27FC236}">
                <a16:creationId xmlns:a16="http://schemas.microsoft.com/office/drawing/2014/main" id="{3B90EABE-6441-C6A2-C332-2D6829EBDCD7}"/>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8" name="Ellipse 67">
            <a:extLst>
              <a:ext uri="{FF2B5EF4-FFF2-40B4-BE49-F238E27FC236}">
                <a16:creationId xmlns:a16="http://schemas.microsoft.com/office/drawing/2014/main" id="{CDA122F6-FDF9-56DB-25F7-DFA13C893AB5}"/>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C5C2D459-D92B-22AC-D903-A91578481680}"/>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78" name="Connecteur droit avec flèche 77">
            <a:extLst>
              <a:ext uri="{FF2B5EF4-FFF2-40B4-BE49-F238E27FC236}">
                <a16:creationId xmlns:a16="http://schemas.microsoft.com/office/drawing/2014/main" id="{DC213AF7-3024-B871-4B33-B43923BD4287}"/>
              </a:ext>
            </a:extLst>
          </p:cNvPr>
          <p:cNvCxnSpPr>
            <a:cxnSpLocks/>
          </p:cNvCxnSpPr>
          <p:nvPr/>
        </p:nvCxnSpPr>
        <p:spPr>
          <a:xfrm flipV="1">
            <a:off x="6902022" y="1792807"/>
            <a:ext cx="55374" cy="101609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1" name="Ellipse 80">
            <a:extLst>
              <a:ext uri="{FF2B5EF4-FFF2-40B4-BE49-F238E27FC236}">
                <a16:creationId xmlns:a16="http://schemas.microsoft.com/office/drawing/2014/main" id="{666F347E-5AC8-858F-8341-8377E21FB89D}"/>
              </a:ext>
            </a:extLst>
          </p:cNvPr>
          <p:cNvSpPr/>
          <p:nvPr/>
        </p:nvSpPr>
        <p:spPr>
          <a:xfrm>
            <a:off x="6725218" y="2705715"/>
            <a:ext cx="248812" cy="2255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2" name="Ellipse 81">
            <a:extLst>
              <a:ext uri="{FF2B5EF4-FFF2-40B4-BE49-F238E27FC236}">
                <a16:creationId xmlns:a16="http://schemas.microsoft.com/office/drawing/2014/main" id="{5C9A706E-1BF6-E021-8CAB-BDC5AD2A6E4A}"/>
              </a:ext>
            </a:extLst>
          </p:cNvPr>
          <p:cNvSpPr/>
          <p:nvPr/>
        </p:nvSpPr>
        <p:spPr>
          <a:xfrm>
            <a:off x="6828390" y="1568260"/>
            <a:ext cx="258012" cy="22454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88" name="Ellipse 87">
            <a:extLst>
              <a:ext uri="{FF2B5EF4-FFF2-40B4-BE49-F238E27FC236}">
                <a16:creationId xmlns:a16="http://schemas.microsoft.com/office/drawing/2014/main" id="{4AE5B41C-7BE2-6FBB-FC86-00121DEE26B6}"/>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cxnSp>
        <p:nvCxnSpPr>
          <p:cNvPr id="90" name="Connecteur droit avec flèche 89">
            <a:extLst>
              <a:ext uri="{FF2B5EF4-FFF2-40B4-BE49-F238E27FC236}">
                <a16:creationId xmlns:a16="http://schemas.microsoft.com/office/drawing/2014/main" id="{04076A90-B116-945C-A21B-575BABFB6BCE}"/>
              </a:ext>
            </a:extLst>
          </p:cNvPr>
          <p:cNvCxnSpPr>
            <a:cxnSpLocks/>
          </p:cNvCxnSpPr>
          <p:nvPr/>
        </p:nvCxnSpPr>
        <p:spPr>
          <a:xfrm flipV="1">
            <a:off x="8940182" y="2218401"/>
            <a:ext cx="1009077" cy="20957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3" name="Ellipse 92">
            <a:extLst>
              <a:ext uri="{FF2B5EF4-FFF2-40B4-BE49-F238E27FC236}">
                <a16:creationId xmlns:a16="http://schemas.microsoft.com/office/drawing/2014/main" id="{38169F28-3B36-BA3D-95FF-C913382C4968}"/>
              </a:ext>
            </a:extLst>
          </p:cNvPr>
          <p:cNvSpPr/>
          <p:nvPr/>
        </p:nvSpPr>
        <p:spPr>
          <a:xfrm>
            <a:off x="8796166" y="236681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5DE6B22B-FE0B-3181-F696-C9ED5D0DC8F4}"/>
              </a:ext>
            </a:extLst>
          </p:cNvPr>
          <p:cNvSpPr/>
          <p:nvPr/>
        </p:nvSpPr>
        <p:spPr>
          <a:xfrm>
            <a:off x="9949259" y="2106127"/>
            <a:ext cx="258012" cy="224547"/>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 name="Ellipse 2">
            <a:extLst>
              <a:ext uri="{FF2B5EF4-FFF2-40B4-BE49-F238E27FC236}">
                <a16:creationId xmlns:a16="http://schemas.microsoft.com/office/drawing/2014/main" id="{8B382F0B-32F4-0668-83CD-BFAA02ECF427}"/>
              </a:ext>
            </a:extLst>
          </p:cNvPr>
          <p:cNvSpPr/>
          <p:nvPr/>
        </p:nvSpPr>
        <p:spPr>
          <a:xfrm>
            <a:off x="7194656" y="3112264"/>
            <a:ext cx="258012" cy="224547"/>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 name="Ellipse 5">
            <a:extLst>
              <a:ext uri="{FF2B5EF4-FFF2-40B4-BE49-F238E27FC236}">
                <a16:creationId xmlns:a16="http://schemas.microsoft.com/office/drawing/2014/main" id="{C3AA8F3D-82CD-5002-F074-BB8E60C7B78E}"/>
              </a:ext>
            </a:extLst>
          </p:cNvPr>
          <p:cNvSpPr/>
          <p:nvPr/>
        </p:nvSpPr>
        <p:spPr>
          <a:xfrm>
            <a:off x="1421214" y="4293445"/>
            <a:ext cx="258012" cy="224547"/>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0" name="Ellipse 9">
            <a:extLst>
              <a:ext uri="{FF2B5EF4-FFF2-40B4-BE49-F238E27FC236}">
                <a16:creationId xmlns:a16="http://schemas.microsoft.com/office/drawing/2014/main" id="{8135DD0B-920F-9185-879C-4BCC7BF5ED08}"/>
              </a:ext>
            </a:extLst>
          </p:cNvPr>
          <p:cNvSpPr/>
          <p:nvPr/>
        </p:nvSpPr>
        <p:spPr>
          <a:xfrm>
            <a:off x="10872360" y="5497856"/>
            <a:ext cx="258012" cy="22454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 name="Ellipse 11">
            <a:extLst>
              <a:ext uri="{FF2B5EF4-FFF2-40B4-BE49-F238E27FC236}">
                <a16:creationId xmlns:a16="http://schemas.microsoft.com/office/drawing/2014/main" id="{6A528D25-5005-380C-1643-45C3CAB82C26}"/>
              </a:ext>
            </a:extLst>
          </p:cNvPr>
          <p:cNvSpPr/>
          <p:nvPr/>
        </p:nvSpPr>
        <p:spPr>
          <a:xfrm>
            <a:off x="10614348" y="5497857"/>
            <a:ext cx="258012" cy="224547"/>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 name="Ellipse 14">
            <a:extLst>
              <a:ext uri="{FF2B5EF4-FFF2-40B4-BE49-F238E27FC236}">
                <a16:creationId xmlns:a16="http://schemas.microsoft.com/office/drawing/2014/main" id="{177A5768-7314-1478-39C4-3BECE04140EF}"/>
              </a:ext>
            </a:extLst>
          </p:cNvPr>
          <p:cNvSpPr/>
          <p:nvPr/>
        </p:nvSpPr>
        <p:spPr>
          <a:xfrm>
            <a:off x="10603938" y="5801872"/>
            <a:ext cx="248812" cy="2255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Tree>
    <p:extLst>
      <p:ext uri="{BB962C8B-B14F-4D97-AF65-F5344CB8AC3E}">
        <p14:creationId xmlns:p14="http://schemas.microsoft.com/office/powerpoint/2010/main" val="3803078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D5FD8-B558-E5F0-412A-F040429DE9A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E76F180-5796-F03D-C8DA-2A89F66A82C4}"/>
              </a:ext>
            </a:extLst>
          </p:cNvPr>
          <p:cNvSpPr/>
          <p:nvPr/>
        </p:nvSpPr>
        <p:spPr>
          <a:xfrm>
            <a:off x="89608" y="135201"/>
            <a:ext cx="3608632" cy="1200329"/>
          </a:xfrm>
          <a:prstGeom prst="rect">
            <a:avLst/>
          </a:prstGeom>
          <a:solidFill>
            <a:srgbClr val="FFC000"/>
          </a:solidFill>
          <a:ln w="38100">
            <a:solidFill>
              <a:schemeClr val="tx1"/>
            </a:solidFill>
          </a:ln>
        </p:spPr>
        <p:txBody>
          <a:bodyPr wrap="square">
            <a:spAutoFit/>
          </a:bodyPr>
          <a:lstStyle/>
          <a:p>
            <a:r>
              <a:rPr lang="fr-FR" b="1" dirty="0"/>
              <a:t>1100-1804 : Le commerce transsaharien se déportent à l’est du Niger : apogée des royaumes de la savane centrale et orientale</a:t>
            </a:r>
          </a:p>
        </p:txBody>
      </p:sp>
      <p:pic>
        <p:nvPicPr>
          <p:cNvPr id="3" name="Picture 3" descr="C:\Users\Christophe\Pictures\My Scans\2016-04 (avr.)\scan0010.jpg">
            <a:extLst>
              <a:ext uri="{FF2B5EF4-FFF2-40B4-BE49-F238E27FC236}">
                <a16:creationId xmlns:a16="http://schemas.microsoft.com/office/drawing/2014/main" id="{D9965912-B483-FE85-637F-070AE378C7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 name="Ellipse 13">
            <a:extLst>
              <a:ext uri="{FF2B5EF4-FFF2-40B4-BE49-F238E27FC236}">
                <a16:creationId xmlns:a16="http://schemas.microsoft.com/office/drawing/2014/main" id="{825F3478-253F-E5D6-6F29-47E8EB29E50F}"/>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a:extLst>
              <a:ext uri="{FF2B5EF4-FFF2-40B4-BE49-F238E27FC236}">
                <a16:creationId xmlns:a16="http://schemas.microsoft.com/office/drawing/2014/main" id="{2ADE2CC4-14C0-F66F-2F24-A623F032F9D6}"/>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Ellipse 15">
            <a:extLst>
              <a:ext uri="{FF2B5EF4-FFF2-40B4-BE49-F238E27FC236}">
                <a16:creationId xmlns:a16="http://schemas.microsoft.com/office/drawing/2014/main" id="{342BE5B5-2085-76F3-6BF4-E6FA03F0AE70}"/>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Ellipse 16">
            <a:extLst>
              <a:ext uri="{FF2B5EF4-FFF2-40B4-BE49-F238E27FC236}">
                <a16:creationId xmlns:a16="http://schemas.microsoft.com/office/drawing/2014/main" id="{7165CC92-81CF-E91F-CB05-2851F5B7F9AE}"/>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Ellipse 23">
            <a:extLst>
              <a:ext uri="{FF2B5EF4-FFF2-40B4-BE49-F238E27FC236}">
                <a16:creationId xmlns:a16="http://schemas.microsoft.com/office/drawing/2014/main" id="{61A71EB1-A6B7-F897-19D0-2A0FFDD18779}"/>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8590C839-903F-E35D-4DE0-858EB7ED959D}"/>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7AA8771-518D-CE79-34E1-20BE8AC287BE}"/>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Ellipse 26">
            <a:extLst>
              <a:ext uri="{FF2B5EF4-FFF2-40B4-BE49-F238E27FC236}">
                <a16:creationId xmlns:a16="http://schemas.microsoft.com/office/drawing/2014/main" id="{4BF5EC59-2094-6233-9359-37DFDF865848}"/>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Ellipse 27">
            <a:extLst>
              <a:ext uri="{FF2B5EF4-FFF2-40B4-BE49-F238E27FC236}">
                <a16:creationId xmlns:a16="http://schemas.microsoft.com/office/drawing/2014/main" id="{BA45AEF6-6044-C7EC-3848-87A6D0EFBCF0}"/>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Ellipse 28">
            <a:extLst>
              <a:ext uri="{FF2B5EF4-FFF2-40B4-BE49-F238E27FC236}">
                <a16:creationId xmlns:a16="http://schemas.microsoft.com/office/drawing/2014/main" id="{4C23C64C-45E7-7754-40DB-1B470F1EDFFC}"/>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0" name="Ellipse 29">
            <a:extLst>
              <a:ext uri="{FF2B5EF4-FFF2-40B4-BE49-F238E27FC236}">
                <a16:creationId xmlns:a16="http://schemas.microsoft.com/office/drawing/2014/main" id="{3509A20B-08A4-E42A-61A9-B4D9FDA382D3}"/>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 name="Ellipse 30">
            <a:extLst>
              <a:ext uri="{FF2B5EF4-FFF2-40B4-BE49-F238E27FC236}">
                <a16:creationId xmlns:a16="http://schemas.microsoft.com/office/drawing/2014/main" id="{8AC28427-E58A-D2E0-7877-740FD8D7DB08}"/>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4BD51F2A-597F-2937-E9A1-AA21A3A765B5}"/>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1E9AA7CF-7CCD-C251-0427-187E953F685A}"/>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5F038E46-8CFD-EF80-683E-CE83FF6C07FA}"/>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BBB84AF5-3025-FDB8-EE1D-D7C9EF9B01EE}"/>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2E437CA5-C2F4-5393-CFC8-F2A35D17480E}"/>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21C42AE8-1F16-920A-5CFD-1169755B2877}"/>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B59B278F-6B90-D81C-E8DE-09339DD312AD}"/>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32A84ABD-93C2-B30A-4A63-60E8741EA443}"/>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1B8302B4-E381-D845-CA10-3B53F2E37353}"/>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DB3ECD48-43AB-681C-B8B9-1FBC2878EAED}"/>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Ellipse 44">
            <a:extLst>
              <a:ext uri="{FF2B5EF4-FFF2-40B4-BE49-F238E27FC236}">
                <a16:creationId xmlns:a16="http://schemas.microsoft.com/office/drawing/2014/main" id="{0DF9F67C-626D-FEDF-2A0E-8D8ACF2A010A}"/>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6" name="Ellipse 45">
            <a:extLst>
              <a:ext uri="{FF2B5EF4-FFF2-40B4-BE49-F238E27FC236}">
                <a16:creationId xmlns:a16="http://schemas.microsoft.com/office/drawing/2014/main" id="{5EBF83B1-5593-2112-F790-D18732BD1A20}"/>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7" name="Ellipse 46">
            <a:extLst>
              <a:ext uri="{FF2B5EF4-FFF2-40B4-BE49-F238E27FC236}">
                <a16:creationId xmlns:a16="http://schemas.microsoft.com/office/drawing/2014/main" id="{72A56569-945C-0B2D-6B0C-B5CA5EA5FC84}"/>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Ellipse 1">
            <a:extLst>
              <a:ext uri="{FF2B5EF4-FFF2-40B4-BE49-F238E27FC236}">
                <a16:creationId xmlns:a16="http://schemas.microsoft.com/office/drawing/2014/main" id="{1029590B-103A-AE66-787D-FE0A86BED175}"/>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77BAF15A-D409-D6EC-EB0C-0D5CABC743D1}"/>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1509757-00F3-FB15-F2A5-CBC9F7AB024B}"/>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93FD0C06-AA19-DDAC-24E9-F7B0F05F4953}"/>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AECD8E3C-338C-89A0-5468-1734E3B4FCFF}"/>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C709EC85-6A96-9BEA-AD64-BA318DFB7D70}"/>
              </a:ext>
            </a:extLst>
          </p:cNvPr>
          <p:cNvCxnSpPr>
            <a:cxnSpLocks/>
          </p:cNvCxnSpPr>
          <p:nvPr/>
        </p:nvCxnSpPr>
        <p:spPr>
          <a:xfrm>
            <a:off x="6851105" y="2826815"/>
            <a:ext cx="413471" cy="404308"/>
          </a:xfrm>
          <a:prstGeom prst="line">
            <a:avLst/>
          </a:prstGeom>
          <a:ln w="762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25354CD7-84E4-6B5F-C7B3-60F0FCC1BD55}"/>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11DEE36B-F0D3-B007-DDC3-70DD26C5ED17}"/>
              </a:ext>
            </a:extLst>
          </p:cNvPr>
          <p:cNvCxnSpPr>
            <a:cxnSpLocks/>
          </p:cNvCxnSpPr>
          <p:nvPr/>
        </p:nvCxnSpPr>
        <p:spPr>
          <a:xfrm flipV="1">
            <a:off x="8940182" y="2218401"/>
            <a:ext cx="1009077" cy="20957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57E08B34-3269-13D3-222D-70E49AA24E2E}"/>
              </a:ext>
            </a:extLst>
          </p:cNvPr>
          <p:cNvSpPr/>
          <p:nvPr/>
        </p:nvSpPr>
        <p:spPr>
          <a:xfrm>
            <a:off x="8796166" y="236681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DB532976-7B70-0C91-5C80-768D4C34C95F}"/>
              </a:ext>
            </a:extLst>
          </p:cNvPr>
          <p:cNvSpPr/>
          <p:nvPr/>
        </p:nvSpPr>
        <p:spPr>
          <a:xfrm>
            <a:off x="9949259" y="2106127"/>
            <a:ext cx="258012" cy="224547"/>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49" name="Connecteur droit avec flèche 48">
            <a:extLst>
              <a:ext uri="{FF2B5EF4-FFF2-40B4-BE49-F238E27FC236}">
                <a16:creationId xmlns:a16="http://schemas.microsoft.com/office/drawing/2014/main" id="{97DEE5D4-7601-E6C4-B53D-19C7A83B9904}"/>
              </a:ext>
            </a:extLst>
          </p:cNvPr>
          <p:cNvCxnSpPr>
            <a:cxnSpLocks/>
          </p:cNvCxnSpPr>
          <p:nvPr/>
        </p:nvCxnSpPr>
        <p:spPr>
          <a:xfrm flipV="1">
            <a:off x="6902022" y="1792807"/>
            <a:ext cx="55374" cy="101609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0" name="Ellipse 49">
            <a:extLst>
              <a:ext uri="{FF2B5EF4-FFF2-40B4-BE49-F238E27FC236}">
                <a16:creationId xmlns:a16="http://schemas.microsoft.com/office/drawing/2014/main" id="{21FF43BB-157D-41CD-10D2-CC0949063527}"/>
              </a:ext>
            </a:extLst>
          </p:cNvPr>
          <p:cNvSpPr/>
          <p:nvPr/>
        </p:nvSpPr>
        <p:spPr>
          <a:xfrm>
            <a:off x="6830014" y="280890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E19FCFA7-3BFE-D7B5-8C05-99DFDDDAE4EB}"/>
              </a:ext>
            </a:extLst>
          </p:cNvPr>
          <p:cNvSpPr/>
          <p:nvPr/>
        </p:nvSpPr>
        <p:spPr>
          <a:xfrm>
            <a:off x="6828390" y="1568260"/>
            <a:ext cx="258012" cy="22454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53" name="Ellipse 52">
            <a:extLst>
              <a:ext uri="{FF2B5EF4-FFF2-40B4-BE49-F238E27FC236}">
                <a16:creationId xmlns:a16="http://schemas.microsoft.com/office/drawing/2014/main" id="{6903B0C5-57EA-E46E-6B50-880A7195C370}"/>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54" name="Ellipse 53">
            <a:extLst>
              <a:ext uri="{FF2B5EF4-FFF2-40B4-BE49-F238E27FC236}">
                <a16:creationId xmlns:a16="http://schemas.microsoft.com/office/drawing/2014/main" id="{417623F4-4B69-568C-58FA-38D16C4889E6}"/>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55" name="Ellipse 54">
            <a:extLst>
              <a:ext uri="{FF2B5EF4-FFF2-40B4-BE49-F238E27FC236}">
                <a16:creationId xmlns:a16="http://schemas.microsoft.com/office/drawing/2014/main" id="{20171884-DBA9-98F4-9C2D-7BE181074C45}"/>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56" name="Ellipse 55">
            <a:extLst>
              <a:ext uri="{FF2B5EF4-FFF2-40B4-BE49-F238E27FC236}">
                <a16:creationId xmlns:a16="http://schemas.microsoft.com/office/drawing/2014/main" id="{1031245E-59CB-1709-34DE-85E9C6B7964D}"/>
              </a:ext>
            </a:extLst>
          </p:cNvPr>
          <p:cNvSpPr/>
          <p:nvPr/>
        </p:nvSpPr>
        <p:spPr>
          <a:xfrm>
            <a:off x="9687790" y="325549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57" name="Ellipse 56">
            <a:extLst>
              <a:ext uri="{FF2B5EF4-FFF2-40B4-BE49-F238E27FC236}">
                <a16:creationId xmlns:a16="http://schemas.microsoft.com/office/drawing/2014/main" id="{160D4F24-AE32-E915-AB36-4898307690B1}"/>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Tree>
    <p:extLst>
      <p:ext uri="{BB962C8B-B14F-4D97-AF65-F5344CB8AC3E}">
        <p14:creationId xmlns:p14="http://schemas.microsoft.com/office/powerpoint/2010/main" val="3859984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713A0-FCED-F8BE-BBBE-DF8A329AFCB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A38CEE-40C4-38E7-8FE4-442922BEA654}"/>
              </a:ext>
            </a:extLst>
          </p:cNvPr>
          <p:cNvSpPr/>
          <p:nvPr/>
        </p:nvSpPr>
        <p:spPr>
          <a:xfrm>
            <a:off x="77841" y="116632"/>
            <a:ext cx="3658364" cy="4278094"/>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*A la fin du XVIe siècle…</a:t>
            </a:r>
          </a:p>
          <a:p>
            <a:r>
              <a:rPr lang="fr-FR" sz="1600" dirty="0"/>
              <a:t>Après l’attaque marocaine</a:t>
            </a:r>
          </a:p>
          <a:p>
            <a:r>
              <a:rPr lang="fr-FR" sz="1600" dirty="0"/>
              <a:t>Et la chute du Songhaï…</a:t>
            </a:r>
          </a:p>
          <a:p>
            <a:endParaRPr lang="fr-FR" sz="1600" dirty="0">
              <a:solidFill>
                <a:srgbClr val="FF0000"/>
              </a:solidFill>
            </a:endParaRPr>
          </a:p>
          <a:p>
            <a:r>
              <a:rPr lang="fr-FR" sz="1600" dirty="0"/>
              <a:t>Le commerce transsaharien</a:t>
            </a:r>
          </a:p>
          <a:p>
            <a:r>
              <a:rPr lang="fr-FR" sz="1600" dirty="0"/>
              <a:t>Est temporairement désorganisé</a:t>
            </a:r>
          </a:p>
          <a:p>
            <a:r>
              <a:rPr lang="fr-FR" sz="1600" dirty="0"/>
              <a:t>Et il se déporte - en partie - vers l’est</a:t>
            </a:r>
          </a:p>
          <a:p>
            <a:endParaRPr lang="fr-FR" sz="1600" dirty="0"/>
          </a:p>
          <a:p>
            <a:r>
              <a:rPr lang="fr-FR" sz="1600" dirty="0"/>
              <a:t>NB : Rappel : Sur la côte sud…</a:t>
            </a:r>
          </a:p>
          <a:p>
            <a:r>
              <a:rPr lang="fr-FR" sz="1600" dirty="0"/>
              <a:t>*1482 : Les Portugais sont à El Mina</a:t>
            </a:r>
          </a:p>
          <a:p>
            <a:r>
              <a:rPr lang="fr-FR" sz="1600" dirty="0"/>
              <a:t>Remplacés par les Hollandais en 1637</a:t>
            </a:r>
          </a:p>
          <a:p>
            <a:endParaRPr lang="fr-FR" sz="1600" dirty="0"/>
          </a:p>
          <a:p>
            <a:r>
              <a:rPr lang="fr-FR" sz="1600" dirty="0"/>
              <a:t>*Au XVIIe siècle…</a:t>
            </a:r>
          </a:p>
          <a:p>
            <a:r>
              <a:rPr lang="fr-FR" sz="1600" dirty="0"/>
              <a:t>Ce sera l’apogée des royaumes</a:t>
            </a:r>
          </a:p>
          <a:p>
            <a:r>
              <a:rPr lang="fr-FR" sz="1600" dirty="0"/>
              <a:t>De la savane centrale et orientale</a:t>
            </a:r>
          </a:p>
          <a:p>
            <a:endParaRPr lang="fr-FR" sz="1600" dirty="0"/>
          </a:p>
          <a:p>
            <a:r>
              <a:rPr lang="fr-FR" sz="1600" dirty="0"/>
              <a:t>*D’ouest en est, </a:t>
            </a:r>
            <a:r>
              <a:rPr lang="fr-FR" sz="1600" u="sng" dirty="0"/>
              <a:t>nouvel</a:t>
            </a:r>
            <a:r>
              <a:rPr lang="fr-FR" sz="1600" dirty="0"/>
              <a:t> inventaire…</a:t>
            </a:r>
            <a:endParaRPr lang="fr-FR" sz="1700" dirty="0"/>
          </a:p>
        </p:txBody>
      </p:sp>
      <p:pic>
        <p:nvPicPr>
          <p:cNvPr id="8" name="Picture 3" descr="C:\Users\Christophe\Pictures\My Scans\2016-04 (avr.)\scan0010.jpg">
            <a:extLst>
              <a:ext uri="{FF2B5EF4-FFF2-40B4-BE49-F238E27FC236}">
                <a16:creationId xmlns:a16="http://schemas.microsoft.com/office/drawing/2014/main" id="{3A8A439E-2D3D-29D2-B245-3049428A5F7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25392" y="116632"/>
            <a:ext cx="8277000" cy="511256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F21AA241-7C96-7A1D-A7E9-CC75EADA3960}"/>
              </a:ext>
            </a:extLst>
          </p:cNvPr>
          <p:cNvSpPr/>
          <p:nvPr/>
        </p:nvSpPr>
        <p:spPr>
          <a:xfrm>
            <a:off x="7686680" y="371703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Ellipse 9">
            <a:extLst>
              <a:ext uri="{FF2B5EF4-FFF2-40B4-BE49-F238E27FC236}">
                <a16:creationId xmlns:a16="http://schemas.microsoft.com/office/drawing/2014/main" id="{7ED1BC34-E4A1-6114-01A8-B6FD530669D4}"/>
              </a:ext>
            </a:extLst>
          </p:cNvPr>
          <p:cNvSpPr/>
          <p:nvPr/>
        </p:nvSpPr>
        <p:spPr>
          <a:xfrm>
            <a:off x="4912202" y="287005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Ellipse 10">
            <a:extLst>
              <a:ext uri="{FF2B5EF4-FFF2-40B4-BE49-F238E27FC236}">
                <a16:creationId xmlns:a16="http://schemas.microsoft.com/office/drawing/2014/main" id="{1207C8BD-A455-2A53-9814-203703F5E8B4}"/>
              </a:ext>
            </a:extLst>
          </p:cNvPr>
          <p:cNvSpPr/>
          <p:nvPr/>
        </p:nvSpPr>
        <p:spPr>
          <a:xfrm>
            <a:off x="7549864" y="371703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Ellipse 11">
            <a:extLst>
              <a:ext uri="{FF2B5EF4-FFF2-40B4-BE49-F238E27FC236}">
                <a16:creationId xmlns:a16="http://schemas.microsoft.com/office/drawing/2014/main" id="{27699259-3DBA-1F48-63CD-7099365F8606}"/>
              </a:ext>
            </a:extLst>
          </p:cNvPr>
          <p:cNvSpPr/>
          <p:nvPr/>
        </p:nvSpPr>
        <p:spPr>
          <a:xfrm>
            <a:off x="7847290" y="3655876"/>
            <a:ext cx="144016" cy="122312"/>
          </a:xfrm>
          <a:prstGeom prst="ellipse">
            <a:avLst/>
          </a:prstGeom>
          <a:solidFill>
            <a:srgbClr val="D09E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Ellipse 12">
            <a:extLst>
              <a:ext uri="{FF2B5EF4-FFF2-40B4-BE49-F238E27FC236}">
                <a16:creationId xmlns:a16="http://schemas.microsoft.com/office/drawing/2014/main" id="{5A1319FD-8382-1F26-CCC0-29FDAC33A919}"/>
              </a:ext>
            </a:extLst>
          </p:cNvPr>
          <p:cNvSpPr/>
          <p:nvPr/>
        </p:nvSpPr>
        <p:spPr>
          <a:xfrm rot="19358475">
            <a:off x="4137623" y="932081"/>
            <a:ext cx="727303" cy="4077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94194C97-ECB4-D241-73CE-376F5BFF4F5F}"/>
              </a:ext>
            </a:extLst>
          </p:cNvPr>
          <p:cNvSpPr/>
          <p:nvPr/>
        </p:nvSpPr>
        <p:spPr>
          <a:xfrm rot="21130263">
            <a:off x="4319799" y="1317823"/>
            <a:ext cx="481819" cy="39096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3092CBE-F4AF-6151-DBF5-368FF174F715}"/>
              </a:ext>
            </a:extLst>
          </p:cNvPr>
          <p:cNvSpPr/>
          <p:nvPr/>
        </p:nvSpPr>
        <p:spPr>
          <a:xfrm>
            <a:off x="4302304" y="90872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Ellipse 17">
            <a:extLst>
              <a:ext uri="{FF2B5EF4-FFF2-40B4-BE49-F238E27FC236}">
                <a16:creationId xmlns:a16="http://schemas.microsoft.com/office/drawing/2014/main" id="{3929B190-8334-29B0-C3C3-57B7F6B84FAF}"/>
              </a:ext>
            </a:extLst>
          </p:cNvPr>
          <p:cNvSpPr/>
          <p:nvPr/>
        </p:nvSpPr>
        <p:spPr>
          <a:xfrm>
            <a:off x="4086280" y="1268760"/>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Ellipse 18">
            <a:extLst>
              <a:ext uri="{FF2B5EF4-FFF2-40B4-BE49-F238E27FC236}">
                <a16:creationId xmlns:a16="http://schemas.microsoft.com/office/drawing/2014/main" id="{D95CF4CB-4029-8162-FC08-1C3F590E8F19}"/>
              </a:ext>
            </a:extLst>
          </p:cNvPr>
          <p:cNvSpPr/>
          <p:nvPr/>
        </p:nvSpPr>
        <p:spPr>
          <a:xfrm>
            <a:off x="4318628" y="1543472"/>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Ellipse 19">
            <a:extLst>
              <a:ext uri="{FF2B5EF4-FFF2-40B4-BE49-F238E27FC236}">
                <a16:creationId xmlns:a16="http://schemas.microsoft.com/office/drawing/2014/main" id="{3527F461-2689-02BD-14E7-E7D79C6983A1}"/>
              </a:ext>
            </a:extLst>
          </p:cNvPr>
          <p:cNvSpPr/>
          <p:nvPr/>
        </p:nvSpPr>
        <p:spPr>
          <a:xfrm>
            <a:off x="4390636" y="1988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Ellipse 20">
            <a:extLst>
              <a:ext uri="{FF2B5EF4-FFF2-40B4-BE49-F238E27FC236}">
                <a16:creationId xmlns:a16="http://schemas.microsoft.com/office/drawing/2014/main" id="{C2A25471-CCED-910F-9077-7703BE9B2258}"/>
              </a:ext>
            </a:extLst>
          </p:cNvPr>
          <p:cNvSpPr/>
          <p:nvPr/>
        </p:nvSpPr>
        <p:spPr>
          <a:xfrm>
            <a:off x="4302304" y="1876013"/>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Ellipse 21">
            <a:extLst>
              <a:ext uri="{FF2B5EF4-FFF2-40B4-BE49-F238E27FC236}">
                <a16:creationId xmlns:a16="http://schemas.microsoft.com/office/drawing/2014/main" id="{D7F12D8D-5797-B040-19C9-CB4EDBD1D65E}"/>
              </a:ext>
            </a:extLst>
          </p:cNvPr>
          <p:cNvSpPr/>
          <p:nvPr/>
        </p:nvSpPr>
        <p:spPr>
          <a:xfrm rot="2410814">
            <a:off x="4535797" y="843832"/>
            <a:ext cx="792184" cy="3307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C80B68DF-A02D-15EA-1816-B088AC422343}"/>
              </a:ext>
            </a:extLst>
          </p:cNvPr>
          <p:cNvSpPr/>
          <p:nvPr/>
        </p:nvSpPr>
        <p:spPr>
          <a:xfrm rot="18978932">
            <a:off x="5534319" y="879127"/>
            <a:ext cx="1271639" cy="91583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2374F8F9-2EE9-0250-A0F1-70DF5F4A5BDB}"/>
              </a:ext>
            </a:extLst>
          </p:cNvPr>
          <p:cNvSpPr/>
          <p:nvPr/>
        </p:nvSpPr>
        <p:spPr>
          <a:xfrm>
            <a:off x="8497529" y="2243257"/>
            <a:ext cx="698849" cy="56564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5D86F965-D052-2A30-A67E-A5E820F0BBED}"/>
              </a:ext>
            </a:extLst>
          </p:cNvPr>
          <p:cNvSpPr/>
          <p:nvPr/>
        </p:nvSpPr>
        <p:spPr>
          <a:xfrm rot="21086849">
            <a:off x="7422516" y="1462442"/>
            <a:ext cx="682816" cy="98136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21C980E7-36D3-D8D7-705E-EA063B01ABD5}"/>
              </a:ext>
            </a:extLst>
          </p:cNvPr>
          <p:cNvSpPr/>
          <p:nvPr/>
        </p:nvSpPr>
        <p:spPr>
          <a:xfrm rot="21086849">
            <a:off x="8033003" y="1781932"/>
            <a:ext cx="404803" cy="532596"/>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C98B25D9-7535-6F04-15FF-09711944F15F}"/>
              </a:ext>
            </a:extLst>
          </p:cNvPr>
          <p:cNvSpPr/>
          <p:nvPr/>
        </p:nvSpPr>
        <p:spPr>
          <a:xfrm>
            <a:off x="9401693" y="500546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A4533D12-BCFD-7499-8EC0-4C455D8FACE1}"/>
              </a:ext>
            </a:extLst>
          </p:cNvPr>
          <p:cNvSpPr/>
          <p:nvPr/>
        </p:nvSpPr>
        <p:spPr>
          <a:xfrm rot="2410814">
            <a:off x="5039364" y="1488822"/>
            <a:ext cx="424930" cy="33799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95C0D1BB-4CD5-3A9A-95FE-7E8E9590625F}"/>
              </a:ext>
            </a:extLst>
          </p:cNvPr>
          <p:cNvSpPr/>
          <p:nvPr/>
        </p:nvSpPr>
        <p:spPr>
          <a:xfrm rot="2410814">
            <a:off x="4588409" y="1780876"/>
            <a:ext cx="1012210" cy="70050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FF776860-D50D-A2B8-655E-8EAECB9872C7}"/>
              </a:ext>
            </a:extLst>
          </p:cNvPr>
          <p:cNvSpPr/>
          <p:nvPr/>
        </p:nvSpPr>
        <p:spPr>
          <a:xfrm>
            <a:off x="4014272" y="4782840"/>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0" name="Ellipse 59">
            <a:extLst>
              <a:ext uri="{FF2B5EF4-FFF2-40B4-BE49-F238E27FC236}">
                <a16:creationId xmlns:a16="http://schemas.microsoft.com/office/drawing/2014/main" id="{E7F0223B-8921-9FAE-20CE-6332F7790E9E}"/>
              </a:ext>
            </a:extLst>
          </p:cNvPr>
          <p:cNvSpPr/>
          <p:nvPr/>
        </p:nvSpPr>
        <p:spPr>
          <a:xfrm>
            <a:off x="4820502" y="4721684"/>
            <a:ext cx="144016" cy="122312"/>
          </a:xfrm>
          <a:prstGeom prst="ellipse">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1" name="Ellipse 60">
            <a:extLst>
              <a:ext uri="{FF2B5EF4-FFF2-40B4-BE49-F238E27FC236}">
                <a16:creationId xmlns:a16="http://schemas.microsoft.com/office/drawing/2014/main" id="{25599440-7FEF-5A69-A3EA-49AD2BBF9E07}"/>
              </a:ext>
            </a:extLst>
          </p:cNvPr>
          <p:cNvSpPr/>
          <p:nvPr/>
        </p:nvSpPr>
        <p:spPr>
          <a:xfrm>
            <a:off x="4799377" y="488330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2" name="Ellipse 61">
            <a:extLst>
              <a:ext uri="{FF2B5EF4-FFF2-40B4-BE49-F238E27FC236}">
                <a16:creationId xmlns:a16="http://schemas.microsoft.com/office/drawing/2014/main" id="{B09E5DE7-4B2D-88E7-D326-BF66699A798A}"/>
              </a:ext>
            </a:extLst>
          </p:cNvPr>
          <p:cNvSpPr/>
          <p:nvPr/>
        </p:nvSpPr>
        <p:spPr>
          <a:xfrm>
            <a:off x="4014272" y="4905152"/>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Ellipse 1">
            <a:extLst>
              <a:ext uri="{FF2B5EF4-FFF2-40B4-BE49-F238E27FC236}">
                <a16:creationId xmlns:a16="http://schemas.microsoft.com/office/drawing/2014/main" id="{425B29B3-4BA7-E801-B737-5517D9E0D5B3}"/>
              </a:ext>
            </a:extLst>
          </p:cNvPr>
          <p:cNvSpPr/>
          <p:nvPr/>
        </p:nvSpPr>
        <p:spPr>
          <a:xfrm>
            <a:off x="8323630" y="3490320"/>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B687B6F0-749E-3DA5-C3BA-2A3F7E4ACB76}"/>
              </a:ext>
            </a:extLst>
          </p:cNvPr>
          <p:cNvCxnSpPr>
            <a:cxnSpLocks/>
          </p:cNvCxnSpPr>
          <p:nvPr/>
        </p:nvCxnSpPr>
        <p:spPr>
          <a:xfrm>
            <a:off x="6851105" y="2826815"/>
            <a:ext cx="413471" cy="404308"/>
          </a:xfrm>
          <a:prstGeom prst="line">
            <a:avLst/>
          </a:prstGeom>
          <a:ln w="762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AC84201C-C2EC-0512-49CB-288112BBD1E5}"/>
              </a:ext>
            </a:extLst>
          </p:cNvPr>
          <p:cNvCxnSpPr>
            <a:cxnSpLocks/>
          </p:cNvCxnSpPr>
          <p:nvPr/>
        </p:nvCxnSpPr>
        <p:spPr>
          <a:xfrm flipH="1">
            <a:off x="6902022" y="1568260"/>
            <a:ext cx="55374" cy="1240643"/>
          </a:xfrm>
          <a:prstGeom prst="line">
            <a:avLst/>
          </a:prstGeom>
          <a:ln w="7620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3579A1E8-CC92-332C-384D-F53E35B52F1C}"/>
              </a:ext>
            </a:extLst>
          </p:cNvPr>
          <p:cNvSpPr/>
          <p:nvPr/>
        </p:nvSpPr>
        <p:spPr>
          <a:xfrm>
            <a:off x="6828390" y="1568260"/>
            <a:ext cx="258012" cy="224547"/>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9" name="Ellipse 28">
            <a:extLst>
              <a:ext uri="{FF2B5EF4-FFF2-40B4-BE49-F238E27FC236}">
                <a16:creationId xmlns:a16="http://schemas.microsoft.com/office/drawing/2014/main" id="{CA8DC4A4-B2DF-E20B-8122-F158AE590D9D}"/>
              </a:ext>
            </a:extLst>
          </p:cNvPr>
          <p:cNvSpPr/>
          <p:nvPr/>
        </p:nvSpPr>
        <p:spPr>
          <a:xfrm>
            <a:off x="6830014" y="280890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41">
            <a:extLst>
              <a:ext uri="{FF2B5EF4-FFF2-40B4-BE49-F238E27FC236}">
                <a16:creationId xmlns:a16="http://schemas.microsoft.com/office/drawing/2014/main" id="{0E1C6320-0E89-D2E0-9CB7-DD9C25F83CC1}"/>
              </a:ext>
            </a:extLst>
          </p:cNvPr>
          <p:cNvCxnSpPr>
            <a:cxnSpLocks/>
          </p:cNvCxnSpPr>
          <p:nvPr/>
        </p:nvCxnSpPr>
        <p:spPr>
          <a:xfrm flipH="1">
            <a:off x="7353339" y="2471216"/>
            <a:ext cx="1463918" cy="75990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28C26991-01FC-C861-6F08-253AFCE4BF79}"/>
              </a:ext>
            </a:extLst>
          </p:cNvPr>
          <p:cNvSpPr/>
          <p:nvPr/>
        </p:nvSpPr>
        <p:spPr>
          <a:xfrm rot="18978932">
            <a:off x="6286268" y="1180553"/>
            <a:ext cx="1373966" cy="61319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49DF09E5-A832-4799-DBFB-7187FA54485B}"/>
              </a:ext>
            </a:extLst>
          </p:cNvPr>
          <p:cNvSpPr/>
          <p:nvPr/>
        </p:nvSpPr>
        <p:spPr>
          <a:xfrm rot="1294702">
            <a:off x="6494360" y="1907515"/>
            <a:ext cx="877346" cy="111713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avec flèche 46">
            <a:extLst>
              <a:ext uri="{FF2B5EF4-FFF2-40B4-BE49-F238E27FC236}">
                <a16:creationId xmlns:a16="http://schemas.microsoft.com/office/drawing/2014/main" id="{DE6F64F1-423C-621B-09E3-A3CDB79D9B87}"/>
              </a:ext>
            </a:extLst>
          </p:cNvPr>
          <p:cNvCxnSpPr>
            <a:cxnSpLocks/>
          </p:cNvCxnSpPr>
          <p:nvPr/>
        </p:nvCxnSpPr>
        <p:spPr>
          <a:xfrm flipV="1">
            <a:off x="8940182" y="2218401"/>
            <a:ext cx="1009077" cy="20957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8" name="Ellipse 47">
            <a:extLst>
              <a:ext uri="{FF2B5EF4-FFF2-40B4-BE49-F238E27FC236}">
                <a16:creationId xmlns:a16="http://schemas.microsoft.com/office/drawing/2014/main" id="{A6C9769B-8323-67C1-C003-1116A2B87801}"/>
              </a:ext>
            </a:extLst>
          </p:cNvPr>
          <p:cNvSpPr/>
          <p:nvPr/>
        </p:nvSpPr>
        <p:spPr>
          <a:xfrm>
            <a:off x="8796166" y="236681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A1637665-11ED-7E86-E181-C09A0443BA83}"/>
              </a:ext>
            </a:extLst>
          </p:cNvPr>
          <p:cNvSpPr/>
          <p:nvPr/>
        </p:nvSpPr>
        <p:spPr>
          <a:xfrm>
            <a:off x="9949259" y="2106127"/>
            <a:ext cx="258012" cy="224547"/>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50" name="Connecteur droit avec flèche 49">
            <a:extLst>
              <a:ext uri="{FF2B5EF4-FFF2-40B4-BE49-F238E27FC236}">
                <a16:creationId xmlns:a16="http://schemas.microsoft.com/office/drawing/2014/main" id="{EC47596D-5C80-E6DD-1EA9-EBF04D2A13CE}"/>
              </a:ext>
            </a:extLst>
          </p:cNvPr>
          <p:cNvCxnSpPr>
            <a:cxnSpLocks/>
          </p:cNvCxnSpPr>
          <p:nvPr/>
        </p:nvCxnSpPr>
        <p:spPr>
          <a:xfrm>
            <a:off x="7264576" y="3231123"/>
            <a:ext cx="306379" cy="50382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461A449B-CD6A-9E96-DE86-94BA1EF4C494}"/>
              </a:ext>
            </a:extLst>
          </p:cNvPr>
          <p:cNvSpPr/>
          <p:nvPr/>
        </p:nvSpPr>
        <p:spPr>
          <a:xfrm>
            <a:off x="7028896" y="3115768"/>
            <a:ext cx="552634" cy="23071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or</a:t>
            </a:r>
          </a:p>
        </p:txBody>
      </p:sp>
      <p:sp>
        <p:nvSpPr>
          <p:cNvPr id="52" name="Ellipse 51">
            <a:extLst>
              <a:ext uri="{FF2B5EF4-FFF2-40B4-BE49-F238E27FC236}">
                <a16:creationId xmlns:a16="http://schemas.microsoft.com/office/drawing/2014/main" id="{3BB13ED9-1E30-2B69-3C7D-788C50A68998}"/>
              </a:ext>
            </a:extLst>
          </p:cNvPr>
          <p:cNvSpPr/>
          <p:nvPr/>
        </p:nvSpPr>
        <p:spPr>
          <a:xfrm>
            <a:off x="4923694" y="1260996"/>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53" name="Ellipse 52">
            <a:extLst>
              <a:ext uri="{FF2B5EF4-FFF2-40B4-BE49-F238E27FC236}">
                <a16:creationId xmlns:a16="http://schemas.microsoft.com/office/drawing/2014/main" id="{C1779ABD-43EE-7C87-B69C-D6449897E61A}"/>
              </a:ext>
            </a:extLst>
          </p:cNvPr>
          <p:cNvSpPr/>
          <p:nvPr/>
        </p:nvSpPr>
        <p:spPr>
          <a:xfrm>
            <a:off x="7321240" y="2501372"/>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54" name="Ellipse 53">
            <a:extLst>
              <a:ext uri="{FF2B5EF4-FFF2-40B4-BE49-F238E27FC236}">
                <a16:creationId xmlns:a16="http://schemas.microsoft.com/office/drawing/2014/main" id="{78F9606A-0198-3F9F-801D-EEDCBADDFB76}"/>
              </a:ext>
            </a:extLst>
          </p:cNvPr>
          <p:cNvSpPr/>
          <p:nvPr/>
        </p:nvSpPr>
        <p:spPr>
          <a:xfrm>
            <a:off x="9687790" y="3255497"/>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
        <p:nvSpPr>
          <p:cNvPr id="55" name="Ellipse 54">
            <a:extLst>
              <a:ext uri="{FF2B5EF4-FFF2-40B4-BE49-F238E27FC236}">
                <a16:creationId xmlns:a16="http://schemas.microsoft.com/office/drawing/2014/main" id="{999AA0F9-124D-1CB8-01EE-C25407EE9366}"/>
              </a:ext>
            </a:extLst>
          </p:cNvPr>
          <p:cNvSpPr/>
          <p:nvPr/>
        </p:nvSpPr>
        <p:spPr>
          <a:xfrm>
            <a:off x="11434951" y="2268824"/>
            <a:ext cx="552634" cy="23071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es</a:t>
            </a:r>
          </a:p>
        </p:txBody>
      </p:sp>
    </p:spTree>
    <p:extLst>
      <p:ext uri="{BB962C8B-B14F-4D97-AF65-F5344CB8AC3E}">
        <p14:creationId xmlns:p14="http://schemas.microsoft.com/office/powerpoint/2010/main" val="240230765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94417</TotalTime>
  <Words>8348</Words>
  <Application>Microsoft Office PowerPoint</Application>
  <PresentationFormat>Grand écran</PresentationFormat>
  <Paragraphs>1781</Paragraphs>
  <Slides>60</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60</vt:i4>
      </vt:variant>
    </vt:vector>
  </HeadingPairs>
  <TitlesOfParts>
    <vt:vector size="65"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PARTAGE DU MONDE, de l’an 200 av. JC à nos jours Esquisse d’une histoire géopolitique universelle  Mardi 31 mars 2026 (10/14)  8ème période : 1815-1914 Europe et Russie à la conquête de l’Orient et de l’Asie  1554-1830 : L’Afrique occidentale, l’Afrique du Nord et la vallée du Nil Avant l’impérialisme européen  Suite…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PARTAGE DU MONDE, de l’an 200 av. JC à nos jours Esquisse d’une histoire géopolitique universelle  Mardi 17 octobre 2023 (2/15)  8ème période : 1815-1914  1789-1815 : Les guerres de la Révolution et de l’Empire  1789-1795 : La Révolution française et la 1ère République Guerre de la France contre la 1ère Coalition</dc:title>
  <dc:creator>Christophe JENTA</dc:creator>
  <cp:lastModifiedBy>Christophe JENTA</cp:lastModifiedBy>
  <cp:revision>758</cp:revision>
  <dcterms:created xsi:type="dcterms:W3CDTF">2023-07-15T08:08:34Z</dcterms:created>
  <dcterms:modified xsi:type="dcterms:W3CDTF">2026-03-17T11:14:59Z</dcterms:modified>
</cp:coreProperties>
</file>