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024" r:id="rId2"/>
    <p:sldId id="1025" r:id="rId3"/>
    <p:sldId id="13848" r:id="rId4"/>
    <p:sldId id="1840" r:id="rId5"/>
    <p:sldId id="1841" r:id="rId6"/>
    <p:sldId id="1789" r:id="rId7"/>
    <p:sldId id="1790" r:id="rId8"/>
    <p:sldId id="13855" r:id="rId9"/>
    <p:sldId id="1792" r:id="rId10"/>
    <p:sldId id="13856" r:id="rId11"/>
    <p:sldId id="1793" r:id="rId12"/>
    <p:sldId id="13849" r:id="rId13"/>
    <p:sldId id="1794" r:id="rId14"/>
    <p:sldId id="13850" r:id="rId15"/>
    <p:sldId id="13934" r:id="rId16"/>
    <p:sldId id="13933" r:id="rId17"/>
    <p:sldId id="13861" r:id="rId18"/>
    <p:sldId id="13862" r:id="rId19"/>
    <p:sldId id="13935" r:id="rId20"/>
    <p:sldId id="13860" r:id="rId21"/>
    <p:sldId id="13895" r:id="rId22"/>
    <p:sldId id="13853" r:id="rId23"/>
    <p:sldId id="13936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800080"/>
    <a:srgbClr val="FF33CC"/>
    <a:srgbClr val="A88000"/>
    <a:srgbClr val="FF0000"/>
    <a:srgbClr val="FF99CC"/>
    <a:srgbClr val="ED7D31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B1521-C113-4E74-80D0-FE861A448003}" v="4" dt="2025-12-08T17:01:43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061" autoAdjust="0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508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904B13E8-5561-4C71-BC7C-B64964A84905}"/>
    <pc:docChg chg="undo custSel addSld delSld modSld">
      <pc:chgData name="Christophe JENTA" userId="8d1209f4831e9c53" providerId="LiveId" clId="{904B13E8-5561-4C71-BC7C-B64964A84905}" dt="2025-12-08T17:02:08.647" v="426" actId="20577"/>
      <pc:docMkLst>
        <pc:docMk/>
      </pc:docMkLst>
      <pc:sldChg chg="add del">
        <pc:chgData name="Christophe JENTA" userId="8d1209f4831e9c53" providerId="LiveId" clId="{904B13E8-5561-4C71-BC7C-B64964A84905}" dt="2025-12-08T14:32:56.854" v="324"/>
        <pc:sldMkLst>
          <pc:docMk/>
          <pc:sldMk cId="2983229693" sldId="12207"/>
        </pc:sldMkLst>
      </pc:sldChg>
      <pc:sldChg chg="delSp add del mod">
        <pc:chgData name="Christophe JENTA" userId="8d1209f4831e9c53" providerId="LiveId" clId="{904B13E8-5561-4C71-BC7C-B64964A84905}" dt="2025-12-08T14:34:51.473" v="399" actId="478"/>
        <pc:sldMkLst>
          <pc:docMk/>
          <pc:sldMk cId="155608898" sldId="12233"/>
        </pc:sldMkLst>
        <pc:picChg chg="del">
          <ac:chgData name="Christophe JENTA" userId="8d1209f4831e9c53" providerId="LiveId" clId="{904B13E8-5561-4C71-BC7C-B64964A84905}" dt="2025-12-08T14:34:51.473" v="399" actId="478"/>
          <ac:picMkLst>
            <pc:docMk/>
            <pc:sldMk cId="155608898" sldId="12233"/>
            <ac:picMk id="7" creationId="{8EE931FA-0CE5-180B-B71B-F06C1FC8DE95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2308736276" sldId="12234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825230792" sldId="12265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936758224" sldId="12357"/>
        </pc:sldMkLst>
      </pc:sldChg>
      <pc:sldChg chg="delSp add del mod">
        <pc:chgData name="Christophe JENTA" userId="8d1209f4831e9c53" providerId="LiveId" clId="{904B13E8-5561-4C71-BC7C-B64964A84905}" dt="2025-12-08T14:34:12.494" v="367" actId="478"/>
        <pc:sldMkLst>
          <pc:docMk/>
          <pc:sldMk cId="3120433939" sldId="13311"/>
        </pc:sldMkLst>
        <pc:picChg chg="del">
          <ac:chgData name="Christophe JENTA" userId="8d1209f4831e9c53" providerId="LiveId" clId="{904B13E8-5561-4C71-BC7C-B64964A84905}" dt="2025-12-08T14:34:12.494" v="367" actId="478"/>
          <ac:picMkLst>
            <pc:docMk/>
            <pc:sldMk cId="3120433939" sldId="13311"/>
            <ac:picMk id="3" creationId="{39C1A21E-2B8D-EEF2-D11F-E971E9D74E36}"/>
          </ac:picMkLst>
        </pc:picChg>
      </pc:sldChg>
      <pc:sldChg chg="delSp add del mod">
        <pc:chgData name="Christophe JENTA" userId="8d1209f4831e9c53" providerId="LiveId" clId="{904B13E8-5561-4C71-BC7C-B64964A84905}" dt="2025-12-08T14:34:22.488" v="377" actId="478"/>
        <pc:sldMkLst>
          <pc:docMk/>
          <pc:sldMk cId="2493677344" sldId="13312"/>
        </pc:sldMkLst>
        <pc:picChg chg="del">
          <ac:chgData name="Christophe JENTA" userId="8d1209f4831e9c53" providerId="LiveId" clId="{904B13E8-5561-4C71-BC7C-B64964A84905}" dt="2025-12-08T14:34:19.954" v="373" actId="478"/>
          <ac:picMkLst>
            <pc:docMk/>
            <pc:sldMk cId="2493677344" sldId="13312"/>
            <ac:picMk id="2" creationId="{3F41ED81-2E76-CAB5-2651-1D897C133711}"/>
          </ac:picMkLst>
        </pc:picChg>
        <pc:picChg chg="del">
          <ac:chgData name="Christophe JENTA" userId="8d1209f4831e9c53" providerId="LiveId" clId="{904B13E8-5561-4C71-BC7C-B64964A84905}" dt="2025-12-08T14:34:20.596" v="374" actId="478"/>
          <ac:picMkLst>
            <pc:docMk/>
            <pc:sldMk cId="2493677344" sldId="13312"/>
            <ac:picMk id="4" creationId="{4DC7B046-CF77-B696-94AB-8C52D849D45F}"/>
          </ac:picMkLst>
        </pc:picChg>
        <pc:picChg chg="del">
          <ac:chgData name="Christophe JENTA" userId="8d1209f4831e9c53" providerId="LiveId" clId="{904B13E8-5561-4C71-BC7C-B64964A84905}" dt="2025-12-08T14:34:21.190" v="375" actId="478"/>
          <ac:picMkLst>
            <pc:docMk/>
            <pc:sldMk cId="2493677344" sldId="13312"/>
            <ac:picMk id="8" creationId="{CB3B05DB-A094-6106-76E1-9FFE05744A01}"/>
          </ac:picMkLst>
        </pc:picChg>
        <pc:picChg chg="del">
          <ac:chgData name="Christophe JENTA" userId="8d1209f4831e9c53" providerId="LiveId" clId="{904B13E8-5561-4C71-BC7C-B64964A84905}" dt="2025-12-08T14:34:22.488" v="377" actId="478"/>
          <ac:picMkLst>
            <pc:docMk/>
            <pc:sldMk cId="2493677344" sldId="13312"/>
            <ac:picMk id="10" creationId="{1920ADBE-B0E5-F82C-0449-95EEF2FF5FCA}"/>
          </ac:picMkLst>
        </pc:picChg>
        <pc:picChg chg="del">
          <ac:chgData name="Christophe JENTA" userId="8d1209f4831e9c53" providerId="LiveId" clId="{904B13E8-5561-4C71-BC7C-B64964A84905}" dt="2025-12-08T14:34:21.869" v="376" actId="478"/>
          <ac:picMkLst>
            <pc:docMk/>
            <pc:sldMk cId="2493677344" sldId="13312"/>
            <ac:picMk id="12" creationId="{DCF4E730-60D9-71E9-FC61-6952D82A4494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788568346" sldId="13358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676070176" sldId="13359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818089244" sldId="13373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971216453" sldId="13428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37474449" sldId="13430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2987522325" sldId="13431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113766605" sldId="13446"/>
        </pc:sldMkLst>
      </pc:sldChg>
      <pc:sldChg chg="delSp add del mod">
        <pc:chgData name="Christophe JENTA" userId="8d1209f4831e9c53" providerId="LiveId" clId="{904B13E8-5561-4C71-BC7C-B64964A84905}" dt="2025-12-08T14:33:59.576" v="356" actId="478"/>
        <pc:sldMkLst>
          <pc:docMk/>
          <pc:sldMk cId="3750521114" sldId="13447"/>
        </pc:sldMkLst>
        <pc:picChg chg="del">
          <ac:chgData name="Christophe JENTA" userId="8d1209f4831e9c53" providerId="LiveId" clId="{904B13E8-5561-4C71-BC7C-B64964A84905}" dt="2025-12-08T14:33:59.576" v="356" actId="478"/>
          <ac:picMkLst>
            <pc:docMk/>
            <pc:sldMk cId="3750521114" sldId="13447"/>
            <ac:picMk id="3" creationId="{51F14F7D-4C4C-70F7-94FA-174522EB7927}"/>
          </ac:picMkLst>
        </pc:picChg>
        <pc:picChg chg="del">
          <ac:chgData name="Christophe JENTA" userId="8d1209f4831e9c53" providerId="LiveId" clId="{904B13E8-5561-4C71-BC7C-B64964A84905}" dt="2025-12-08T14:33:57.633" v="353" actId="478"/>
          <ac:picMkLst>
            <pc:docMk/>
            <pc:sldMk cId="3750521114" sldId="13447"/>
            <ac:picMk id="5" creationId="{1B1123AD-A1EC-5D5C-D272-C57DCCB5ECD6}"/>
          </ac:picMkLst>
        </pc:picChg>
        <pc:picChg chg="del">
          <ac:chgData name="Christophe JENTA" userId="8d1209f4831e9c53" providerId="LiveId" clId="{904B13E8-5561-4C71-BC7C-B64964A84905}" dt="2025-12-08T14:33:58.386" v="354" actId="478"/>
          <ac:picMkLst>
            <pc:docMk/>
            <pc:sldMk cId="3750521114" sldId="13447"/>
            <ac:picMk id="6" creationId="{5FC29039-0F72-DB45-EFF7-E797C13C0F3C}"/>
          </ac:picMkLst>
        </pc:picChg>
        <pc:picChg chg="del">
          <ac:chgData name="Christophe JENTA" userId="8d1209f4831e9c53" providerId="LiveId" clId="{904B13E8-5561-4C71-BC7C-B64964A84905}" dt="2025-12-08T14:33:58.998" v="355" actId="478"/>
          <ac:picMkLst>
            <pc:docMk/>
            <pc:sldMk cId="3750521114" sldId="13447"/>
            <ac:picMk id="7" creationId="{A128BAC2-CC1B-B9FB-FFE0-ADAD3ABA700E}"/>
          </ac:picMkLst>
        </pc:picChg>
      </pc:sldChg>
      <pc:sldChg chg="delSp add del mod">
        <pc:chgData name="Christophe JENTA" userId="8d1209f4831e9c53" providerId="LiveId" clId="{904B13E8-5561-4C71-BC7C-B64964A84905}" dt="2025-12-08T14:34:18.811" v="372" actId="478"/>
        <pc:sldMkLst>
          <pc:docMk/>
          <pc:sldMk cId="1434913438" sldId="13449"/>
        </pc:sldMkLst>
        <pc:picChg chg="del">
          <ac:chgData name="Christophe JENTA" userId="8d1209f4831e9c53" providerId="LiveId" clId="{904B13E8-5561-4C71-BC7C-B64964A84905}" dt="2025-12-08T14:34:17.841" v="371" actId="478"/>
          <ac:picMkLst>
            <pc:docMk/>
            <pc:sldMk cId="1434913438" sldId="13449"/>
            <ac:picMk id="3" creationId="{EF28CFF5-54B4-58DD-98DB-1387D67C8982}"/>
          </ac:picMkLst>
        </pc:picChg>
        <pc:picChg chg="del">
          <ac:chgData name="Christophe JENTA" userId="8d1209f4831e9c53" providerId="LiveId" clId="{904B13E8-5561-4C71-BC7C-B64964A84905}" dt="2025-12-08T14:34:18.811" v="372" actId="478"/>
          <ac:picMkLst>
            <pc:docMk/>
            <pc:sldMk cId="1434913438" sldId="13449"/>
            <ac:picMk id="5" creationId="{AAAF3CA9-F46D-29F0-721C-E936A9CF5105}"/>
          </ac:picMkLst>
        </pc:picChg>
      </pc:sldChg>
      <pc:sldChg chg="delSp add del mod">
        <pc:chgData name="Christophe JENTA" userId="8d1209f4831e9c53" providerId="LiveId" clId="{904B13E8-5561-4C71-BC7C-B64964A84905}" dt="2025-12-08T14:34:29.254" v="386" actId="478"/>
        <pc:sldMkLst>
          <pc:docMk/>
          <pc:sldMk cId="2383233730" sldId="13450"/>
        </pc:sldMkLst>
        <pc:picChg chg="del">
          <ac:chgData name="Christophe JENTA" userId="8d1209f4831e9c53" providerId="LiveId" clId="{904B13E8-5561-4C71-BC7C-B64964A84905}" dt="2025-12-08T14:34:27.619" v="383" actId="478"/>
          <ac:picMkLst>
            <pc:docMk/>
            <pc:sldMk cId="2383233730" sldId="13450"/>
            <ac:picMk id="3" creationId="{C6DF4BD6-34F7-F230-A739-76C7204CE3A0}"/>
          </ac:picMkLst>
        </pc:picChg>
        <pc:picChg chg="del">
          <ac:chgData name="Christophe JENTA" userId="8d1209f4831e9c53" providerId="LiveId" clId="{904B13E8-5561-4C71-BC7C-B64964A84905}" dt="2025-12-08T14:34:28.132" v="384" actId="478"/>
          <ac:picMkLst>
            <pc:docMk/>
            <pc:sldMk cId="2383233730" sldId="13450"/>
            <ac:picMk id="10" creationId="{6832DF76-79B9-015E-C8AD-A04BEC27892E}"/>
          </ac:picMkLst>
        </pc:picChg>
        <pc:picChg chg="del">
          <ac:chgData name="Christophe JENTA" userId="8d1209f4831e9c53" providerId="LiveId" clId="{904B13E8-5561-4C71-BC7C-B64964A84905}" dt="2025-12-08T14:34:29.254" v="386" actId="478"/>
          <ac:picMkLst>
            <pc:docMk/>
            <pc:sldMk cId="2383233730" sldId="13450"/>
            <ac:picMk id="15" creationId="{9FDDD5B9-D85E-4EF4-D46D-F47195C522AA}"/>
          </ac:picMkLst>
        </pc:picChg>
        <pc:picChg chg="del">
          <ac:chgData name="Christophe JENTA" userId="8d1209f4831e9c53" providerId="LiveId" clId="{904B13E8-5561-4C71-BC7C-B64964A84905}" dt="2025-12-08T14:34:28.700" v="385" actId="478"/>
          <ac:picMkLst>
            <pc:docMk/>
            <pc:sldMk cId="2383233730" sldId="13450"/>
            <ac:picMk id="16" creationId="{08D4579D-B02A-1842-D515-F20514974B9B}"/>
          </ac:picMkLst>
        </pc:picChg>
      </pc:sldChg>
      <pc:sldChg chg="delSp add del mod">
        <pc:chgData name="Christophe JENTA" userId="8d1209f4831e9c53" providerId="LiveId" clId="{904B13E8-5561-4C71-BC7C-B64964A84905}" dt="2025-12-08T14:34:33.011" v="390" actId="478"/>
        <pc:sldMkLst>
          <pc:docMk/>
          <pc:sldMk cId="4117894968" sldId="13451"/>
        </pc:sldMkLst>
        <pc:picChg chg="del">
          <ac:chgData name="Christophe JENTA" userId="8d1209f4831e9c53" providerId="LiveId" clId="{904B13E8-5561-4C71-BC7C-B64964A84905}" dt="2025-12-08T14:34:31.919" v="388" actId="478"/>
          <ac:picMkLst>
            <pc:docMk/>
            <pc:sldMk cId="4117894968" sldId="13451"/>
            <ac:picMk id="5" creationId="{0A33B9A0-4BBE-BC09-4E93-53713CC343C4}"/>
          </ac:picMkLst>
        </pc:picChg>
        <pc:picChg chg="del">
          <ac:chgData name="Christophe JENTA" userId="8d1209f4831e9c53" providerId="LiveId" clId="{904B13E8-5561-4C71-BC7C-B64964A84905}" dt="2025-12-08T14:34:32.523" v="389" actId="478"/>
          <ac:picMkLst>
            <pc:docMk/>
            <pc:sldMk cId="4117894968" sldId="13451"/>
            <ac:picMk id="6" creationId="{F3F94A1C-FFE8-1BA9-4F8A-71E909D76BF4}"/>
          </ac:picMkLst>
        </pc:picChg>
        <pc:picChg chg="del">
          <ac:chgData name="Christophe JENTA" userId="8d1209f4831e9c53" providerId="LiveId" clId="{904B13E8-5561-4C71-BC7C-B64964A84905}" dt="2025-12-08T14:34:31.436" v="387" actId="478"/>
          <ac:picMkLst>
            <pc:docMk/>
            <pc:sldMk cId="4117894968" sldId="13451"/>
            <ac:picMk id="7" creationId="{C5E7932C-2EA5-428D-A8A0-ACEFE91216C1}"/>
          </ac:picMkLst>
        </pc:picChg>
        <pc:picChg chg="del">
          <ac:chgData name="Christophe JENTA" userId="8d1209f4831e9c53" providerId="LiveId" clId="{904B13E8-5561-4C71-BC7C-B64964A84905}" dt="2025-12-08T14:34:33.011" v="390" actId="478"/>
          <ac:picMkLst>
            <pc:docMk/>
            <pc:sldMk cId="4117894968" sldId="13451"/>
            <ac:picMk id="8" creationId="{7CA61F89-89C0-C93D-FCF2-78B8287CF70E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016117828" sldId="13452"/>
        </pc:sldMkLst>
      </pc:sldChg>
      <pc:sldChg chg="delSp add del mod">
        <pc:chgData name="Christophe JENTA" userId="8d1209f4831e9c53" providerId="LiveId" clId="{904B13E8-5561-4C71-BC7C-B64964A84905}" dt="2025-12-08T14:34:39.235" v="391" actId="478"/>
        <pc:sldMkLst>
          <pc:docMk/>
          <pc:sldMk cId="105437604" sldId="13454"/>
        </pc:sldMkLst>
        <pc:picChg chg="del">
          <ac:chgData name="Christophe JENTA" userId="8d1209f4831e9c53" providerId="LiveId" clId="{904B13E8-5561-4C71-BC7C-B64964A84905}" dt="2025-12-08T14:34:39.235" v="391" actId="478"/>
          <ac:picMkLst>
            <pc:docMk/>
            <pc:sldMk cId="105437604" sldId="13454"/>
            <ac:picMk id="3" creationId="{DD372904-AF6C-91B0-BE2A-C9CEAB4FA464}"/>
          </ac:picMkLst>
        </pc:picChg>
      </pc:sldChg>
      <pc:sldChg chg="delSp add del mod">
        <pc:chgData name="Christophe JENTA" userId="8d1209f4831e9c53" providerId="LiveId" clId="{904B13E8-5561-4C71-BC7C-B64964A84905}" dt="2025-12-08T14:34:40.908" v="392" actId="478"/>
        <pc:sldMkLst>
          <pc:docMk/>
          <pc:sldMk cId="2709712137" sldId="13455"/>
        </pc:sldMkLst>
        <pc:picChg chg="del">
          <ac:chgData name="Christophe JENTA" userId="8d1209f4831e9c53" providerId="LiveId" clId="{904B13E8-5561-4C71-BC7C-B64964A84905}" dt="2025-12-08T14:34:40.908" v="392" actId="478"/>
          <ac:picMkLst>
            <pc:docMk/>
            <pc:sldMk cId="2709712137" sldId="13455"/>
            <ac:picMk id="2" creationId="{717ECB72-23E8-A0ED-2D78-8511D7E8C512}"/>
          </ac:picMkLst>
        </pc:picChg>
      </pc:sldChg>
      <pc:sldChg chg="delSp add del mod">
        <pc:chgData name="Christophe JENTA" userId="8d1209f4831e9c53" providerId="LiveId" clId="{904B13E8-5561-4C71-BC7C-B64964A84905}" dt="2025-12-08T14:34:44.993" v="397" actId="478"/>
        <pc:sldMkLst>
          <pc:docMk/>
          <pc:sldMk cId="3773903382" sldId="13456"/>
        </pc:sldMkLst>
        <pc:picChg chg="del">
          <ac:chgData name="Christophe JENTA" userId="8d1209f4831e9c53" providerId="LiveId" clId="{904B13E8-5561-4C71-BC7C-B64964A84905}" dt="2025-12-08T14:34:44.275" v="396" actId="478"/>
          <ac:picMkLst>
            <pc:docMk/>
            <pc:sldMk cId="3773903382" sldId="13456"/>
            <ac:picMk id="4" creationId="{8F007FA8-813F-13D6-3F5D-05D9E7D28512}"/>
          </ac:picMkLst>
        </pc:picChg>
        <pc:picChg chg="del">
          <ac:chgData name="Christophe JENTA" userId="8d1209f4831e9c53" providerId="LiveId" clId="{904B13E8-5561-4C71-BC7C-B64964A84905}" dt="2025-12-08T14:34:44.993" v="397" actId="478"/>
          <ac:picMkLst>
            <pc:docMk/>
            <pc:sldMk cId="3773903382" sldId="13456"/>
            <ac:picMk id="6" creationId="{B3F165E9-8902-CFD2-EEC4-DE8E0F3D7B36}"/>
          </ac:picMkLst>
        </pc:picChg>
      </pc:sldChg>
      <pc:sldChg chg="delSp add del mod">
        <pc:chgData name="Christophe JENTA" userId="8d1209f4831e9c53" providerId="LiveId" clId="{904B13E8-5561-4C71-BC7C-B64964A84905}" dt="2025-12-08T14:34:47.259" v="398" actId="478"/>
        <pc:sldMkLst>
          <pc:docMk/>
          <pc:sldMk cId="825639516" sldId="13457"/>
        </pc:sldMkLst>
        <pc:picChg chg="del">
          <ac:chgData name="Christophe JENTA" userId="8d1209f4831e9c53" providerId="LiveId" clId="{904B13E8-5561-4C71-BC7C-B64964A84905}" dt="2025-12-08T14:34:47.259" v="398" actId="478"/>
          <ac:picMkLst>
            <pc:docMk/>
            <pc:sldMk cId="825639516" sldId="13457"/>
            <ac:picMk id="3" creationId="{0528EDAB-8D4E-5E07-5EC3-6EF11C39A5B1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923684980" sldId="13458"/>
        </pc:sldMkLst>
      </pc:sldChg>
      <pc:sldChg chg="delSp modSp add del mod">
        <pc:chgData name="Christophe JENTA" userId="8d1209f4831e9c53" providerId="LiveId" clId="{904B13E8-5561-4C71-BC7C-B64964A84905}" dt="2025-12-08T14:35:00.767" v="407" actId="478"/>
        <pc:sldMkLst>
          <pc:docMk/>
          <pc:sldMk cId="2126346642" sldId="13461"/>
        </pc:sldMkLst>
        <pc:picChg chg="del mod">
          <ac:chgData name="Christophe JENTA" userId="8d1209f4831e9c53" providerId="LiveId" clId="{904B13E8-5561-4C71-BC7C-B64964A84905}" dt="2025-12-08T14:35:00.767" v="407" actId="478"/>
          <ac:picMkLst>
            <pc:docMk/>
            <pc:sldMk cId="2126346642" sldId="13461"/>
            <ac:picMk id="6" creationId="{B308373B-7836-C1CE-6188-33DCA21BEB67}"/>
          </ac:picMkLst>
        </pc:picChg>
      </pc:sldChg>
      <pc:sldChg chg="delSp add del mod">
        <pc:chgData name="Christophe JENTA" userId="8d1209f4831e9c53" providerId="LiveId" clId="{904B13E8-5561-4C71-BC7C-B64964A84905}" dt="2025-12-08T14:33:43.584" v="348" actId="478"/>
        <pc:sldMkLst>
          <pc:docMk/>
          <pc:sldMk cId="3730667595" sldId="13506"/>
        </pc:sldMkLst>
        <pc:picChg chg="del">
          <ac:chgData name="Christophe JENTA" userId="8d1209f4831e9c53" providerId="LiveId" clId="{904B13E8-5561-4C71-BC7C-B64964A84905}" dt="2025-12-08T14:33:43.584" v="348" actId="478"/>
          <ac:picMkLst>
            <pc:docMk/>
            <pc:sldMk cId="3730667595" sldId="13506"/>
            <ac:picMk id="462" creationId="{71ACD9C8-EF9F-4D62-DD4D-D578AEADC350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975840490" sldId="13510"/>
        </pc:sldMkLst>
      </pc:sldChg>
      <pc:sldChg chg="delSp add del mod">
        <pc:chgData name="Christophe JENTA" userId="8d1209f4831e9c53" providerId="LiveId" clId="{904B13E8-5561-4C71-BC7C-B64964A84905}" dt="2025-12-08T14:33:25.817" v="331" actId="478"/>
        <pc:sldMkLst>
          <pc:docMk/>
          <pc:sldMk cId="1670982674" sldId="13659"/>
        </pc:sldMkLst>
        <pc:picChg chg="del">
          <ac:chgData name="Christophe JENTA" userId="8d1209f4831e9c53" providerId="LiveId" clId="{904B13E8-5561-4C71-BC7C-B64964A84905}" dt="2025-12-08T14:33:25.311" v="330" actId="478"/>
          <ac:picMkLst>
            <pc:docMk/>
            <pc:sldMk cId="1670982674" sldId="13659"/>
            <ac:picMk id="4" creationId="{746C6EE7-25AA-5641-903C-D36C229D1090}"/>
          </ac:picMkLst>
        </pc:picChg>
        <pc:picChg chg="del">
          <ac:chgData name="Christophe JENTA" userId="8d1209f4831e9c53" providerId="LiveId" clId="{904B13E8-5561-4C71-BC7C-B64964A84905}" dt="2025-12-08T14:33:25.817" v="331" actId="478"/>
          <ac:picMkLst>
            <pc:docMk/>
            <pc:sldMk cId="1670982674" sldId="13659"/>
            <ac:picMk id="6" creationId="{EA81157D-4B9E-C469-1AD2-F7DBEE0D1203}"/>
          </ac:picMkLst>
        </pc:picChg>
        <pc:picChg chg="del">
          <ac:chgData name="Christophe JENTA" userId="8d1209f4831e9c53" providerId="LiveId" clId="{904B13E8-5561-4C71-BC7C-B64964A84905}" dt="2025-12-08T14:33:24.571" v="329" actId="478"/>
          <ac:picMkLst>
            <pc:docMk/>
            <pc:sldMk cId="1670982674" sldId="13659"/>
            <ac:picMk id="8" creationId="{34A75C77-7DEC-0F9F-BC0F-037A295893DC}"/>
          </ac:picMkLst>
        </pc:picChg>
      </pc:sldChg>
      <pc:sldChg chg="delSp add del mod">
        <pc:chgData name="Christophe JENTA" userId="8d1209f4831e9c53" providerId="LiveId" clId="{904B13E8-5561-4C71-BC7C-B64964A84905}" dt="2025-12-08T14:33:28.168" v="334" actId="478"/>
        <pc:sldMkLst>
          <pc:docMk/>
          <pc:sldMk cId="1124822859" sldId="13660"/>
        </pc:sldMkLst>
        <pc:picChg chg="del">
          <ac:chgData name="Christophe JENTA" userId="8d1209f4831e9c53" providerId="LiveId" clId="{904B13E8-5561-4C71-BC7C-B64964A84905}" dt="2025-12-08T14:33:28.168" v="334" actId="478"/>
          <ac:picMkLst>
            <pc:docMk/>
            <pc:sldMk cId="1124822859" sldId="13660"/>
            <ac:picMk id="3" creationId="{97969868-7E24-5757-10EE-DE7AC3306064}"/>
          </ac:picMkLst>
        </pc:picChg>
        <pc:picChg chg="del">
          <ac:chgData name="Christophe JENTA" userId="8d1209f4831e9c53" providerId="LiveId" clId="{904B13E8-5561-4C71-BC7C-B64964A84905}" dt="2025-12-08T14:33:27.515" v="333" actId="478"/>
          <ac:picMkLst>
            <pc:docMk/>
            <pc:sldMk cId="1124822859" sldId="13660"/>
            <ac:picMk id="5" creationId="{B518167C-B613-16C2-FED7-E3BCFBAA8AD8}"/>
          </ac:picMkLst>
        </pc:picChg>
        <pc:picChg chg="del">
          <ac:chgData name="Christophe JENTA" userId="8d1209f4831e9c53" providerId="LiveId" clId="{904B13E8-5561-4C71-BC7C-B64964A84905}" dt="2025-12-08T14:33:26.977" v="332" actId="478"/>
          <ac:picMkLst>
            <pc:docMk/>
            <pc:sldMk cId="1124822859" sldId="13660"/>
            <ac:picMk id="7" creationId="{70ECCB20-0355-5AA2-5391-63F720D8886D}"/>
          </ac:picMkLst>
        </pc:picChg>
      </pc:sldChg>
      <pc:sldChg chg="delSp add del mod">
        <pc:chgData name="Christophe JENTA" userId="8d1209f4831e9c53" providerId="LiveId" clId="{904B13E8-5561-4C71-BC7C-B64964A84905}" dt="2025-12-08T14:33:30.612" v="337" actId="478"/>
        <pc:sldMkLst>
          <pc:docMk/>
          <pc:sldMk cId="2331957571" sldId="13661"/>
        </pc:sldMkLst>
        <pc:picChg chg="del">
          <ac:chgData name="Christophe JENTA" userId="8d1209f4831e9c53" providerId="LiveId" clId="{904B13E8-5561-4C71-BC7C-B64964A84905}" dt="2025-12-08T14:33:29.636" v="335" actId="478"/>
          <ac:picMkLst>
            <pc:docMk/>
            <pc:sldMk cId="2331957571" sldId="13661"/>
            <ac:picMk id="9" creationId="{94BF768F-B5A3-C838-7C03-4DE425BFD331}"/>
          </ac:picMkLst>
        </pc:picChg>
        <pc:picChg chg="del">
          <ac:chgData name="Christophe JENTA" userId="8d1209f4831e9c53" providerId="LiveId" clId="{904B13E8-5561-4C71-BC7C-B64964A84905}" dt="2025-12-08T14:33:30.058" v="336" actId="478"/>
          <ac:picMkLst>
            <pc:docMk/>
            <pc:sldMk cId="2331957571" sldId="13661"/>
            <ac:picMk id="10" creationId="{948D6DD6-1488-288C-2453-227F23138D5E}"/>
          </ac:picMkLst>
        </pc:picChg>
        <pc:picChg chg="del">
          <ac:chgData name="Christophe JENTA" userId="8d1209f4831e9c53" providerId="LiveId" clId="{904B13E8-5561-4C71-BC7C-B64964A84905}" dt="2025-12-08T14:33:30.612" v="337" actId="478"/>
          <ac:picMkLst>
            <pc:docMk/>
            <pc:sldMk cId="2331957571" sldId="13661"/>
            <ac:picMk id="12" creationId="{E87DA51D-276C-C02B-FD89-46820B625C4B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847985873" sldId="13662"/>
        </pc:sldMkLst>
      </pc:sldChg>
      <pc:sldChg chg="delSp add del mod">
        <pc:chgData name="Christophe JENTA" userId="8d1209f4831e9c53" providerId="LiveId" clId="{904B13E8-5561-4C71-BC7C-B64964A84905}" dt="2025-12-08T14:34:05.350" v="360" actId="478"/>
        <pc:sldMkLst>
          <pc:docMk/>
          <pc:sldMk cId="3353547305" sldId="13663"/>
        </pc:sldMkLst>
        <pc:picChg chg="del">
          <ac:chgData name="Christophe JENTA" userId="8d1209f4831e9c53" providerId="LiveId" clId="{904B13E8-5561-4C71-BC7C-B64964A84905}" dt="2025-12-08T14:34:05.350" v="360" actId="478"/>
          <ac:picMkLst>
            <pc:docMk/>
            <pc:sldMk cId="3353547305" sldId="13663"/>
            <ac:picMk id="2" creationId="{FEE83F89-61E4-797D-4CAC-3E0FAB5E0D20}"/>
          </ac:picMkLst>
        </pc:picChg>
        <pc:picChg chg="del">
          <ac:chgData name="Christophe JENTA" userId="8d1209f4831e9c53" providerId="LiveId" clId="{904B13E8-5561-4C71-BC7C-B64964A84905}" dt="2025-12-08T14:34:04.852" v="359" actId="478"/>
          <ac:picMkLst>
            <pc:docMk/>
            <pc:sldMk cId="3353547305" sldId="13663"/>
            <ac:picMk id="3" creationId="{8203E28C-1A49-971D-37CE-7F4CD76B3D51}"/>
          </ac:picMkLst>
        </pc:picChg>
      </pc:sldChg>
      <pc:sldChg chg="delSp add del mod">
        <pc:chgData name="Christophe JENTA" userId="8d1209f4831e9c53" providerId="LiveId" clId="{904B13E8-5561-4C71-BC7C-B64964A84905}" dt="2025-12-08T14:34:08.153" v="364" actId="478"/>
        <pc:sldMkLst>
          <pc:docMk/>
          <pc:sldMk cId="1201420890" sldId="13664"/>
        </pc:sldMkLst>
        <pc:picChg chg="del">
          <ac:chgData name="Christophe JENTA" userId="8d1209f4831e9c53" providerId="LiveId" clId="{904B13E8-5561-4C71-BC7C-B64964A84905}" dt="2025-12-08T14:34:06.688" v="361" actId="478"/>
          <ac:picMkLst>
            <pc:docMk/>
            <pc:sldMk cId="1201420890" sldId="13664"/>
            <ac:picMk id="4" creationId="{A9850009-39A4-FFEF-C343-8C7ED84BA3EF}"/>
          </ac:picMkLst>
        </pc:picChg>
        <pc:picChg chg="del">
          <ac:chgData name="Christophe JENTA" userId="8d1209f4831e9c53" providerId="LiveId" clId="{904B13E8-5561-4C71-BC7C-B64964A84905}" dt="2025-12-08T14:34:07.148" v="362" actId="478"/>
          <ac:picMkLst>
            <pc:docMk/>
            <pc:sldMk cId="1201420890" sldId="13664"/>
            <ac:picMk id="5" creationId="{D480B1D3-8D68-67B4-9CC8-60FEB4C447F4}"/>
          </ac:picMkLst>
        </pc:picChg>
        <pc:picChg chg="del">
          <ac:chgData name="Christophe JENTA" userId="8d1209f4831e9c53" providerId="LiveId" clId="{904B13E8-5561-4C71-BC7C-B64964A84905}" dt="2025-12-08T14:34:07.583" v="363" actId="478"/>
          <ac:picMkLst>
            <pc:docMk/>
            <pc:sldMk cId="1201420890" sldId="13664"/>
            <ac:picMk id="7" creationId="{AF86F3D5-779B-72BC-20CF-4E114CD251C6}"/>
          </ac:picMkLst>
        </pc:picChg>
        <pc:picChg chg="del">
          <ac:chgData name="Christophe JENTA" userId="8d1209f4831e9c53" providerId="LiveId" clId="{904B13E8-5561-4C71-BC7C-B64964A84905}" dt="2025-12-08T14:34:08.153" v="364" actId="478"/>
          <ac:picMkLst>
            <pc:docMk/>
            <pc:sldMk cId="1201420890" sldId="13664"/>
            <ac:picMk id="9" creationId="{50FC4589-2650-4B9A-09B7-CB7C3F1A9DDF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937596045" sldId="13665"/>
        </pc:sldMkLst>
      </pc:sldChg>
      <pc:sldChg chg="delSp add del mod">
        <pc:chgData name="Christophe JENTA" userId="8d1209f4831e9c53" providerId="LiveId" clId="{904B13E8-5561-4C71-BC7C-B64964A84905}" dt="2025-12-08T14:34:14.782" v="369" actId="478"/>
        <pc:sldMkLst>
          <pc:docMk/>
          <pc:sldMk cId="3308034352" sldId="13666"/>
        </pc:sldMkLst>
        <pc:picChg chg="del">
          <ac:chgData name="Christophe JENTA" userId="8d1209f4831e9c53" providerId="LiveId" clId="{904B13E8-5561-4C71-BC7C-B64964A84905}" dt="2025-12-08T14:34:13.710" v="368" actId="478"/>
          <ac:picMkLst>
            <pc:docMk/>
            <pc:sldMk cId="3308034352" sldId="13666"/>
            <ac:picMk id="2" creationId="{5F88F71A-7BEC-DCDD-54E8-074C9A9125ED}"/>
          </ac:picMkLst>
        </pc:picChg>
        <pc:picChg chg="del">
          <ac:chgData name="Christophe JENTA" userId="8d1209f4831e9c53" providerId="LiveId" clId="{904B13E8-5561-4C71-BC7C-B64964A84905}" dt="2025-12-08T14:34:14.782" v="369" actId="478"/>
          <ac:picMkLst>
            <pc:docMk/>
            <pc:sldMk cId="3308034352" sldId="13666"/>
            <ac:picMk id="4" creationId="{BA713207-449F-7D18-D400-864734127F11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646322671" sldId="13667"/>
        </pc:sldMkLst>
      </pc:sldChg>
      <pc:sldChg chg="delSp modSp add del mod">
        <pc:chgData name="Christophe JENTA" userId="8d1209f4831e9c53" providerId="LiveId" clId="{904B13E8-5561-4C71-BC7C-B64964A84905}" dt="2025-12-08T14:34:25.679" v="382" actId="478"/>
        <pc:sldMkLst>
          <pc:docMk/>
          <pc:sldMk cId="1108516550" sldId="13668"/>
        </pc:sldMkLst>
        <pc:picChg chg="del">
          <ac:chgData name="Christophe JENTA" userId="8d1209f4831e9c53" providerId="LiveId" clId="{904B13E8-5561-4C71-BC7C-B64964A84905}" dt="2025-12-08T14:34:24.996" v="380" actId="478"/>
          <ac:picMkLst>
            <pc:docMk/>
            <pc:sldMk cId="1108516550" sldId="13668"/>
            <ac:picMk id="8" creationId="{5186274B-718C-1AE9-D746-10D2609B7784}"/>
          </ac:picMkLst>
        </pc:picChg>
        <pc:picChg chg="del">
          <ac:chgData name="Christophe JENTA" userId="8d1209f4831e9c53" providerId="LiveId" clId="{904B13E8-5561-4C71-BC7C-B64964A84905}" dt="2025-12-08T14:34:24.396" v="379" actId="478"/>
          <ac:picMkLst>
            <pc:docMk/>
            <pc:sldMk cId="1108516550" sldId="13668"/>
            <ac:picMk id="10" creationId="{C3103969-73E7-80AD-71A0-86268ED782F3}"/>
          </ac:picMkLst>
        </pc:picChg>
        <pc:picChg chg="del mod">
          <ac:chgData name="Christophe JENTA" userId="8d1209f4831e9c53" providerId="LiveId" clId="{904B13E8-5561-4C71-BC7C-B64964A84905}" dt="2025-12-08T14:34:25.679" v="382" actId="478"/>
          <ac:picMkLst>
            <pc:docMk/>
            <pc:sldMk cId="1108516550" sldId="13668"/>
            <ac:picMk id="22" creationId="{05105CF5-C243-CCB6-1B10-D53FF4ABF0A7}"/>
          </ac:picMkLst>
        </pc:picChg>
        <pc:picChg chg="del">
          <ac:chgData name="Christophe JENTA" userId="8d1209f4831e9c53" providerId="LiveId" clId="{904B13E8-5561-4C71-BC7C-B64964A84905}" dt="2025-12-08T14:34:23.710" v="378" actId="478"/>
          <ac:picMkLst>
            <pc:docMk/>
            <pc:sldMk cId="1108516550" sldId="13668"/>
            <ac:picMk id="23" creationId="{FA7E6450-657D-3AA7-92B8-5A28288C0683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796603639" sldId="13669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880596373" sldId="13670"/>
        </pc:sldMkLst>
      </pc:sldChg>
      <pc:sldChg chg="delSp modSp add del mod">
        <pc:chgData name="Christophe JENTA" userId="8d1209f4831e9c53" providerId="LiveId" clId="{904B13E8-5561-4C71-BC7C-B64964A84905}" dt="2025-12-08T14:34:55.719" v="402" actId="478"/>
        <pc:sldMkLst>
          <pc:docMk/>
          <pc:sldMk cId="1503056092" sldId="13671"/>
        </pc:sldMkLst>
        <pc:picChg chg="del mod">
          <ac:chgData name="Christophe JENTA" userId="8d1209f4831e9c53" providerId="LiveId" clId="{904B13E8-5561-4C71-BC7C-B64964A84905}" dt="2025-12-08T14:34:55.719" v="402" actId="478"/>
          <ac:picMkLst>
            <pc:docMk/>
            <pc:sldMk cId="1503056092" sldId="13671"/>
            <ac:picMk id="3" creationId="{45A2ADDF-A2CC-D023-1052-4136A0559804}"/>
          </ac:picMkLst>
        </pc:picChg>
        <pc:picChg chg="del">
          <ac:chgData name="Christophe JENTA" userId="8d1209f4831e9c53" providerId="LiveId" clId="{904B13E8-5561-4C71-BC7C-B64964A84905}" dt="2025-12-08T14:34:55.098" v="400" actId="478"/>
          <ac:picMkLst>
            <pc:docMk/>
            <pc:sldMk cId="1503056092" sldId="13671"/>
            <ac:picMk id="5" creationId="{C7ADEFF8-6108-5846-CE33-AEC0DA940787}"/>
          </ac:picMkLst>
        </pc:picChg>
      </pc:sldChg>
      <pc:sldChg chg="delSp modSp add del mod">
        <pc:chgData name="Christophe JENTA" userId="8d1209f4831e9c53" providerId="LiveId" clId="{904B13E8-5561-4C71-BC7C-B64964A84905}" dt="2025-12-08T14:34:59.281" v="405" actId="478"/>
        <pc:sldMkLst>
          <pc:docMk/>
          <pc:sldMk cId="3384854719" sldId="13672"/>
        </pc:sldMkLst>
        <pc:picChg chg="del">
          <ac:chgData name="Christophe JENTA" userId="8d1209f4831e9c53" providerId="LiveId" clId="{904B13E8-5561-4C71-BC7C-B64964A84905}" dt="2025-12-08T14:34:58.278" v="403" actId="478"/>
          <ac:picMkLst>
            <pc:docMk/>
            <pc:sldMk cId="3384854719" sldId="13672"/>
            <ac:picMk id="3" creationId="{19DD35FC-C475-CA2F-9AB7-DC57A6BE2656}"/>
          </ac:picMkLst>
        </pc:picChg>
        <pc:picChg chg="del">
          <ac:chgData name="Christophe JENTA" userId="8d1209f4831e9c53" providerId="LiveId" clId="{904B13E8-5561-4C71-BC7C-B64964A84905}" dt="2025-12-08T14:34:58.702" v="404" actId="478"/>
          <ac:picMkLst>
            <pc:docMk/>
            <pc:sldMk cId="3384854719" sldId="13672"/>
            <ac:picMk id="5" creationId="{331C7969-B2E3-3005-17D4-A9BD053F67F9}"/>
          </ac:picMkLst>
        </pc:picChg>
        <pc:picChg chg="del">
          <ac:chgData name="Christophe JENTA" userId="8d1209f4831e9c53" providerId="LiveId" clId="{904B13E8-5561-4C71-BC7C-B64964A84905}" dt="2025-12-08T14:34:59.281" v="405" actId="478"/>
          <ac:picMkLst>
            <pc:docMk/>
            <pc:sldMk cId="3384854719" sldId="13672"/>
            <ac:picMk id="9" creationId="{E8765C41-2653-8D8E-9ACA-A3CC846C6FFA}"/>
          </ac:picMkLst>
        </pc:picChg>
      </pc:sldChg>
      <pc:sldChg chg="modSp add del mod">
        <pc:chgData name="Christophe JENTA" userId="8d1209f4831e9c53" providerId="LiveId" clId="{904B13E8-5561-4C71-BC7C-B64964A84905}" dt="2025-12-08T17:02:08.647" v="426" actId="20577"/>
        <pc:sldMkLst>
          <pc:docMk/>
          <pc:sldMk cId="1120228898" sldId="13701"/>
        </pc:sldMkLst>
        <pc:spChg chg="mod">
          <ac:chgData name="Christophe JENTA" userId="8d1209f4831e9c53" providerId="LiveId" clId="{904B13E8-5561-4C71-BC7C-B64964A84905}" dt="2025-12-08T17:02:08.647" v="426" actId="20577"/>
          <ac:spMkLst>
            <pc:docMk/>
            <pc:sldMk cId="1120228898" sldId="13701"/>
            <ac:spMk id="3" creationId="{1F723BAD-0463-B5A0-D3AE-23F314A34EEC}"/>
          </ac:spMkLst>
        </pc:sp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4187860858" sldId="13705"/>
        </pc:sldMkLst>
      </pc:sldChg>
      <pc:sldChg chg="modSp add del mod">
        <pc:chgData name="Christophe JENTA" userId="8d1209f4831e9c53" providerId="LiveId" clId="{904B13E8-5561-4C71-BC7C-B64964A84905}" dt="2025-12-08T14:33:11.886" v="325" actId="207"/>
        <pc:sldMkLst>
          <pc:docMk/>
          <pc:sldMk cId="266598801" sldId="13706"/>
        </pc:sldMkLst>
        <pc:spChg chg="mod">
          <ac:chgData name="Christophe JENTA" userId="8d1209f4831e9c53" providerId="LiveId" clId="{904B13E8-5561-4C71-BC7C-B64964A84905}" dt="2025-12-08T14:33:11.886" v="325" actId="207"/>
          <ac:spMkLst>
            <pc:docMk/>
            <pc:sldMk cId="266598801" sldId="13706"/>
            <ac:spMk id="169" creationId="{3BE590E6-EAE6-E318-CBF0-743EDF89609F}"/>
          </ac:spMkLst>
        </pc:spChg>
      </pc:sldChg>
      <pc:sldChg chg="modSp add del mod">
        <pc:chgData name="Christophe JENTA" userId="8d1209f4831e9c53" providerId="LiveId" clId="{904B13E8-5561-4C71-BC7C-B64964A84905}" dt="2025-12-08T14:33:15.960" v="326" actId="207"/>
        <pc:sldMkLst>
          <pc:docMk/>
          <pc:sldMk cId="431283121" sldId="13707"/>
        </pc:sldMkLst>
        <pc:spChg chg="mod">
          <ac:chgData name="Christophe JENTA" userId="8d1209f4831e9c53" providerId="LiveId" clId="{904B13E8-5561-4C71-BC7C-B64964A84905}" dt="2025-12-08T14:33:15.960" v="326" actId="207"/>
          <ac:spMkLst>
            <pc:docMk/>
            <pc:sldMk cId="431283121" sldId="13707"/>
            <ac:spMk id="169" creationId="{D5A046A1-A017-B23F-5FF9-A92EC81364A2}"/>
          </ac:spMkLst>
        </pc:spChg>
      </pc:sldChg>
      <pc:sldChg chg="delSp add del mod">
        <pc:chgData name="Christophe JENTA" userId="8d1209f4831e9c53" providerId="LiveId" clId="{904B13E8-5561-4C71-BC7C-B64964A84905}" dt="2025-12-08T14:33:23.410" v="328" actId="478"/>
        <pc:sldMkLst>
          <pc:docMk/>
          <pc:sldMk cId="2598680327" sldId="13716"/>
        </pc:sldMkLst>
        <pc:picChg chg="del">
          <ac:chgData name="Christophe JENTA" userId="8d1209f4831e9c53" providerId="LiveId" clId="{904B13E8-5561-4C71-BC7C-B64964A84905}" dt="2025-12-08T14:33:22.618" v="327" actId="478"/>
          <ac:picMkLst>
            <pc:docMk/>
            <pc:sldMk cId="2598680327" sldId="13716"/>
            <ac:picMk id="4" creationId="{1612E840-613E-3CA6-5CCA-8AB5530C8E54}"/>
          </ac:picMkLst>
        </pc:picChg>
        <pc:picChg chg="del">
          <ac:chgData name="Christophe JENTA" userId="8d1209f4831e9c53" providerId="LiveId" clId="{904B13E8-5561-4C71-BC7C-B64964A84905}" dt="2025-12-08T14:33:23.410" v="328" actId="478"/>
          <ac:picMkLst>
            <pc:docMk/>
            <pc:sldMk cId="2598680327" sldId="13716"/>
            <ac:picMk id="6" creationId="{EA17CA3E-6499-8189-25E0-251AA1A6F4CD}"/>
          </ac:picMkLst>
        </pc:picChg>
      </pc:sldChg>
      <pc:sldChg chg="delSp add del mod">
        <pc:chgData name="Christophe JENTA" userId="8d1209f4831e9c53" providerId="LiveId" clId="{904B13E8-5561-4C71-BC7C-B64964A84905}" dt="2025-12-08T14:34:15.948" v="370" actId="478"/>
        <pc:sldMkLst>
          <pc:docMk/>
          <pc:sldMk cId="2941737059" sldId="13746"/>
        </pc:sldMkLst>
        <pc:picChg chg="del">
          <ac:chgData name="Christophe JENTA" userId="8d1209f4831e9c53" providerId="LiveId" clId="{904B13E8-5561-4C71-BC7C-B64964A84905}" dt="2025-12-08T14:34:15.948" v="370" actId="478"/>
          <ac:picMkLst>
            <pc:docMk/>
            <pc:sldMk cId="2941737059" sldId="13746"/>
            <ac:picMk id="2" creationId="{BBE244BA-E1D6-324E-2E9C-88CCBB8068C1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3843148199" sldId="13747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267504529" sldId="13748"/>
        </pc:sldMkLst>
      </pc:sldChg>
      <pc:sldChg chg="delSp modSp add del mod">
        <pc:chgData name="Christophe JENTA" userId="8d1209f4831e9c53" providerId="LiveId" clId="{904B13E8-5561-4C71-BC7C-B64964A84905}" dt="2025-12-08T14:34:42.464" v="395" actId="478"/>
        <pc:sldMkLst>
          <pc:docMk/>
          <pc:sldMk cId="2779182726" sldId="13749"/>
        </pc:sldMkLst>
        <pc:picChg chg="del">
          <ac:chgData name="Christophe JENTA" userId="8d1209f4831e9c53" providerId="LiveId" clId="{904B13E8-5561-4C71-BC7C-B64964A84905}" dt="2025-12-08T14:34:41.979" v="393" actId="478"/>
          <ac:picMkLst>
            <pc:docMk/>
            <pc:sldMk cId="2779182726" sldId="13749"/>
            <ac:picMk id="2" creationId="{985B24ED-B18B-6277-0D82-05E21301655D}"/>
          </ac:picMkLst>
        </pc:picChg>
        <pc:picChg chg="del mod">
          <ac:chgData name="Christophe JENTA" userId="8d1209f4831e9c53" providerId="LiveId" clId="{904B13E8-5561-4C71-BC7C-B64964A84905}" dt="2025-12-08T14:34:42.464" v="395" actId="478"/>
          <ac:picMkLst>
            <pc:docMk/>
            <pc:sldMk cId="2779182726" sldId="13749"/>
            <ac:picMk id="4" creationId="{CCD5B9D6-72B2-4285-1B5F-C48210DCAB9A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4157308058" sldId="13750"/>
        </pc:sldMkLst>
      </pc:sldChg>
      <pc:sldChg chg="delSp add del mod">
        <pc:chgData name="Christophe JENTA" userId="8d1209f4831e9c53" providerId="LiveId" clId="{904B13E8-5561-4C71-BC7C-B64964A84905}" dt="2025-12-08T14:33:35.375" v="341" actId="478"/>
        <pc:sldMkLst>
          <pc:docMk/>
          <pc:sldMk cId="2545605175" sldId="13751"/>
        </pc:sldMkLst>
        <pc:picChg chg="del">
          <ac:chgData name="Christophe JENTA" userId="8d1209f4831e9c53" providerId="LiveId" clId="{904B13E8-5561-4C71-BC7C-B64964A84905}" dt="2025-12-08T14:33:35.375" v="341" actId="478"/>
          <ac:picMkLst>
            <pc:docMk/>
            <pc:sldMk cId="2545605175" sldId="13751"/>
            <ac:picMk id="11" creationId="{DC16FF24-AC80-914D-07DE-A1CB83905B6E}"/>
          </ac:picMkLst>
        </pc:picChg>
        <pc:picChg chg="del">
          <ac:chgData name="Christophe JENTA" userId="8d1209f4831e9c53" providerId="LiveId" clId="{904B13E8-5561-4C71-BC7C-B64964A84905}" dt="2025-12-08T14:33:34.692" v="340" actId="478"/>
          <ac:picMkLst>
            <pc:docMk/>
            <pc:sldMk cId="2545605175" sldId="13751"/>
            <ac:picMk id="12" creationId="{F841E8A9-08B0-AE3E-4B0E-88AAA174B05B}"/>
          </ac:picMkLst>
        </pc:picChg>
        <pc:picChg chg="del">
          <ac:chgData name="Christophe JENTA" userId="8d1209f4831e9c53" providerId="LiveId" clId="{904B13E8-5561-4C71-BC7C-B64964A84905}" dt="2025-12-08T14:33:34.189" v="339" actId="478"/>
          <ac:picMkLst>
            <pc:docMk/>
            <pc:sldMk cId="2545605175" sldId="13751"/>
            <ac:picMk id="13" creationId="{BF65B3CC-FFD2-06E9-CD8B-CD817A3F6446}"/>
          </ac:picMkLst>
        </pc:picChg>
      </pc:sldChg>
      <pc:sldChg chg="delSp modSp add del mod">
        <pc:chgData name="Christophe JENTA" userId="8d1209f4831e9c53" providerId="LiveId" clId="{904B13E8-5561-4C71-BC7C-B64964A84905}" dt="2025-12-08T14:33:38.973" v="345" actId="478"/>
        <pc:sldMkLst>
          <pc:docMk/>
          <pc:sldMk cId="1414441873" sldId="13752"/>
        </pc:sldMkLst>
        <pc:picChg chg="del">
          <ac:chgData name="Christophe JENTA" userId="8d1209f4831e9c53" providerId="LiveId" clId="{904B13E8-5561-4C71-BC7C-B64964A84905}" dt="2025-12-08T14:33:38.973" v="345" actId="478"/>
          <ac:picMkLst>
            <pc:docMk/>
            <pc:sldMk cId="1414441873" sldId="13752"/>
            <ac:picMk id="603" creationId="{2D66EF99-2E4E-968C-4944-E322519B5123}"/>
          </ac:picMkLst>
        </pc:picChg>
        <pc:picChg chg="del mod">
          <ac:chgData name="Christophe JENTA" userId="8d1209f4831e9c53" providerId="LiveId" clId="{904B13E8-5561-4C71-BC7C-B64964A84905}" dt="2025-12-08T14:33:38.483" v="344" actId="478"/>
          <ac:picMkLst>
            <pc:docMk/>
            <pc:sldMk cId="1414441873" sldId="13752"/>
            <ac:picMk id="604" creationId="{E91DEE58-B8C6-F967-09CD-9BFFBB364280}"/>
          </ac:picMkLst>
        </pc:picChg>
        <pc:picChg chg="del">
          <ac:chgData name="Christophe JENTA" userId="8d1209f4831e9c53" providerId="LiveId" clId="{904B13E8-5561-4C71-BC7C-B64964A84905}" dt="2025-12-08T14:33:37.881" v="342" actId="478"/>
          <ac:picMkLst>
            <pc:docMk/>
            <pc:sldMk cId="1414441873" sldId="13752"/>
            <ac:picMk id="605" creationId="{80D5BB65-E102-54D9-A4D5-54B41FEBF0A7}"/>
          </ac:picMkLst>
        </pc:picChg>
      </pc:sldChg>
      <pc:sldChg chg="delSp add del mod">
        <pc:chgData name="Christophe JENTA" userId="8d1209f4831e9c53" providerId="LiveId" clId="{904B13E8-5561-4C71-BC7C-B64964A84905}" dt="2025-12-08T14:33:32.589" v="338" actId="478"/>
        <pc:sldMkLst>
          <pc:docMk/>
          <pc:sldMk cId="599703974" sldId="13753"/>
        </pc:sldMkLst>
        <pc:picChg chg="del">
          <ac:chgData name="Christophe JENTA" userId="8d1209f4831e9c53" providerId="LiveId" clId="{904B13E8-5561-4C71-BC7C-B64964A84905}" dt="2025-12-08T14:33:32.589" v="338" actId="478"/>
          <ac:picMkLst>
            <pc:docMk/>
            <pc:sldMk cId="599703974" sldId="13753"/>
            <ac:picMk id="7" creationId="{F10B9F50-67C8-BEA1-CAF0-313CBA7E74E0}"/>
          </ac:picMkLst>
        </pc:picChg>
      </pc:sldChg>
      <pc:sldChg chg="delSp add del mod">
        <pc:chgData name="Christophe JENTA" userId="8d1209f4831e9c53" providerId="LiveId" clId="{904B13E8-5561-4C71-BC7C-B64964A84905}" dt="2025-12-08T14:34:01.247" v="358" actId="478"/>
        <pc:sldMkLst>
          <pc:docMk/>
          <pc:sldMk cId="1703092992" sldId="13754"/>
        </pc:sldMkLst>
        <pc:picChg chg="del">
          <ac:chgData name="Christophe JENTA" userId="8d1209f4831e9c53" providerId="LiveId" clId="{904B13E8-5561-4C71-BC7C-B64964A84905}" dt="2025-12-08T14:34:00.803" v="357" actId="478"/>
          <ac:picMkLst>
            <pc:docMk/>
            <pc:sldMk cId="1703092992" sldId="13754"/>
            <ac:picMk id="3" creationId="{7372CB91-2816-7DA4-216F-4E90448A043C}"/>
          </ac:picMkLst>
        </pc:picChg>
        <pc:picChg chg="del">
          <ac:chgData name="Christophe JENTA" userId="8d1209f4831e9c53" providerId="LiveId" clId="{904B13E8-5561-4C71-BC7C-B64964A84905}" dt="2025-12-08T14:34:01.247" v="358" actId="478"/>
          <ac:picMkLst>
            <pc:docMk/>
            <pc:sldMk cId="1703092992" sldId="13754"/>
            <ac:picMk id="5" creationId="{8016740B-50C3-FC3A-36F1-71B3744562C6}"/>
          </ac:picMkLst>
        </pc:picChg>
      </pc:sldChg>
      <pc:sldChg chg="delSp add del mod">
        <pc:chgData name="Christophe JENTA" userId="8d1209f4831e9c53" providerId="LiveId" clId="{904B13E8-5561-4C71-BC7C-B64964A84905}" dt="2025-12-08T14:33:45.476" v="350" actId="478"/>
        <pc:sldMkLst>
          <pc:docMk/>
          <pc:sldMk cId="1486657032" sldId="13755"/>
        </pc:sldMkLst>
        <pc:picChg chg="del">
          <ac:chgData name="Christophe JENTA" userId="8d1209f4831e9c53" providerId="LiveId" clId="{904B13E8-5561-4C71-BC7C-B64964A84905}" dt="2025-12-08T14:33:45.476" v="350" actId="478"/>
          <ac:picMkLst>
            <pc:docMk/>
            <pc:sldMk cId="1486657032" sldId="13755"/>
            <ac:picMk id="5" creationId="{A85CFC3E-5C56-4F0E-17E9-0B327B2AED9F}"/>
          </ac:picMkLst>
        </pc:picChg>
        <pc:picChg chg="del">
          <ac:chgData name="Christophe JENTA" userId="8d1209f4831e9c53" providerId="LiveId" clId="{904B13E8-5561-4C71-BC7C-B64964A84905}" dt="2025-12-08T14:33:44.958" v="349" actId="478"/>
          <ac:picMkLst>
            <pc:docMk/>
            <pc:sldMk cId="1486657032" sldId="13755"/>
            <ac:picMk id="6" creationId="{437B83A1-2210-6D8B-5579-7B36E81FF2C1}"/>
          </ac:picMkLst>
        </pc:picChg>
      </pc:sldChg>
      <pc:sldChg chg="delSp add del mod">
        <pc:chgData name="Christophe JENTA" userId="8d1209f4831e9c53" providerId="LiveId" clId="{904B13E8-5561-4C71-BC7C-B64964A84905}" dt="2025-12-08T14:33:49.631" v="352" actId="478"/>
        <pc:sldMkLst>
          <pc:docMk/>
          <pc:sldMk cId="406656656" sldId="13756"/>
        </pc:sldMkLst>
        <pc:picChg chg="del">
          <ac:chgData name="Christophe JENTA" userId="8d1209f4831e9c53" providerId="LiveId" clId="{904B13E8-5561-4C71-BC7C-B64964A84905}" dt="2025-12-08T14:33:49.631" v="352" actId="478"/>
          <ac:picMkLst>
            <pc:docMk/>
            <pc:sldMk cId="406656656" sldId="13756"/>
            <ac:picMk id="8" creationId="{4A2B0059-2B11-D179-5396-4294D23FA408}"/>
          </ac:picMkLst>
        </pc:picChg>
        <pc:picChg chg="del">
          <ac:chgData name="Christophe JENTA" userId="8d1209f4831e9c53" providerId="LiveId" clId="{904B13E8-5561-4C71-BC7C-B64964A84905}" dt="2025-12-08T14:33:48.986" v="351" actId="478"/>
          <ac:picMkLst>
            <pc:docMk/>
            <pc:sldMk cId="406656656" sldId="13756"/>
            <ac:picMk id="449" creationId="{58500B00-407D-BDB7-3959-8B332BBA211E}"/>
          </ac:picMkLst>
        </pc:picChg>
      </pc:sldChg>
      <pc:sldChg chg="delSp add del mod">
        <pc:chgData name="Christophe JENTA" userId="8d1209f4831e9c53" providerId="LiveId" clId="{904B13E8-5561-4C71-BC7C-B64964A84905}" dt="2025-12-08T14:33:40.951" v="347" actId="478"/>
        <pc:sldMkLst>
          <pc:docMk/>
          <pc:sldMk cId="1267322774" sldId="13757"/>
        </pc:sldMkLst>
        <pc:picChg chg="del">
          <ac:chgData name="Christophe JENTA" userId="8d1209f4831e9c53" providerId="LiveId" clId="{904B13E8-5561-4C71-BC7C-B64964A84905}" dt="2025-12-08T14:33:40.492" v="346" actId="478"/>
          <ac:picMkLst>
            <pc:docMk/>
            <pc:sldMk cId="1267322774" sldId="13757"/>
            <ac:picMk id="600" creationId="{9B681400-BB6D-5E8C-0C01-91F2B499C390}"/>
          </ac:picMkLst>
        </pc:picChg>
        <pc:picChg chg="del">
          <ac:chgData name="Christophe JENTA" userId="8d1209f4831e9c53" providerId="LiveId" clId="{904B13E8-5561-4C71-BC7C-B64964A84905}" dt="2025-12-08T14:33:40.951" v="347" actId="478"/>
          <ac:picMkLst>
            <pc:docMk/>
            <pc:sldMk cId="1267322774" sldId="13757"/>
            <ac:picMk id="728" creationId="{B74EB1C6-E582-F46C-F9F7-1726CF1CCFF2}"/>
          </ac:picMkLst>
        </pc:picChg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2502215177" sldId="13760"/>
        </pc:sldMkLst>
      </pc:sldChg>
      <pc:sldChg chg="add del">
        <pc:chgData name="Christophe JENTA" userId="8d1209f4831e9c53" providerId="LiveId" clId="{904B13E8-5561-4C71-BC7C-B64964A84905}" dt="2025-12-08T14:32:56.854" v="324"/>
        <pc:sldMkLst>
          <pc:docMk/>
          <pc:sldMk cId="1284058811" sldId="13764"/>
        </pc:sldMkLst>
      </pc:sldChg>
      <pc:sldChg chg="add">
        <pc:chgData name="Christophe JENTA" userId="8d1209f4831e9c53" providerId="LiveId" clId="{904B13E8-5561-4C71-BC7C-B64964A84905}" dt="2025-12-08T14:32:56.854" v="324"/>
        <pc:sldMkLst>
          <pc:docMk/>
          <pc:sldMk cId="3426831335" sldId="13772"/>
        </pc:sldMkLst>
      </pc:sldChg>
      <pc:sldChg chg="delSp add mod">
        <pc:chgData name="Christophe JENTA" userId="8d1209f4831e9c53" providerId="LiveId" clId="{904B13E8-5561-4C71-BC7C-B64964A84905}" dt="2025-12-08T14:34:09.939" v="366" actId="478"/>
        <pc:sldMkLst>
          <pc:docMk/>
          <pc:sldMk cId="15079973" sldId="13773"/>
        </pc:sldMkLst>
        <pc:picChg chg="del">
          <ac:chgData name="Christophe JENTA" userId="8d1209f4831e9c53" providerId="LiveId" clId="{904B13E8-5561-4C71-BC7C-B64964A84905}" dt="2025-12-08T14:34:09.939" v="366" actId="478"/>
          <ac:picMkLst>
            <pc:docMk/>
            <pc:sldMk cId="15079973" sldId="13773"/>
            <ac:picMk id="4" creationId="{00D0A04A-91C9-A778-5032-525F4A038A43}"/>
          </ac:picMkLst>
        </pc:picChg>
        <pc:picChg chg="del">
          <ac:chgData name="Christophe JENTA" userId="8d1209f4831e9c53" providerId="LiveId" clId="{904B13E8-5561-4C71-BC7C-B64964A84905}" dt="2025-12-08T14:34:09.440" v="365" actId="478"/>
          <ac:picMkLst>
            <pc:docMk/>
            <pc:sldMk cId="15079973" sldId="13773"/>
            <ac:picMk id="5" creationId="{E1C88BFE-EB56-4460-FC74-C870954FFC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92" y="1730886"/>
            <a:ext cx="3608632" cy="9233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1350-1804 : De la côte Atlantique au bassin du Niger, les royaumes de la savane occidentale</a:t>
            </a:r>
          </a:p>
        </p:txBody>
      </p:sp>
      <p:pic>
        <p:nvPicPr>
          <p:cNvPr id="1027" name="Picture 3" descr="C:\Users\Christophe\Pictures\My Scans\2016-04 (avr.)\scan00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322AB07-9508-8692-1CE6-E02451F99135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6F44CEB-2081-B38F-92D6-72579556A6C7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C62967D-B912-DE47-A7E8-4BA137A744B4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A1369A7-48CD-671C-4993-8C4B3650CE78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A646E77-EB10-4AA1-3A97-D63D91012AFB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CA15A2A-6A3C-FA58-9DA4-B6BA87181DD4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0486" y="87734"/>
            <a:ext cx="3608632" cy="113877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1591-1804 : Après la chute des empires médiévaux, l’Afrique occidentale se réorganise en de multiples royaumes</a:t>
            </a:r>
          </a:p>
        </p:txBody>
      </p:sp>
    </p:spTree>
    <p:extLst>
      <p:ext uri="{BB962C8B-B14F-4D97-AF65-F5344CB8AC3E}">
        <p14:creationId xmlns:p14="http://schemas.microsoft.com/office/powerpoint/2010/main" val="402523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F9D17-ED39-7AA3-9084-3789A0F89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EECAC-B26D-F1F5-F590-2E44C6C59B39}"/>
              </a:ext>
            </a:extLst>
          </p:cNvPr>
          <p:cNvSpPr/>
          <p:nvPr/>
        </p:nvSpPr>
        <p:spPr>
          <a:xfrm>
            <a:off x="77841" y="116632"/>
            <a:ext cx="3659516" cy="6432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1100-1804 : Les sept Cités-Etats haoussas</a:t>
            </a:r>
            <a:r>
              <a:rPr lang="pt-BR" sz="1500" b="1" dirty="0"/>
              <a:t> de Kebbi, Zamfara, Gobir, Katsina, Daura, Kano, et Zaria </a:t>
            </a:r>
            <a:endParaRPr lang="fr-FR" sz="1500" b="1" dirty="0"/>
          </a:p>
          <a:p>
            <a:endParaRPr lang="fr-FR" sz="1600" dirty="0"/>
          </a:p>
          <a:p>
            <a:r>
              <a:rPr lang="fr-FR" sz="1600" dirty="0"/>
              <a:t>*Les cités haoussas…</a:t>
            </a:r>
          </a:p>
          <a:p>
            <a:endParaRPr lang="fr-FR" sz="1600" dirty="0"/>
          </a:p>
          <a:p>
            <a:r>
              <a:rPr lang="fr-FR" sz="1500" dirty="0"/>
              <a:t>*1100-1200 : A l’est du </a:t>
            </a:r>
            <a:r>
              <a:rPr lang="fr-FR" sz="1500" dirty="0" err="1"/>
              <a:t>Borgou</a:t>
            </a:r>
            <a:r>
              <a:rPr lang="fr-FR" sz="1500" dirty="0"/>
              <a:t> et du Niger…</a:t>
            </a:r>
          </a:p>
          <a:p>
            <a:r>
              <a:rPr lang="fr-FR" sz="1600" dirty="0"/>
              <a:t>Fondations des sept cités-Etats haoussas</a:t>
            </a:r>
            <a:r>
              <a:rPr lang="pt-BR" sz="1600" dirty="0"/>
              <a:t> Kebbi, Zamfara, Gobir, Katsina</a:t>
            </a:r>
          </a:p>
          <a:p>
            <a:r>
              <a:rPr lang="pt-BR" sz="1600" dirty="0"/>
              <a:t>Daura, Kano et Zaria</a:t>
            </a:r>
          </a:p>
          <a:p>
            <a:endParaRPr lang="pt-BR" sz="1600" dirty="0"/>
          </a:p>
          <a:p>
            <a:r>
              <a:rPr lang="pt-BR" sz="1600" dirty="0"/>
              <a:t>*Islamisation </a:t>
            </a:r>
            <a:r>
              <a:rPr lang="fr-FR" sz="1600" dirty="0"/>
              <a:t>au XIVème siècle</a:t>
            </a:r>
          </a:p>
          <a:p>
            <a:r>
              <a:rPr lang="fr-FR" sz="1600" dirty="0"/>
              <a:t>Régime féodal avec rois et aristocraties</a:t>
            </a:r>
          </a:p>
          <a:p>
            <a:endParaRPr lang="fr-FR" sz="1600" dirty="0"/>
          </a:p>
          <a:p>
            <a:r>
              <a:rPr lang="fr-FR" sz="1600" dirty="0"/>
              <a:t>*Conflits entre cités : Brève chronologie…</a:t>
            </a:r>
          </a:p>
          <a:p>
            <a:endParaRPr lang="fr-FR" sz="1600" dirty="0"/>
          </a:p>
          <a:p>
            <a:r>
              <a:rPr lang="fr-FR" sz="1600" dirty="0"/>
              <a:t>a) 1500-1620 : Les Etats se consolident</a:t>
            </a:r>
          </a:p>
          <a:p>
            <a:r>
              <a:rPr lang="fr-FR" sz="1600" dirty="0"/>
              <a:t>Nombreux conflits entre Kano et Katsina</a:t>
            </a:r>
          </a:p>
          <a:p>
            <a:r>
              <a:rPr lang="fr-FR" sz="1600" dirty="0"/>
              <a:t>Tandis que </a:t>
            </a:r>
            <a:r>
              <a:rPr lang="fr-FR" sz="1600" dirty="0" err="1"/>
              <a:t>Kebbi</a:t>
            </a:r>
            <a:r>
              <a:rPr lang="fr-FR" sz="1600" dirty="0"/>
              <a:t> domine à l’ouest</a:t>
            </a:r>
          </a:p>
          <a:p>
            <a:endParaRPr lang="fr-FR" sz="1600" dirty="0"/>
          </a:p>
          <a:p>
            <a:r>
              <a:rPr lang="fr-FR" sz="1600" dirty="0"/>
              <a:t>b) 1620-1730 : Domination de Kano</a:t>
            </a:r>
          </a:p>
          <a:p>
            <a:r>
              <a:rPr lang="fr-FR" sz="1600" dirty="0"/>
              <a:t>Déclin de </a:t>
            </a:r>
            <a:r>
              <a:rPr lang="fr-FR" sz="1600" dirty="0" err="1"/>
              <a:t>Kebbi</a:t>
            </a:r>
            <a:r>
              <a:rPr lang="fr-FR" sz="1600" dirty="0"/>
              <a:t> et apogées de </a:t>
            </a:r>
            <a:r>
              <a:rPr lang="fr-FR" sz="1600" dirty="0" err="1"/>
              <a:t>Zamfara</a:t>
            </a:r>
            <a:r>
              <a:rPr lang="fr-FR" sz="1600" dirty="0"/>
              <a:t> et </a:t>
            </a:r>
            <a:r>
              <a:rPr lang="fr-FR" sz="1600" dirty="0" err="1"/>
              <a:t>Gobir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c) 1730-1808 : Déclin de </a:t>
            </a:r>
            <a:r>
              <a:rPr lang="fr-FR" sz="1600" dirty="0" err="1"/>
              <a:t>Zamfara</a:t>
            </a:r>
            <a:endParaRPr lang="fr-FR" sz="1600" dirty="0"/>
          </a:p>
          <a:p>
            <a:r>
              <a:rPr lang="fr-FR" sz="1600" dirty="0"/>
              <a:t>Et apogée de </a:t>
            </a:r>
            <a:r>
              <a:rPr lang="fr-FR" sz="1600" dirty="0" err="1"/>
              <a:t>Gobir</a:t>
            </a:r>
            <a:r>
              <a:rPr lang="fr-FR" sz="1600" dirty="0"/>
              <a:t>…</a:t>
            </a:r>
          </a:p>
        </p:txBody>
      </p:sp>
      <p:pic>
        <p:nvPicPr>
          <p:cNvPr id="2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CE09D92D-9F59-3ED5-1D76-AF87C6B5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3ACAE42-7D85-1750-CF50-CB203944BA46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C2BA389-407D-A860-8884-145E7D04D012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78C21AA-28FA-641E-93E6-40009F569F6B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04FF570-8AF1-2159-2D7E-F91A3E5481DA}"/>
              </a:ext>
            </a:extLst>
          </p:cNvPr>
          <p:cNvSpPr/>
          <p:nvPr/>
        </p:nvSpPr>
        <p:spPr>
          <a:xfrm>
            <a:off x="9034734" y="1998325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25D60AE-5F44-74FD-8620-CD2F872C756F}"/>
              </a:ext>
            </a:extLst>
          </p:cNvPr>
          <p:cNvSpPr/>
          <p:nvPr/>
        </p:nvSpPr>
        <p:spPr>
          <a:xfrm>
            <a:off x="9502094" y="1809832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7ADAD46-5614-28D2-F837-A6FB7C79E42D}"/>
              </a:ext>
            </a:extLst>
          </p:cNvPr>
          <p:cNvSpPr/>
          <p:nvPr/>
        </p:nvSpPr>
        <p:spPr>
          <a:xfrm>
            <a:off x="9750946" y="1910100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E1E59B8-55C6-9B10-E373-251DABD42830}"/>
              </a:ext>
            </a:extLst>
          </p:cNvPr>
          <p:cNvSpPr/>
          <p:nvPr/>
        </p:nvSpPr>
        <p:spPr>
          <a:xfrm>
            <a:off x="9430086" y="1988840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B752390-6D99-3A57-5DCE-E13021A44C29}"/>
              </a:ext>
            </a:extLst>
          </p:cNvPr>
          <p:cNvSpPr/>
          <p:nvPr/>
        </p:nvSpPr>
        <p:spPr>
          <a:xfrm>
            <a:off x="9894962" y="1945605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E2CBC01-CCB1-E1A8-2BA5-8B95CCE86C7E}"/>
              </a:ext>
            </a:extLst>
          </p:cNvPr>
          <p:cNvSpPr/>
          <p:nvPr/>
        </p:nvSpPr>
        <p:spPr>
          <a:xfrm>
            <a:off x="9706764" y="237314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15E28DA-9CE9-150A-49C1-BACDF5F6CB89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925E286-F2FE-8E39-FD8D-6E5298B058C2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3BAD4C0-78BE-4A68-8ED6-779A8EFA346B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F122DE-CEA1-C11B-7B0E-C5425C430425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05C5770-B327-DA7E-BA65-F6645AF0436A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3D663290-3CCD-E149-7A8D-CB914499B096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AEBDBD3-5731-1AAD-1DFC-9DED29001B09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88DFD8F-9893-631D-ACE8-37A0DE17A197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BA4EDB5-FA5D-F735-C941-91FB48B5B228}"/>
              </a:ext>
            </a:extLst>
          </p:cNvPr>
          <p:cNvSpPr/>
          <p:nvPr/>
        </p:nvSpPr>
        <p:spPr>
          <a:xfrm rot="2410814">
            <a:off x="4535797" y="843832"/>
            <a:ext cx="792184" cy="330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9B8EA82-03B5-4A64-661C-ACD8D98A4EC8}"/>
              </a:ext>
            </a:extLst>
          </p:cNvPr>
          <p:cNvSpPr/>
          <p:nvPr/>
        </p:nvSpPr>
        <p:spPr>
          <a:xfrm rot="18978932">
            <a:off x="5534319" y="879127"/>
            <a:ext cx="1271639" cy="9158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BB58AE0-E716-95AF-1BBA-C255D12EDE79}"/>
              </a:ext>
            </a:extLst>
          </p:cNvPr>
          <p:cNvSpPr/>
          <p:nvPr/>
        </p:nvSpPr>
        <p:spPr>
          <a:xfrm rot="18978932">
            <a:off x="6286268" y="1180553"/>
            <a:ext cx="1373966" cy="613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FFA0DDAD-5DDD-6896-1FCE-C66917171BFB}"/>
              </a:ext>
            </a:extLst>
          </p:cNvPr>
          <p:cNvSpPr/>
          <p:nvPr/>
        </p:nvSpPr>
        <p:spPr>
          <a:xfrm>
            <a:off x="8497529" y="2243257"/>
            <a:ext cx="698849" cy="565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C0D6D5C5-2B29-F29E-CBFE-D316E2DC0006}"/>
              </a:ext>
            </a:extLst>
          </p:cNvPr>
          <p:cNvSpPr/>
          <p:nvPr/>
        </p:nvSpPr>
        <p:spPr>
          <a:xfrm rot="21086849">
            <a:off x="7422516" y="1462442"/>
            <a:ext cx="682816" cy="9813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D84DC79D-74AE-B8DA-123F-195E03510D98}"/>
              </a:ext>
            </a:extLst>
          </p:cNvPr>
          <p:cNvSpPr/>
          <p:nvPr/>
        </p:nvSpPr>
        <p:spPr>
          <a:xfrm rot="21086849">
            <a:off x="8033003" y="1781932"/>
            <a:ext cx="404803" cy="5325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7A18382D-F6AF-797F-D5C3-3B85F33835AF}"/>
              </a:ext>
            </a:extLst>
          </p:cNvPr>
          <p:cNvSpPr/>
          <p:nvPr/>
        </p:nvSpPr>
        <p:spPr>
          <a:xfrm rot="1294702">
            <a:off x="6494360" y="1907515"/>
            <a:ext cx="877346" cy="11171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0E1DC81-D22D-9A68-E406-734D85631242}"/>
              </a:ext>
            </a:extLst>
          </p:cNvPr>
          <p:cNvSpPr/>
          <p:nvPr/>
        </p:nvSpPr>
        <p:spPr>
          <a:xfrm rot="1407754">
            <a:off x="8808127" y="1543041"/>
            <a:ext cx="1518536" cy="98446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CC02A4BF-A32A-06BD-C0F1-A5B84CD2674B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779CE8E-CF9B-A3AF-226D-0B4FD5B53F27}"/>
              </a:ext>
            </a:extLst>
          </p:cNvPr>
          <p:cNvSpPr/>
          <p:nvPr/>
        </p:nvSpPr>
        <p:spPr>
          <a:xfrm rot="2410814">
            <a:off x="5039364" y="1488822"/>
            <a:ext cx="424930" cy="337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60FD095-7441-1CA7-4BEE-D67AED1F7D2D}"/>
              </a:ext>
            </a:extLst>
          </p:cNvPr>
          <p:cNvSpPr/>
          <p:nvPr/>
        </p:nvSpPr>
        <p:spPr>
          <a:xfrm rot="2410814">
            <a:off x="4588409" y="1780876"/>
            <a:ext cx="1012210" cy="7005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C9BCF49-6529-B76B-A07B-98C29CCD6637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4A1B655-F04B-6007-9C91-47662F346FFD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EF7E8CD-BFAC-77D2-BFE3-9B0C06A19516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0918833-A169-1931-6629-530E0936CCF4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3A38995-4FD4-3173-7514-7DB546955D26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2FE3FF3-C278-1747-3FEF-9B3B67F8300E}"/>
              </a:ext>
            </a:extLst>
          </p:cNvPr>
          <p:cNvCxnSpPr>
            <a:cxnSpLocks/>
          </p:cNvCxnSpPr>
          <p:nvPr/>
        </p:nvCxnSpPr>
        <p:spPr>
          <a:xfrm>
            <a:off x="6851105" y="2826815"/>
            <a:ext cx="413471" cy="404308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F99927E-C7EF-4039-B2F9-4EC47546B481}"/>
              </a:ext>
            </a:extLst>
          </p:cNvPr>
          <p:cNvCxnSpPr>
            <a:cxnSpLocks/>
          </p:cNvCxnSpPr>
          <p:nvPr/>
        </p:nvCxnSpPr>
        <p:spPr>
          <a:xfrm flipH="1">
            <a:off x="6902022" y="1568260"/>
            <a:ext cx="55374" cy="1240643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39845740-1DD8-2671-15FD-BC8C898AF2D0}"/>
              </a:ext>
            </a:extLst>
          </p:cNvPr>
          <p:cNvSpPr/>
          <p:nvPr/>
        </p:nvSpPr>
        <p:spPr>
          <a:xfrm>
            <a:off x="6828390" y="1568260"/>
            <a:ext cx="258012" cy="22454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9F0ADB2-8B68-6AC9-75F2-418A8F7742A1}"/>
              </a:ext>
            </a:extLst>
          </p:cNvPr>
          <p:cNvSpPr/>
          <p:nvPr/>
        </p:nvSpPr>
        <p:spPr>
          <a:xfrm>
            <a:off x="6830014" y="280890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83F9BF1-2B36-F495-5917-F727BA0DCEC8}"/>
              </a:ext>
            </a:extLst>
          </p:cNvPr>
          <p:cNvCxnSpPr>
            <a:cxnSpLocks/>
          </p:cNvCxnSpPr>
          <p:nvPr/>
        </p:nvCxnSpPr>
        <p:spPr>
          <a:xfrm flipH="1">
            <a:off x="7353339" y="2471216"/>
            <a:ext cx="1463918" cy="7599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8A70963-ED0A-6324-8E58-F8A13775CEC5}"/>
              </a:ext>
            </a:extLst>
          </p:cNvPr>
          <p:cNvCxnSpPr>
            <a:cxnSpLocks/>
          </p:cNvCxnSpPr>
          <p:nvPr/>
        </p:nvCxnSpPr>
        <p:spPr>
          <a:xfrm flipV="1">
            <a:off x="8940182" y="2218401"/>
            <a:ext cx="1009077" cy="20957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82361576-2C14-AA15-9E91-929937FB7775}"/>
              </a:ext>
            </a:extLst>
          </p:cNvPr>
          <p:cNvSpPr/>
          <p:nvPr/>
        </p:nvSpPr>
        <p:spPr>
          <a:xfrm>
            <a:off x="9925129" y="2111152"/>
            <a:ext cx="222389" cy="20478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33B9FA6-5F89-E524-C207-2F3169A7A4CB}"/>
              </a:ext>
            </a:extLst>
          </p:cNvPr>
          <p:cNvSpPr/>
          <p:nvPr/>
        </p:nvSpPr>
        <p:spPr>
          <a:xfrm>
            <a:off x="8796166" y="236681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1A6F678-A407-715C-4651-D461CA08FAE2}"/>
              </a:ext>
            </a:extLst>
          </p:cNvPr>
          <p:cNvCxnSpPr>
            <a:cxnSpLocks/>
          </p:cNvCxnSpPr>
          <p:nvPr/>
        </p:nvCxnSpPr>
        <p:spPr>
          <a:xfrm>
            <a:off x="7264576" y="3231123"/>
            <a:ext cx="306379" cy="5038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4FF33B0C-52BA-3C50-65BF-8665127BE42A}"/>
              </a:ext>
            </a:extLst>
          </p:cNvPr>
          <p:cNvSpPr/>
          <p:nvPr/>
        </p:nvSpPr>
        <p:spPr>
          <a:xfrm>
            <a:off x="7028896" y="3115768"/>
            <a:ext cx="552634" cy="2307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4ED1493-3C6B-2DCC-A68D-47480B52D4F4}"/>
              </a:ext>
            </a:extLst>
          </p:cNvPr>
          <p:cNvSpPr/>
          <p:nvPr/>
        </p:nvSpPr>
        <p:spPr>
          <a:xfrm>
            <a:off x="4923694" y="1260996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2FBB423-4ECF-47A6-84B6-1A9D1533B96E}"/>
              </a:ext>
            </a:extLst>
          </p:cNvPr>
          <p:cNvSpPr/>
          <p:nvPr/>
        </p:nvSpPr>
        <p:spPr>
          <a:xfrm>
            <a:off x="7321240" y="2501372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A6EE70E-7846-8D61-62F0-1123EF312821}"/>
              </a:ext>
            </a:extLst>
          </p:cNvPr>
          <p:cNvSpPr/>
          <p:nvPr/>
        </p:nvSpPr>
        <p:spPr>
          <a:xfrm>
            <a:off x="9687790" y="3255497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60A8DBA-B412-D792-9B1A-4243885C43BF}"/>
              </a:ext>
            </a:extLst>
          </p:cNvPr>
          <p:cNvSpPr/>
          <p:nvPr/>
        </p:nvSpPr>
        <p:spPr>
          <a:xfrm>
            <a:off x="11434951" y="226882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11758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F05B5-DF44-7CA6-93B1-49F5871F0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25294168-0889-732A-6F5D-B078C65D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24FE0B92-AADF-BB01-8DCD-6F3E9880890D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DEC5AE0-6834-5924-B007-89C90E25E2C7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FEF9914-212B-3981-93ED-5B49610875BF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EF3E1E6-9704-27FC-22B8-70D9FA215492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A90343E-D4F6-5D0D-C9D0-F4E6ABC7A26E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3976B0-B770-F066-C280-A5AC570353A0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A40FF07-D78C-9A69-6AF9-9D4242E6DEC5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A2A75AA-C5C8-266F-510F-8A8DB80DF64E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19B56FC-E690-5D1E-D259-52B3B283B325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BAB774B-6362-C009-CE1F-D29BEDC9BEAD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E82D507-BE54-1E48-2310-E6BB07D67DAD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43F5E8B-E3F3-2907-8C6D-65A1D25DDB87}"/>
              </a:ext>
            </a:extLst>
          </p:cNvPr>
          <p:cNvSpPr/>
          <p:nvPr/>
        </p:nvSpPr>
        <p:spPr>
          <a:xfrm rot="2410814">
            <a:off x="4535797" y="843832"/>
            <a:ext cx="792184" cy="330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A7D12BA-B0B2-C9AC-196F-FA59E285C6C7}"/>
              </a:ext>
            </a:extLst>
          </p:cNvPr>
          <p:cNvSpPr/>
          <p:nvPr/>
        </p:nvSpPr>
        <p:spPr>
          <a:xfrm rot="18978932">
            <a:off x="5534319" y="879127"/>
            <a:ext cx="1271639" cy="9158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921D98D-0085-8770-DF4C-E83AB5810755}"/>
              </a:ext>
            </a:extLst>
          </p:cNvPr>
          <p:cNvSpPr/>
          <p:nvPr/>
        </p:nvSpPr>
        <p:spPr>
          <a:xfrm rot="18978932">
            <a:off x="6286268" y="1180553"/>
            <a:ext cx="1373966" cy="613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DE76A97-2524-1B33-EF59-F9DE2E8A6AE7}"/>
              </a:ext>
            </a:extLst>
          </p:cNvPr>
          <p:cNvSpPr/>
          <p:nvPr/>
        </p:nvSpPr>
        <p:spPr>
          <a:xfrm>
            <a:off x="8497529" y="2243257"/>
            <a:ext cx="698849" cy="565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025B4C-8442-2688-C0EC-641D1A2C6463}"/>
              </a:ext>
            </a:extLst>
          </p:cNvPr>
          <p:cNvSpPr/>
          <p:nvPr/>
        </p:nvSpPr>
        <p:spPr>
          <a:xfrm rot="21086849">
            <a:off x="7422516" y="1462442"/>
            <a:ext cx="682816" cy="9813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9BF01AC-37EC-8F1B-7A38-FDA61CE1962A}"/>
              </a:ext>
            </a:extLst>
          </p:cNvPr>
          <p:cNvSpPr/>
          <p:nvPr/>
        </p:nvSpPr>
        <p:spPr>
          <a:xfrm rot="21086849">
            <a:off x="8033003" y="1781932"/>
            <a:ext cx="404803" cy="5325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B06285B-0D65-7294-AA96-4B96E4C81FD8}"/>
              </a:ext>
            </a:extLst>
          </p:cNvPr>
          <p:cNvSpPr/>
          <p:nvPr/>
        </p:nvSpPr>
        <p:spPr>
          <a:xfrm rot="1294702">
            <a:off x="6494360" y="1907515"/>
            <a:ext cx="877346" cy="11171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F5A71549-CF23-ABFA-824E-1A91DB1D5E4E}"/>
              </a:ext>
            </a:extLst>
          </p:cNvPr>
          <p:cNvSpPr/>
          <p:nvPr/>
        </p:nvSpPr>
        <p:spPr>
          <a:xfrm rot="1407754">
            <a:off x="8808127" y="1543041"/>
            <a:ext cx="1518536" cy="98446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239B09DA-3211-5FE9-F59B-38191490A2AC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0BD2494-AF38-5003-C8BE-C5E999259955}"/>
              </a:ext>
            </a:extLst>
          </p:cNvPr>
          <p:cNvSpPr/>
          <p:nvPr/>
        </p:nvSpPr>
        <p:spPr>
          <a:xfrm>
            <a:off x="56690" y="114660"/>
            <a:ext cx="3738314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1100-1804 : Les sept cités-Etats haoussas</a:t>
            </a:r>
            <a:r>
              <a:rPr lang="pt-BR" sz="1600" b="1" dirty="0"/>
              <a:t> de Kebbi, Zamfara, Gobir, Katsina, Daura, Kano, et Zaria </a:t>
            </a:r>
            <a:endParaRPr lang="fr-FR" sz="1600" b="1" dirty="0"/>
          </a:p>
          <a:p>
            <a:endParaRPr lang="fr-FR" sz="1600" b="1" dirty="0"/>
          </a:p>
          <a:p>
            <a:r>
              <a:rPr lang="fr-FR" sz="1600" dirty="0"/>
              <a:t>*1591 : Après la chute de l’Empire songhaï Le commerce transsaharien</a:t>
            </a:r>
          </a:p>
          <a:p>
            <a:r>
              <a:rPr lang="fr-FR" sz="1600" dirty="0"/>
              <a:t>Se déporte - en partie - vers l’est</a:t>
            </a:r>
          </a:p>
          <a:p>
            <a:endParaRPr lang="fr-FR" sz="1600" dirty="0"/>
          </a:p>
          <a:p>
            <a:r>
              <a:rPr lang="fr-FR" sz="1600" dirty="0"/>
              <a:t>*Conséquence…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4992AB90-74DD-16AA-90A0-B6C087B125CE}"/>
              </a:ext>
            </a:extLst>
          </p:cNvPr>
          <p:cNvCxnSpPr>
            <a:cxnSpLocks/>
          </p:cNvCxnSpPr>
          <p:nvPr/>
        </p:nvCxnSpPr>
        <p:spPr>
          <a:xfrm flipH="1">
            <a:off x="9418320" y="2139944"/>
            <a:ext cx="631851" cy="10068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AF1913D-DFBD-A6FD-A2D4-07309CEF4612}"/>
              </a:ext>
            </a:extLst>
          </p:cNvPr>
          <p:cNvCxnSpPr>
            <a:cxnSpLocks/>
            <a:endCxn id="19" idx="4"/>
          </p:cNvCxnSpPr>
          <p:nvPr/>
        </p:nvCxnSpPr>
        <p:spPr>
          <a:xfrm>
            <a:off x="9954869" y="2107339"/>
            <a:ext cx="9238" cy="13788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541D09A1-3E9E-9077-B9DC-DDDD77048934}"/>
              </a:ext>
            </a:extLst>
          </p:cNvPr>
          <p:cNvCxnSpPr>
            <a:cxnSpLocks/>
          </p:cNvCxnSpPr>
          <p:nvPr/>
        </p:nvCxnSpPr>
        <p:spPr>
          <a:xfrm flipV="1">
            <a:off x="9892099" y="116632"/>
            <a:ext cx="318793" cy="83139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9569898C-05E1-C3C6-F8F8-E54DDF82988F}"/>
              </a:ext>
            </a:extLst>
          </p:cNvPr>
          <p:cNvCxnSpPr>
            <a:cxnSpLocks/>
          </p:cNvCxnSpPr>
          <p:nvPr/>
        </p:nvCxnSpPr>
        <p:spPr>
          <a:xfrm>
            <a:off x="9892099" y="1070339"/>
            <a:ext cx="125540" cy="113732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>
            <a:extLst>
              <a:ext uri="{FF2B5EF4-FFF2-40B4-BE49-F238E27FC236}">
                <a16:creationId xmlns:a16="http://schemas.microsoft.com/office/drawing/2014/main" id="{5CEEA578-38AA-4101-1627-028A6F7DB9B7}"/>
              </a:ext>
            </a:extLst>
          </p:cNvPr>
          <p:cNvSpPr/>
          <p:nvPr/>
        </p:nvSpPr>
        <p:spPr>
          <a:xfrm>
            <a:off x="9820091" y="94802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8ECB72B-F2DC-F90C-176B-A1015F459178}"/>
              </a:ext>
            </a:extLst>
          </p:cNvPr>
          <p:cNvSpPr/>
          <p:nvPr/>
        </p:nvSpPr>
        <p:spPr>
          <a:xfrm rot="2410814">
            <a:off x="5039364" y="1488822"/>
            <a:ext cx="424930" cy="337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A428CC7-1C31-FDE1-76FD-0CA725D110D3}"/>
              </a:ext>
            </a:extLst>
          </p:cNvPr>
          <p:cNvSpPr/>
          <p:nvPr/>
        </p:nvSpPr>
        <p:spPr>
          <a:xfrm rot="2410814">
            <a:off x="4588409" y="1780876"/>
            <a:ext cx="1012210" cy="7005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8430162-13B6-DA66-1A57-FBAA46443739}"/>
              </a:ext>
            </a:extLst>
          </p:cNvPr>
          <p:cNvCxnSpPr>
            <a:cxnSpLocks/>
          </p:cNvCxnSpPr>
          <p:nvPr/>
        </p:nvCxnSpPr>
        <p:spPr>
          <a:xfrm flipH="1">
            <a:off x="7353339" y="2471216"/>
            <a:ext cx="1463918" cy="7599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26A9D001-DA92-BEDA-9BF1-7B5C6524CE4F}"/>
              </a:ext>
            </a:extLst>
          </p:cNvPr>
          <p:cNvCxnSpPr>
            <a:cxnSpLocks/>
          </p:cNvCxnSpPr>
          <p:nvPr/>
        </p:nvCxnSpPr>
        <p:spPr>
          <a:xfrm flipV="1">
            <a:off x="11637054" y="1854212"/>
            <a:ext cx="445935" cy="2037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3B26F355-5FC5-D6C6-7012-F2971699EEF2}"/>
              </a:ext>
            </a:extLst>
          </p:cNvPr>
          <p:cNvCxnSpPr>
            <a:cxnSpLocks/>
          </p:cNvCxnSpPr>
          <p:nvPr/>
        </p:nvCxnSpPr>
        <p:spPr>
          <a:xfrm flipH="1">
            <a:off x="9820091" y="1637017"/>
            <a:ext cx="1176327" cy="5816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172905C-73CE-0258-87A4-E954798AA8F0}"/>
              </a:ext>
            </a:extLst>
          </p:cNvPr>
          <p:cNvCxnSpPr>
            <a:cxnSpLocks/>
          </p:cNvCxnSpPr>
          <p:nvPr/>
        </p:nvCxnSpPr>
        <p:spPr>
          <a:xfrm>
            <a:off x="10985708" y="1628800"/>
            <a:ext cx="670749" cy="2633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31876439-2A03-9386-DB35-2AB01A909088}"/>
              </a:ext>
            </a:extLst>
          </p:cNvPr>
          <p:cNvSpPr/>
          <p:nvPr/>
        </p:nvSpPr>
        <p:spPr>
          <a:xfrm>
            <a:off x="9820091" y="2107339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7757145-37CA-348D-3D52-90C48A5AEC69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022B015-5E2C-323C-C6F5-29F2A8BBA549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C1B4D1B-7EA7-4935-9AEE-6BFE721F299F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905B7D0-CAD2-0E0E-C721-4EA8C65720F9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9F4492A-7385-4566-A552-107C93EC8E6F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F93A9BB-4020-BEDC-A499-D9790DE79811}"/>
              </a:ext>
            </a:extLst>
          </p:cNvPr>
          <p:cNvSpPr/>
          <p:nvPr/>
        </p:nvSpPr>
        <p:spPr>
          <a:xfrm>
            <a:off x="9687790" y="3255497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E97E019-8CB9-7EF1-1A6F-672C97EDA353}"/>
              </a:ext>
            </a:extLst>
          </p:cNvPr>
          <p:cNvSpPr/>
          <p:nvPr/>
        </p:nvSpPr>
        <p:spPr>
          <a:xfrm>
            <a:off x="11434951" y="226882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3C79100-D6CC-9E5E-C278-272ECCFA4BAB}"/>
              </a:ext>
            </a:extLst>
          </p:cNvPr>
          <p:cNvCxnSpPr>
            <a:cxnSpLocks/>
          </p:cNvCxnSpPr>
          <p:nvPr/>
        </p:nvCxnSpPr>
        <p:spPr>
          <a:xfrm>
            <a:off x="6851105" y="2826815"/>
            <a:ext cx="413471" cy="404308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C89F926-A5DB-7F31-CA65-A3A0C4C39085}"/>
              </a:ext>
            </a:extLst>
          </p:cNvPr>
          <p:cNvCxnSpPr>
            <a:cxnSpLocks/>
          </p:cNvCxnSpPr>
          <p:nvPr/>
        </p:nvCxnSpPr>
        <p:spPr>
          <a:xfrm flipH="1">
            <a:off x="6902022" y="1568260"/>
            <a:ext cx="55374" cy="1240643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77FCD853-37A2-56D9-2CC7-8C8F57B1EF84}"/>
              </a:ext>
            </a:extLst>
          </p:cNvPr>
          <p:cNvSpPr/>
          <p:nvPr/>
        </p:nvSpPr>
        <p:spPr>
          <a:xfrm>
            <a:off x="6828390" y="1568260"/>
            <a:ext cx="258012" cy="22454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EAAD112-EADA-EB75-E037-F2B8218A4154}"/>
              </a:ext>
            </a:extLst>
          </p:cNvPr>
          <p:cNvSpPr/>
          <p:nvPr/>
        </p:nvSpPr>
        <p:spPr>
          <a:xfrm>
            <a:off x="6830014" y="280890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8644A76-421F-4430-D292-AF91C875616A}"/>
              </a:ext>
            </a:extLst>
          </p:cNvPr>
          <p:cNvCxnSpPr>
            <a:cxnSpLocks/>
          </p:cNvCxnSpPr>
          <p:nvPr/>
        </p:nvCxnSpPr>
        <p:spPr>
          <a:xfrm>
            <a:off x="7264576" y="3231123"/>
            <a:ext cx="306379" cy="5038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750061B5-E539-F1D2-22F4-25EAD5CC3B08}"/>
              </a:ext>
            </a:extLst>
          </p:cNvPr>
          <p:cNvSpPr/>
          <p:nvPr/>
        </p:nvSpPr>
        <p:spPr>
          <a:xfrm>
            <a:off x="7028896" y="3115768"/>
            <a:ext cx="552634" cy="2307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or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B3A3BB9C-C04A-8E4B-3508-08E1E86F1C4D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8940182" y="2218660"/>
            <a:ext cx="879909" cy="20931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32686BE2-4855-7718-2A39-2294BF835840}"/>
              </a:ext>
            </a:extLst>
          </p:cNvPr>
          <p:cNvSpPr/>
          <p:nvPr/>
        </p:nvSpPr>
        <p:spPr>
          <a:xfrm>
            <a:off x="8796166" y="2366816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7A62B6B-5711-A20E-4DE6-49459663A633}"/>
              </a:ext>
            </a:extLst>
          </p:cNvPr>
          <p:cNvSpPr/>
          <p:nvPr/>
        </p:nvSpPr>
        <p:spPr>
          <a:xfrm>
            <a:off x="4923694" y="1260996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A093717-1429-C180-3D5F-FE5680B1CC53}"/>
              </a:ext>
            </a:extLst>
          </p:cNvPr>
          <p:cNvSpPr/>
          <p:nvPr/>
        </p:nvSpPr>
        <p:spPr>
          <a:xfrm>
            <a:off x="7321240" y="2501372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201251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3A48E-4555-6D4E-4F7A-5243067EB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862EB109-7F69-DBC6-55CA-59C0B94403B7}"/>
              </a:ext>
            </a:extLst>
          </p:cNvPr>
          <p:cNvSpPr/>
          <p:nvPr/>
        </p:nvSpPr>
        <p:spPr>
          <a:xfrm>
            <a:off x="56689" y="114660"/>
            <a:ext cx="5000422" cy="6494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1100-1804 : Les sept Cités-Etats haoussas</a:t>
            </a:r>
            <a:r>
              <a:rPr lang="pt-BR" sz="1600" b="1" dirty="0"/>
              <a:t> de Kebbi, Zamfara, Gobir, Katsina, Daura, Kano, et Zaria </a:t>
            </a:r>
            <a:endParaRPr lang="fr-FR" sz="1600" b="1" dirty="0"/>
          </a:p>
          <a:p>
            <a:endParaRPr lang="fr-FR" sz="1600" b="1" dirty="0"/>
          </a:p>
          <a:p>
            <a:r>
              <a:rPr lang="fr-FR" sz="1600" dirty="0"/>
              <a:t>*Au XVIIe siècle, pour les cités haoussas</a:t>
            </a:r>
          </a:p>
          <a:p>
            <a:r>
              <a:rPr lang="fr-FR" sz="1600" dirty="0"/>
              <a:t>Apogée économique ; Deux points…</a:t>
            </a:r>
          </a:p>
          <a:p>
            <a:endParaRPr lang="fr-FR" sz="1600" dirty="0"/>
          </a:p>
          <a:p>
            <a:r>
              <a:rPr lang="fr-FR" sz="1600" dirty="0"/>
              <a:t>a) Le pays haoussa, carrefour du commerce </a:t>
            </a:r>
            <a:r>
              <a:rPr lang="fr-FR" sz="1500" dirty="0"/>
              <a:t>transsaharien</a:t>
            </a:r>
          </a:p>
          <a:p>
            <a:r>
              <a:rPr lang="fr-FR" sz="1600" dirty="0"/>
              <a:t>Or et esclaves du golfe de Guinée et du Bas-Niger</a:t>
            </a:r>
          </a:p>
          <a:p>
            <a:r>
              <a:rPr lang="fr-FR" sz="1600" dirty="0"/>
              <a:t>Vers l’Afrique du Nord (Tripoli, Alexandrie) et la mer Rouge</a:t>
            </a:r>
          </a:p>
          <a:p>
            <a:r>
              <a:rPr lang="fr-FR" sz="1600" dirty="0"/>
              <a:t>NB : Route des pèlerins vers la Mecque</a:t>
            </a:r>
          </a:p>
          <a:p>
            <a:endParaRPr lang="fr-FR" sz="1600" dirty="0"/>
          </a:p>
          <a:p>
            <a:r>
              <a:rPr lang="fr-FR" sz="1600" dirty="0"/>
              <a:t>NB : Au début du XVIe siècle, au nord…</a:t>
            </a:r>
          </a:p>
          <a:p>
            <a:r>
              <a:rPr lang="fr-FR" sz="1600" u="sng" dirty="0"/>
              <a:t>La cité haoussa de </a:t>
            </a:r>
            <a:r>
              <a:rPr lang="fr-FR" sz="1600" u="sng" dirty="0" err="1"/>
              <a:t>Kebbi</a:t>
            </a:r>
            <a:r>
              <a:rPr lang="fr-FR" sz="1600" u="sng" dirty="0"/>
              <a:t> a pris le contrôle d’Agadès</a:t>
            </a:r>
          </a:p>
          <a:p>
            <a:r>
              <a:rPr lang="fr-FR" sz="1600" dirty="0"/>
              <a:t>Devenu le principal entrepôt sur la route transsaharienne</a:t>
            </a:r>
          </a:p>
          <a:p>
            <a:r>
              <a:rPr lang="fr-FR" sz="1600" dirty="0"/>
              <a:t>Aux dépens du Songhaï ; Et surtout du Bornou, plus à l’est</a:t>
            </a:r>
          </a:p>
          <a:p>
            <a:r>
              <a:rPr lang="fr-FR" sz="1600" dirty="0"/>
              <a:t>*</a:t>
            </a:r>
            <a:r>
              <a:rPr lang="fr-FR" sz="1600" u="sng" dirty="0"/>
              <a:t>A revoir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b) Développement économique</a:t>
            </a:r>
          </a:p>
          <a:p>
            <a:r>
              <a:rPr lang="fr-FR" sz="1600" dirty="0"/>
              <a:t>*Céréaliculture ; Artisanat haoussa</a:t>
            </a:r>
          </a:p>
          <a:p>
            <a:r>
              <a:rPr lang="fr-FR" sz="1600" dirty="0"/>
              <a:t>*Elevage par les nomades Peuls venus de l’ouest</a:t>
            </a:r>
          </a:p>
          <a:p>
            <a:r>
              <a:rPr lang="fr-FR" sz="1600" dirty="0"/>
              <a:t>De plus en plus nombreux à partir de 1700 </a:t>
            </a:r>
          </a:p>
          <a:p>
            <a:endParaRPr lang="fr-FR" sz="1600" dirty="0"/>
          </a:p>
          <a:p>
            <a:r>
              <a:rPr lang="fr-FR" sz="1600" dirty="0"/>
              <a:t>*Aux XVIIème-XVIIIème siècle</a:t>
            </a:r>
          </a:p>
          <a:p>
            <a:r>
              <a:rPr lang="fr-FR" sz="1600" dirty="0"/>
              <a:t>Le pays haoussa est le plus riche de la savane</a:t>
            </a:r>
          </a:p>
          <a:p>
            <a:endParaRPr lang="fr-FR" sz="1600" dirty="0"/>
          </a:p>
          <a:p>
            <a:r>
              <a:rPr lang="fr-FR" sz="1600" dirty="0"/>
              <a:t>*Plus à l’est…</a:t>
            </a:r>
          </a:p>
        </p:txBody>
      </p:sp>
      <p:pic>
        <p:nvPicPr>
          <p:cNvPr id="89" name="Image 88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BBFBCD66-C5A0-B5FA-538B-E85438222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46B430DA-831A-2427-EBD9-4C991AC4A4AC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7C5C595E-E794-721E-92C7-5D110B1FA7A9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EC6DA814-CC54-AAE9-65F5-A181C392A5E8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DDD2B56B-A324-82D1-D669-17C7AFAFD77D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lipse 108">
            <a:extLst>
              <a:ext uri="{FF2B5EF4-FFF2-40B4-BE49-F238E27FC236}">
                <a16:creationId xmlns:a16="http://schemas.microsoft.com/office/drawing/2014/main" id="{E1A58E3B-C25A-E048-1BA2-53E134640B11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1F997D95-B988-3132-D2E0-F50098C1E57A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42AE68CC-DC82-D442-1AD0-31C06F31C8F5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DF3F5BEB-0AEB-6311-C530-7987D7F7D3B3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B8BD2F64-7872-CB3F-5AA7-646C694BBF7A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5360410D-7CD3-7D00-57C4-1BB85111B370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4AF2538B-6722-11AB-F664-C644CAECDC02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37343F6F-067C-417E-A60E-3D9F3BA63C7C}"/>
              </a:ext>
            </a:extLst>
          </p:cNvPr>
          <p:cNvCxnSpPr>
            <a:cxnSpLocks/>
            <a:endCxn id="160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9B3DD72D-F2DB-9C87-1236-78112549BA29}"/>
              </a:ext>
            </a:extLst>
          </p:cNvPr>
          <p:cNvCxnSpPr>
            <a:cxnSpLocks/>
            <a:endCxn id="152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B341D3BA-D326-B94F-55F5-F182D1CEA112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lipse 147">
            <a:extLst>
              <a:ext uri="{FF2B5EF4-FFF2-40B4-BE49-F238E27FC236}">
                <a16:creationId xmlns:a16="http://schemas.microsoft.com/office/drawing/2014/main" id="{984BA64E-C43F-B6AE-FE87-4DE9216471C4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3474364E-C016-4DF5-CA82-E0FBF4D3790C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llipse 150">
            <a:extLst>
              <a:ext uri="{FF2B5EF4-FFF2-40B4-BE49-F238E27FC236}">
                <a16:creationId xmlns:a16="http://schemas.microsoft.com/office/drawing/2014/main" id="{84540149-FA2E-3A97-5493-6B2B325ED294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C75213C2-4AA1-BAAD-DF1A-8244A323078B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DE10981B-B277-C8E0-C413-ABE458D165E9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72A88186-908D-7AF7-F5F3-EE305A3916D1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CA2732C9-086D-5A6D-7366-BD446416770B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lipse 159">
            <a:extLst>
              <a:ext uri="{FF2B5EF4-FFF2-40B4-BE49-F238E27FC236}">
                <a16:creationId xmlns:a16="http://schemas.microsoft.com/office/drawing/2014/main" id="{3CE7D49C-EE50-1589-A5B1-3BB7A94ABA8A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42E76517-B675-B032-7BF8-7DFDF76538F7}"/>
              </a:ext>
            </a:extLst>
          </p:cNvPr>
          <p:cNvSpPr/>
          <p:nvPr/>
        </p:nvSpPr>
        <p:spPr>
          <a:xfrm rot="12993896">
            <a:off x="7102254" y="3438793"/>
            <a:ext cx="373656" cy="706806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85D4753D-2AE1-CAB3-A0DC-860AF7C15CC8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51242BF4-BC99-ABD2-76D9-5C1942305082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1829F8A6-1780-2C54-3FD4-8FE2FBC78CC1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>
            <a:extLst>
              <a:ext uri="{FF2B5EF4-FFF2-40B4-BE49-F238E27FC236}">
                <a16:creationId xmlns:a16="http://schemas.microsoft.com/office/drawing/2014/main" id="{9A73AC29-3D88-358C-4C57-1D8755E2491E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>
            <a:extLst>
              <a:ext uri="{FF2B5EF4-FFF2-40B4-BE49-F238E27FC236}">
                <a16:creationId xmlns:a16="http://schemas.microsoft.com/office/drawing/2014/main" id="{66E4DD8A-957B-6376-14E4-0D3EACAC4836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rgbClr val="B8E0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E9DA6ED3-D511-0893-17AF-C4C5F82B708A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46AF8F11-C08D-B79F-27FC-CCBA43865177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FA81D939-A872-4BF3-CC4D-6FEB7054BBAE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F6DE3C4F-382D-CE19-E29C-E40A0506C5EC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8A11CF16-4557-73BC-29BB-C58CAE1E7B6C}"/>
              </a:ext>
            </a:extLst>
          </p:cNvPr>
          <p:cNvCxnSpPr>
            <a:cxnSpLocks/>
            <a:endCxn id="172" idx="7"/>
          </p:cNvCxnSpPr>
          <p:nvPr/>
        </p:nvCxnSpPr>
        <p:spPr>
          <a:xfrm flipH="1">
            <a:off x="6831216" y="3925783"/>
            <a:ext cx="452307" cy="2882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Ellipse 171">
            <a:extLst>
              <a:ext uri="{FF2B5EF4-FFF2-40B4-BE49-F238E27FC236}">
                <a16:creationId xmlns:a16="http://schemas.microsoft.com/office/drawing/2014/main" id="{213DCE1D-8EF4-7C06-5C7F-743CE5CCF8A2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F3E317BE-A0D3-81D2-27EC-D3BA8303ED11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47D45EF2-8EB6-5148-4351-83592DCBA5DA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894395" cy="957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4778AD56-89F2-87B5-88B1-3284A3251157}"/>
              </a:ext>
            </a:extLst>
          </p:cNvPr>
          <p:cNvCxnSpPr>
            <a:cxnSpLocks/>
            <a:endCxn id="168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Ellipse 175">
            <a:extLst>
              <a:ext uri="{FF2B5EF4-FFF2-40B4-BE49-F238E27FC236}">
                <a16:creationId xmlns:a16="http://schemas.microsoft.com/office/drawing/2014/main" id="{8519C34E-BD54-0D65-C003-CFA2FB49624F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72669CCE-2346-9DCA-0B1F-5D3788FB4FED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B60D935F-DC05-DFA1-599B-E62557F054D6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BC9351E2-C401-0341-AA39-C75A2FCF404E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1DD4498A-26BA-2453-5D9C-13B46AA79466}"/>
              </a:ext>
            </a:extLst>
          </p:cNvPr>
          <p:cNvCxnSpPr>
            <a:cxnSpLocks/>
            <a:endCxn id="177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Ellipse 180">
            <a:extLst>
              <a:ext uri="{FF2B5EF4-FFF2-40B4-BE49-F238E27FC236}">
                <a16:creationId xmlns:a16="http://schemas.microsoft.com/office/drawing/2014/main" id="{15AC5923-60CB-ADCB-3897-86055CC5049E}"/>
              </a:ext>
            </a:extLst>
          </p:cNvPr>
          <p:cNvSpPr/>
          <p:nvPr/>
        </p:nvSpPr>
        <p:spPr>
          <a:xfrm>
            <a:off x="8116943" y="3903545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BEF25938-D2E2-9ED4-7500-0D4B92AC4303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F1247C12-A892-5076-B3ED-1F329784C165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7ED19FAF-493C-F01D-5CBD-838E2F792259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FF1CF265-62D6-20E8-A3A1-98C3ABE695FE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BB5D5D22-2DAD-A945-9F3E-16ECB667EB58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3EB6EDCA-8B69-82C7-17F6-B530ACBC5AA8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685436D8-3A3B-C591-DF46-1E61375A3E5E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14F21697-40CD-C9E1-C043-7C24401BF587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Ellipse 189">
            <a:extLst>
              <a:ext uri="{FF2B5EF4-FFF2-40B4-BE49-F238E27FC236}">
                <a16:creationId xmlns:a16="http://schemas.microsoft.com/office/drawing/2014/main" id="{EDDCCC2F-ADBF-4589-FC15-897CB51AAD3D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DEC696D1-8D75-1B58-51FE-344EFB854497}"/>
              </a:ext>
            </a:extLst>
          </p:cNvPr>
          <p:cNvSpPr/>
          <p:nvPr/>
        </p:nvSpPr>
        <p:spPr>
          <a:xfrm>
            <a:off x="7176648" y="3771218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FE014D74-8079-40C6-FF58-7273A87039AB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18B4154A-EC51-00BA-F941-63A030BF1A76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avec flèche 193">
            <a:extLst>
              <a:ext uri="{FF2B5EF4-FFF2-40B4-BE49-F238E27FC236}">
                <a16:creationId xmlns:a16="http://schemas.microsoft.com/office/drawing/2014/main" id="{BD3FCB34-A491-FD84-0266-D599F13DC538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91455D4A-4FAC-E45B-BC1E-3AE4E2E1C29E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6A7F8F56-A346-2EE8-26B9-C6298D1A2B3E}"/>
              </a:ext>
            </a:extLst>
          </p:cNvPr>
          <p:cNvCxnSpPr>
            <a:cxnSpLocks/>
            <a:endCxn id="203" idx="4"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7117001F-4859-5591-DFC1-0AA858C08544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Ellipse 198">
            <a:extLst>
              <a:ext uri="{FF2B5EF4-FFF2-40B4-BE49-F238E27FC236}">
                <a16:creationId xmlns:a16="http://schemas.microsoft.com/office/drawing/2014/main" id="{EA2A1183-8306-FE78-C4CD-8CD3CC83E85E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F6E12202-F20C-D753-7C87-5EE280A45E46}"/>
              </a:ext>
            </a:extLst>
          </p:cNvPr>
          <p:cNvCxnSpPr>
            <a:cxnSpLocks/>
          </p:cNvCxnSpPr>
          <p:nvPr/>
        </p:nvCxnSpPr>
        <p:spPr>
          <a:xfrm>
            <a:off x="9570537" y="4083150"/>
            <a:ext cx="472674" cy="3268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D7CF756E-F223-A294-DA34-7D22AB07DFF7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7ABDE9AB-117A-6B4C-B1D4-50C2C8322E35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72D9A4D0-32F9-E446-9BC0-435A5728C0D5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8D0279D6-DBDF-4FAC-C365-C80B5EC8C993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405734F9-ACB3-3F2B-37FD-0FF47B73A4E3}"/>
              </a:ext>
            </a:extLst>
          </p:cNvPr>
          <p:cNvSpPr/>
          <p:nvPr/>
        </p:nvSpPr>
        <p:spPr>
          <a:xfrm>
            <a:off x="8260959" y="4187342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7B875964-D424-140F-BD85-90801A2712DA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3088F9D2-323C-D2F2-036C-DFCA8E2C88F4}"/>
              </a:ext>
            </a:extLst>
          </p:cNvPr>
          <p:cNvSpPr/>
          <p:nvPr/>
        </p:nvSpPr>
        <p:spPr>
          <a:xfrm>
            <a:off x="7273951" y="4165533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91915F8-F6CF-6ABF-FE94-443EE3EFEF69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1BABC5D-452D-F537-7458-E8F78FAC619D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0A61CFF-0B49-4CBB-5C00-D85C0CD08366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6465702-09BE-6E8B-415F-A84861AAD643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6DD2333-AC95-2A09-A613-8F30D22042ED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CD917E1-6A3A-B5A6-D6DC-5B0A8F7E80DB}"/>
              </a:ext>
            </a:extLst>
          </p:cNvPr>
          <p:cNvSpPr/>
          <p:nvPr/>
        </p:nvSpPr>
        <p:spPr>
          <a:xfrm>
            <a:off x="3529650" y="888760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96B3353-A56B-9404-C7BF-26F8838EA289}"/>
              </a:ext>
            </a:extLst>
          </p:cNvPr>
          <p:cNvSpPr/>
          <p:nvPr/>
        </p:nvSpPr>
        <p:spPr>
          <a:xfrm>
            <a:off x="8710408" y="3314320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26AC0A6-8E6D-B743-EDC4-35D6BC8E877C}"/>
              </a:ext>
            </a:extLst>
          </p:cNvPr>
          <p:cNvSpPr/>
          <p:nvPr/>
        </p:nvSpPr>
        <p:spPr>
          <a:xfrm>
            <a:off x="4487791" y="3091679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2486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0F664-B512-71A3-D98D-E5BEBB7E2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DF1947-8228-A289-B968-39D40E77A3A0}"/>
              </a:ext>
            </a:extLst>
          </p:cNvPr>
          <p:cNvSpPr/>
          <p:nvPr/>
        </p:nvSpPr>
        <p:spPr>
          <a:xfrm>
            <a:off x="77841" y="116632"/>
            <a:ext cx="3658364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800-1804 : L’empire du Bornou-Kanem autour du lac Tchad, principale puissance de la bande sahélienne</a:t>
            </a:r>
          </a:p>
          <a:p>
            <a:endParaRPr lang="fr-FR" sz="1600" dirty="0"/>
          </a:p>
          <a:p>
            <a:r>
              <a:rPr lang="fr-FR" sz="1600" dirty="0"/>
              <a:t>*L’empire du Bornou-Kanem…</a:t>
            </a:r>
          </a:p>
          <a:p>
            <a:endParaRPr lang="fr-FR" sz="1600" dirty="0"/>
          </a:p>
          <a:p>
            <a:r>
              <a:rPr lang="fr-FR" sz="1600" dirty="0"/>
              <a:t>*800 : A l’est du lac Tchad…</a:t>
            </a:r>
          </a:p>
          <a:p>
            <a:r>
              <a:rPr lang="fr-FR" sz="1600" dirty="0"/>
              <a:t>Les </a:t>
            </a:r>
            <a:r>
              <a:rPr lang="fr-FR" sz="1600" dirty="0" err="1"/>
              <a:t>Zaghawa</a:t>
            </a:r>
            <a:r>
              <a:rPr lang="fr-FR" sz="1600" dirty="0"/>
              <a:t> nilo-sahariens nomades Venus du nord du lac Tchad</a:t>
            </a:r>
          </a:p>
          <a:p>
            <a:r>
              <a:rPr lang="fr-FR" sz="1600" dirty="0"/>
              <a:t>Fonde le royaume du Kanem</a:t>
            </a:r>
          </a:p>
          <a:p>
            <a:endParaRPr lang="fr-FR" sz="1600" dirty="0"/>
          </a:p>
          <a:p>
            <a:r>
              <a:rPr lang="fr-FR" sz="1600" dirty="0"/>
              <a:t>*Les rois prennent le titre de </a:t>
            </a:r>
            <a:r>
              <a:rPr lang="fr-FR" sz="1600" i="1" dirty="0"/>
              <a:t>mai</a:t>
            </a:r>
          </a:p>
          <a:p>
            <a:endParaRPr lang="fr-FR" sz="1600" dirty="0"/>
          </a:p>
          <a:p>
            <a:r>
              <a:rPr lang="fr-FR" sz="1600" dirty="0"/>
              <a:t>NB : Kanem, région du Tchad</a:t>
            </a:r>
          </a:p>
          <a:p>
            <a:r>
              <a:rPr lang="fr-FR" sz="1600" dirty="0"/>
              <a:t>Langue : Kanembou</a:t>
            </a:r>
          </a:p>
        </p:txBody>
      </p:sp>
      <p:pic>
        <p:nvPicPr>
          <p:cNvPr id="26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4C4E00D0-53BD-9CBA-B563-BDB2FDEA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Ellipse 91">
            <a:extLst>
              <a:ext uri="{FF2B5EF4-FFF2-40B4-BE49-F238E27FC236}">
                <a16:creationId xmlns:a16="http://schemas.microsoft.com/office/drawing/2014/main" id="{2E61FFB3-3996-C9AB-75B8-0176F77E4437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280266F-494B-24CE-B46C-AA8C9D4673C6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B99736CF-2B0B-9696-904F-77BEA8723451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8C3D386E-B2EE-5CF8-EAF2-D0FDEBAE82EA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324023E-D470-6DC4-E535-95B1A1E4AC1D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157863AF-01C2-E463-5B9E-E49CDAD1F847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EE48006B-6AAC-DACD-E651-D94966FF2A1F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E02095A7-36FC-1E97-8E6A-D3A1DFDC0690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44F8B587-02B3-EDF9-0F69-FB26318A24D7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E3234080-0512-98CD-ECBA-03D36C7453BA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CF3F2985-CB2A-F2CF-E54A-4B5032AFB16D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A11E6C22-E778-F087-DF24-2F2016CF6522}"/>
              </a:ext>
            </a:extLst>
          </p:cNvPr>
          <p:cNvSpPr/>
          <p:nvPr/>
        </p:nvSpPr>
        <p:spPr>
          <a:xfrm rot="2410814">
            <a:off x="4535797" y="843832"/>
            <a:ext cx="792184" cy="330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D7B074F8-9E1D-A8F9-5BCA-8B54CD2ED233}"/>
              </a:ext>
            </a:extLst>
          </p:cNvPr>
          <p:cNvSpPr/>
          <p:nvPr/>
        </p:nvSpPr>
        <p:spPr>
          <a:xfrm rot="18978932">
            <a:off x="5534319" y="879127"/>
            <a:ext cx="1271639" cy="9158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503EB2AE-D048-0141-22F6-8F84842E6657}"/>
              </a:ext>
            </a:extLst>
          </p:cNvPr>
          <p:cNvSpPr/>
          <p:nvPr/>
        </p:nvSpPr>
        <p:spPr>
          <a:xfrm rot="18978932">
            <a:off x="6286268" y="1180553"/>
            <a:ext cx="1373966" cy="613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9C22F7ED-CC49-FD8A-9A0E-FB10AD30DFAE}"/>
              </a:ext>
            </a:extLst>
          </p:cNvPr>
          <p:cNvSpPr/>
          <p:nvPr/>
        </p:nvSpPr>
        <p:spPr>
          <a:xfrm>
            <a:off x="8497529" y="2243257"/>
            <a:ext cx="698849" cy="565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30406128-1B69-6C97-2969-47709258237E}"/>
              </a:ext>
            </a:extLst>
          </p:cNvPr>
          <p:cNvSpPr/>
          <p:nvPr/>
        </p:nvSpPr>
        <p:spPr>
          <a:xfrm rot="21086849">
            <a:off x="7422516" y="1462442"/>
            <a:ext cx="682816" cy="9813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F40606B6-5F04-F728-F636-78FC3795A6F8}"/>
              </a:ext>
            </a:extLst>
          </p:cNvPr>
          <p:cNvSpPr/>
          <p:nvPr/>
        </p:nvSpPr>
        <p:spPr>
          <a:xfrm rot="21086849">
            <a:off x="8033003" y="1781932"/>
            <a:ext cx="404803" cy="5325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D6985889-813E-0513-CFE4-248A1E499828}"/>
              </a:ext>
            </a:extLst>
          </p:cNvPr>
          <p:cNvSpPr/>
          <p:nvPr/>
        </p:nvSpPr>
        <p:spPr>
          <a:xfrm rot="1294702">
            <a:off x="6494360" y="1907515"/>
            <a:ext cx="877346" cy="11171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9877A25D-6975-2E8B-4798-1EE30DF64338}"/>
              </a:ext>
            </a:extLst>
          </p:cNvPr>
          <p:cNvSpPr/>
          <p:nvPr/>
        </p:nvSpPr>
        <p:spPr>
          <a:xfrm rot="1407754">
            <a:off x="8808127" y="1543041"/>
            <a:ext cx="1518536" cy="98446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6157CBC5-DC99-4F6C-7BC1-F3E990CEDCD9}"/>
              </a:ext>
            </a:extLst>
          </p:cNvPr>
          <p:cNvCxnSpPr>
            <a:cxnSpLocks/>
          </p:cNvCxnSpPr>
          <p:nvPr/>
        </p:nvCxnSpPr>
        <p:spPr>
          <a:xfrm flipH="1">
            <a:off x="8940182" y="2268824"/>
            <a:ext cx="1005449" cy="1591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DBEA9EC8-B381-C868-5974-E3129B34C583}"/>
              </a:ext>
            </a:extLst>
          </p:cNvPr>
          <p:cNvCxnSpPr>
            <a:cxnSpLocks/>
          </p:cNvCxnSpPr>
          <p:nvPr/>
        </p:nvCxnSpPr>
        <p:spPr>
          <a:xfrm flipH="1">
            <a:off x="9418320" y="2139944"/>
            <a:ext cx="631851" cy="10068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3CF8286F-3648-0269-D192-CF32E9BAEE41}"/>
              </a:ext>
            </a:extLst>
          </p:cNvPr>
          <p:cNvSpPr/>
          <p:nvPr/>
        </p:nvSpPr>
        <p:spPr>
          <a:xfrm>
            <a:off x="10210892" y="376163"/>
            <a:ext cx="1549632" cy="20518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90E52389-EE3F-A813-1D9C-40A83ECD663A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876BCD0C-3E66-9194-91B2-172CB30FC197}"/>
              </a:ext>
            </a:extLst>
          </p:cNvPr>
          <p:cNvCxnSpPr>
            <a:cxnSpLocks/>
          </p:cNvCxnSpPr>
          <p:nvPr/>
        </p:nvCxnSpPr>
        <p:spPr>
          <a:xfrm flipH="1" flipV="1">
            <a:off x="10985708" y="116632"/>
            <a:ext cx="72008" cy="39983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982E35B8-F4F3-B7EA-9BF8-948E56BC5EDE}"/>
              </a:ext>
            </a:extLst>
          </p:cNvPr>
          <p:cNvCxnSpPr>
            <a:cxnSpLocks/>
          </p:cNvCxnSpPr>
          <p:nvPr/>
        </p:nvCxnSpPr>
        <p:spPr>
          <a:xfrm>
            <a:off x="11057716" y="638781"/>
            <a:ext cx="0" cy="102700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llipse 145">
            <a:extLst>
              <a:ext uri="{FF2B5EF4-FFF2-40B4-BE49-F238E27FC236}">
                <a16:creationId xmlns:a16="http://schemas.microsoft.com/office/drawing/2014/main" id="{11D548FE-485B-9A61-52F5-C56362603B49}"/>
              </a:ext>
            </a:extLst>
          </p:cNvPr>
          <p:cNvSpPr/>
          <p:nvPr/>
        </p:nvSpPr>
        <p:spPr>
          <a:xfrm>
            <a:off x="10985708" y="516469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91DB364F-0972-8992-8560-EAA8C006CD9D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9954869" y="2107339"/>
            <a:ext cx="9238" cy="114815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avec flèche 156">
            <a:extLst>
              <a:ext uri="{FF2B5EF4-FFF2-40B4-BE49-F238E27FC236}">
                <a16:creationId xmlns:a16="http://schemas.microsoft.com/office/drawing/2014/main" id="{571C181B-1FD4-2955-5215-B4BEB4E6EC1F}"/>
              </a:ext>
            </a:extLst>
          </p:cNvPr>
          <p:cNvCxnSpPr>
            <a:cxnSpLocks/>
          </p:cNvCxnSpPr>
          <p:nvPr/>
        </p:nvCxnSpPr>
        <p:spPr>
          <a:xfrm flipV="1">
            <a:off x="9892099" y="116632"/>
            <a:ext cx="318793" cy="83139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0384E044-AD66-0662-0ADA-98E17EAF7428}"/>
              </a:ext>
            </a:extLst>
          </p:cNvPr>
          <p:cNvCxnSpPr>
            <a:cxnSpLocks/>
          </p:cNvCxnSpPr>
          <p:nvPr/>
        </p:nvCxnSpPr>
        <p:spPr>
          <a:xfrm>
            <a:off x="9892099" y="1070339"/>
            <a:ext cx="125540" cy="113732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>
            <a:extLst>
              <a:ext uri="{FF2B5EF4-FFF2-40B4-BE49-F238E27FC236}">
                <a16:creationId xmlns:a16="http://schemas.microsoft.com/office/drawing/2014/main" id="{15F69935-335E-52EF-7587-EC1DDA582BE4}"/>
              </a:ext>
            </a:extLst>
          </p:cNvPr>
          <p:cNvSpPr/>
          <p:nvPr/>
        </p:nvSpPr>
        <p:spPr>
          <a:xfrm>
            <a:off x="9820091" y="948027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0A3D043-3E00-9B2A-1EED-7C2349DE7182}"/>
              </a:ext>
            </a:extLst>
          </p:cNvPr>
          <p:cNvSpPr/>
          <p:nvPr/>
        </p:nvSpPr>
        <p:spPr>
          <a:xfrm rot="2410814">
            <a:off x="5039364" y="1488822"/>
            <a:ext cx="424930" cy="337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722CEA-22C1-0705-B249-3E991347E790}"/>
              </a:ext>
            </a:extLst>
          </p:cNvPr>
          <p:cNvSpPr/>
          <p:nvPr/>
        </p:nvSpPr>
        <p:spPr>
          <a:xfrm rot="2410814">
            <a:off x="4588409" y="1780876"/>
            <a:ext cx="1012210" cy="7005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D60ACB0-974A-3F83-7BC1-967A02DABEED}"/>
              </a:ext>
            </a:extLst>
          </p:cNvPr>
          <p:cNvCxnSpPr>
            <a:cxnSpLocks/>
          </p:cNvCxnSpPr>
          <p:nvPr/>
        </p:nvCxnSpPr>
        <p:spPr>
          <a:xfrm flipH="1">
            <a:off x="7353339" y="2471216"/>
            <a:ext cx="1463918" cy="7599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E8B5D9EB-D99A-EB6B-34E9-851954AD37E2}"/>
              </a:ext>
            </a:extLst>
          </p:cNvPr>
          <p:cNvSpPr/>
          <p:nvPr/>
        </p:nvSpPr>
        <p:spPr>
          <a:xfrm>
            <a:off x="7028896" y="3115768"/>
            <a:ext cx="552634" cy="2307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46FDC73-63BB-5970-01A0-AF485802AB54}"/>
              </a:ext>
            </a:extLst>
          </p:cNvPr>
          <p:cNvCxnSpPr>
            <a:cxnSpLocks/>
          </p:cNvCxnSpPr>
          <p:nvPr/>
        </p:nvCxnSpPr>
        <p:spPr>
          <a:xfrm flipH="1">
            <a:off x="9820091" y="1637017"/>
            <a:ext cx="1176327" cy="5816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A0C9FA16-D4E1-A4F1-1B8F-D93682C72BAE}"/>
              </a:ext>
            </a:extLst>
          </p:cNvPr>
          <p:cNvSpPr/>
          <p:nvPr/>
        </p:nvSpPr>
        <p:spPr>
          <a:xfrm>
            <a:off x="9820091" y="2107339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H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8B2C256-7E30-EF6A-4275-7552CF23E292}"/>
              </a:ext>
            </a:extLst>
          </p:cNvPr>
          <p:cNvCxnSpPr>
            <a:cxnSpLocks/>
          </p:cNvCxnSpPr>
          <p:nvPr/>
        </p:nvCxnSpPr>
        <p:spPr>
          <a:xfrm>
            <a:off x="10985708" y="1628800"/>
            <a:ext cx="670749" cy="2633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D8BEFC7-B843-C27F-0C36-EE5073663989}"/>
              </a:ext>
            </a:extLst>
          </p:cNvPr>
          <p:cNvCxnSpPr>
            <a:cxnSpLocks/>
          </p:cNvCxnSpPr>
          <p:nvPr/>
        </p:nvCxnSpPr>
        <p:spPr>
          <a:xfrm flipV="1">
            <a:off x="11637054" y="1854212"/>
            <a:ext cx="445935" cy="2037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48912D28-D182-35E5-0293-F01EC656914F}"/>
              </a:ext>
            </a:extLst>
          </p:cNvPr>
          <p:cNvSpPr/>
          <p:nvPr/>
        </p:nvSpPr>
        <p:spPr>
          <a:xfrm>
            <a:off x="11512966" y="1745442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DCCD86B-1DBB-7C45-3B0C-EE961312592D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4375E94-4731-F3F0-F2E0-9F347E69C6D1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16C7B3F-7A49-7E18-A82C-B13897A320B6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F6E2382-5351-8AF1-EC3D-273E31238410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91EF16F-D26F-1FB4-CA8A-E050E141248B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7170FDA-EB39-DCA6-FF1D-DE25954298D3}"/>
              </a:ext>
            </a:extLst>
          </p:cNvPr>
          <p:cNvSpPr/>
          <p:nvPr/>
        </p:nvSpPr>
        <p:spPr>
          <a:xfrm>
            <a:off x="8796166" y="2366816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A4386F6-C0A5-B37D-ABD3-26B0982D03A4}"/>
              </a:ext>
            </a:extLst>
          </p:cNvPr>
          <p:cNvSpPr/>
          <p:nvPr/>
        </p:nvSpPr>
        <p:spPr>
          <a:xfrm>
            <a:off x="9687790" y="3255497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B00F4A2-9CF6-5932-D23F-A73CA1AF4C77}"/>
              </a:ext>
            </a:extLst>
          </p:cNvPr>
          <p:cNvSpPr/>
          <p:nvPr/>
        </p:nvSpPr>
        <p:spPr>
          <a:xfrm>
            <a:off x="11434951" y="226882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F0B9464-5767-AA67-47B7-7980757BA12C}"/>
              </a:ext>
            </a:extLst>
          </p:cNvPr>
          <p:cNvSpPr/>
          <p:nvPr/>
        </p:nvSpPr>
        <p:spPr>
          <a:xfrm>
            <a:off x="7321240" y="2501372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01A9CEA-8E61-B4F4-E93A-43B117AB75E8}"/>
              </a:ext>
            </a:extLst>
          </p:cNvPr>
          <p:cNvSpPr/>
          <p:nvPr/>
        </p:nvSpPr>
        <p:spPr>
          <a:xfrm>
            <a:off x="4923694" y="1260996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FC01F17-39FE-725F-F05E-A6463D704DA7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11647744" y="822640"/>
            <a:ext cx="149583" cy="9228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5C0C1E61-C811-A490-31A7-621042BFDA34}"/>
              </a:ext>
            </a:extLst>
          </p:cNvPr>
          <p:cNvSpPr/>
          <p:nvPr/>
        </p:nvSpPr>
        <p:spPr>
          <a:xfrm>
            <a:off x="11662549" y="729140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A49FFA6-20D5-6FD4-F25D-18ABE511863C}"/>
              </a:ext>
            </a:extLst>
          </p:cNvPr>
          <p:cNvSpPr/>
          <p:nvPr/>
        </p:nvSpPr>
        <p:spPr>
          <a:xfrm>
            <a:off x="3331487" y="1898137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AB93030-A8D7-4D0B-4C2F-614387EAFAAB}"/>
              </a:ext>
            </a:extLst>
          </p:cNvPr>
          <p:cNvSpPr/>
          <p:nvPr/>
        </p:nvSpPr>
        <p:spPr>
          <a:xfrm>
            <a:off x="2745282" y="1135955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23188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FA0DA-9C7F-A6C9-E9BB-7BB0C5EE7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C16606-79E6-490F-7D94-A9010DFA7E63}"/>
              </a:ext>
            </a:extLst>
          </p:cNvPr>
          <p:cNvSpPr/>
          <p:nvPr/>
        </p:nvSpPr>
        <p:spPr>
          <a:xfrm>
            <a:off x="77840" y="116632"/>
            <a:ext cx="4964725" cy="5586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800-1804 : L’empire du Bornou-Kanem autour du lac Tchad, principale puissance de la bande sahélienne</a:t>
            </a:r>
          </a:p>
          <a:p>
            <a:endParaRPr lang="fr-FR" sz="1700" dirty="0"/>
          </a:p>
          <a:p>
            <a:r>
              <a:rPr lang="fr-FR" sz="1700" dirty="0"/>
              <a:t>*Au XIe siècle, les </a:t>
            </a:r>
            <a:r>
              <a:rPr lang="fr-FR" sz="1700" i="1" dirty="0"/>
              <a:t>mais</a:t>
            </a:r>
            <a:r>
              <a:rPr lang="fr-FR" sz="1700" dirty="0"/>
              <a:t> se convertissent à l’Islam ; Et…</a:t>
            </a:r>
          </a:p>
          <a:p>
            <a:r>
              <a:rPr lang="fr-FR" sz="1700" dirty="0"/>
              <a:t>*1085 : Le clan </a:t>
            </a:r>
            <a:r>
              <a:rPr lang="fr-FR" sz="1700" dirty="0" err="1"/>
              <a:t>zaghaoua</a:t>
            </a:r>
            <a:r>
              <a:rPr lang="fr-FR" sz="1700" dirty="0"/>
              <a:t> des </a:t>
            </a:r>
            <a:r>
              <a:rPr lang="fr-FR" sz="1700" dirty="0" err="1"/>
              <a:t>Sefuwa</a:t>
            </a:r>
            <a:r>
              <a:rPr lang="fr-FR" sz="1700" dirty="0"/>
              <a:t>, venu de Bilma</a:t>
            </a:r>
          </a:p>
          <a:p>
            <a:r>
              <a:rPr lang="fr-FR" sz="1700" dirty="0"/>
              <a:t>S’empare du pouvoir ; NB : Il règnera jusqu’en 1846</a:t>
            </a:r>
          </a:p>
          <a:p>
            <a:endParaRPr lang="fr-FR" sz="1700" dirty="0"/>
          </a:p>
          <a:p>
            <a:r>
              <a:rPr lang="fr-FR" sz="1700" dirty="0"/>
              <a:t>*1200 : Le royaume inclut…</a:t>
            </a:r>
          </a:p>
          <a:p>
            <a:r>
              <a:rPr lang="fr-FR" sz="1700" dirty="0"/>
              <a:t>- Tout le pourtour du lac Tchad ; Et…</a:t>
            </a:r>
          </a:p>
          <a:p>
            <a:r>
              <a:rPr lang="fr-FR" sz="1700" dirty="0"/>
              <a:t>- Au nord les gisements de sel de Bilma ; De plus…</a:t>
            </a:r>
          </a:p>
          <a:p>
            <a:r>
              <a:rPr lang="fr-FR" sz="1700" dirty="0"/>
              <a:t>*Son influence s’étend jusqu’à l’oasis du Fezzan</a:t>
            </a:r>
          </a:p>
          <a:p>
            <a:r>
              <a:rPr lang="fr-FR" sz="1700" dirty="0"/>
              <a:t>Située entre Bilma et Tripoli sur la Méditerranée…</a:t>
            </a:r>
          </a:p>
          <a:p>
            <a:endParaRPr lang="fr-FR" sz="1700" dirty="0"/>
          </a:p>
          <a:p>
            <a:r>
              <a:rPr lang="fr-FR" sz="1700" dirty="0"/>
              <a:t>*Trois ressources…</a:t>
            </a:r>
          </a:p>
          <a:p>
            <a:r>
              <a:rPr lang="fr-FR" sz="1700" dirty="0"/>
              <a:t>a) Le lac Tchad et à l’ouest, le riche Bornou agricole</a:t>
            </a:r>
          </a:p>
          <a:p>
            <a:r>
              <a:rPr lang="fr-FR" sz="1700" dirty="0"/>
              <a:t>NB : </a:t>
            </a:r>
            <a:r>
              <a:rPr lang="fr-FR" sz="1700" dirty="0" err="1"/>
              <a:t>Borno</a:t>
            </a:r>
            <a:r>
              <a:rPr lang="fr-FR" sz="1700" dirty="0"/>
              <a:t>, Etat au nord-est du Nigéria ; Kanouri</a:t>
            </a:r>
          </a:p>
          <a:p>
            <a:endParaRPr lang="fr-FR" sz="1700" dirty="0"/>
          </a:p>
          <a:p>
            <a:r>
              <a:rPr lang="fr-FR" sz="1700" dirty="0"/>
              <a:t>b) Au nord, les salines de Bilma</a:t>
            </a:r>
          </a:p>
          <a:p>
            <a:endParaRPr lang="fr-FR" sz="1700" dirty="0"/>
          </a:p>
          <a:p>
            <a:r>
              <a:rPr lang="fr-FR" sz="1700" dirty="0"/>
              <a:t>c) Le commerce des esclaves entre le Baguirmi au SE</a:t>
            </a:r>
          </a:p>
          <a:p>
            <a:r>
              <a:rPr lang="fr-FR" sz="1700" dirty="0"/>
              <a:t>Et Tripoli et Alexandrie, </a:t>
            </a:r>
            <a:r>
              <a:rPr lang="fr-FR" sz="1700" i="1" dirty="0"/>
              <a:t>via</a:t>
            </a:r>
            <a:r>
              <a:rPr lang="fr-FR" sz="1700" dirty="0"/>
              <a:t> le Fezzan…</a:t>
            </a:r>
          </a:p>
        </p:txBody>
      </p:sp>
      <p:pic>
        <p:nvPicPr>
          <p:cNvPr id="64" name="Image 63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2F3A06AE-0510-EFE8-92C2-B4EDC2317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88C788-6066-E050-FE1F-0CE285389CB2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38049B81-713D-4C5F-E351-0BEB7D5EAECB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12BA6AAD-005E-A375-F520-E059A9D20337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369ACD97-E006-2D16-379C-94599BB9F75C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A142F0F-B0B4-F341-F413-BA4E813817D1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A9D9B12E-460D-0205-E782-ADF9861EAB6B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3730FCFB-3C88-C959-FE32-83AB022D4428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3CD76184-B5AF-7E13-F3DE-3BE10BB32D4B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74F6170C-24ED-36E5-B606-C050108A2A14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4C22887B-F53B-C83D-B9FF-0E90219859BB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E75DCACD-8142-E29E-47E9-7CF82AC21DE2}"/>
              </a:ext>
            </a:extLst>
          </p:cNvPr>
          <p:cNvCxnSpPr>
            <a:cxnSpLocks/>
            <a:endCxn id="120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C0243035-5AAE-9266-0B6C-8DA6AF1C2F10}"/>
              </a:ext>
            </a:extLst>
          </p:cNvPr>
          <p:cNvCxnSpPr>
            <a:cxnSpLocks/>
            <a:endCxn id="116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C438375C-09A7-FCC6-BDBB-A7E196B14B09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lipse 112">
            <a:extLst>
              <a:ext uri="{FF2B5EF4-FFF2-40B4-BE49-F238E27FC236}">
                <a16:creationId xmlns:a16="http://schemas.microsoft.com/office/drawing/2014/main" id="{1CB360EC-CD78-1D5E-D19A-143E6C65D0B0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8722E099-1FC4-4708-16B4-605F9A55AD19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9727D1CC-4A81-0BF6-CC09-8C0ED9F2FADB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9250EAD7-BD44-14D3-990C-FB270AA084CB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3829D01B-8966-C108-E439-14A1FDD3EB53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49AEBB85-0A12-25B3-8FF2-B48C372C1DF3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C2BE2FD5-E26B-7D71-031A-26509CA1258E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lipse 119">
            <a:extLst>
              <a:ext uri="{FF2B5EF4-FFF2-40B4-BE49-F238E27FC236}">
                <a16:creationId xmlns:a16="http://schemas.microsoft.com/office/drawing/2014/main" id="{9C84C11F-08D8-753D-079D-046C87AE9412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9EC931F6-764A-9ACD-8FE6-E850FE3BCEDE}"/>
              </a:ext>
            </a:extLst>
          </p:cNvPr>
          <p:cNvSpPr/>
          <p:nvPr/>
        </p:nvSpPr>
        <p:spPr>
          <a:xfrm rot="16008347">
            <a:off x="7279247" y="2909882"/>
            <a:ext cx="580570" cy="136424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89C41252-867F-7D4B-1E4C-30A814B60125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242FC3B6-9AA8-44EC-0B80-0AB6DD641034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1A33E952-150A-B484-F267-24790A708373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B8ED6F00-530D-DD67-00B4-EB664FA132E2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B8C2D40B-BDB3-B0C9-9713-E8C51EF1FBEC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E710EE37-DD5A-61E8-3E30-47595699CBC0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80E7999E-3D9A-21A0-1AB3-3A4D96623C69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02F4089D-51A7-7AC5-1B3E-2B3EBEF1A9E3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E9994F-3BC4-FDB9-A38B-25DD1738BCAB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8E7F6D5E-86F7-6131-41A4-1CBBC3BDF46F}"/>
              </a:ext>
            </a:extLst>
          </p:cNvPr>
          <p:cNvCxnSpPr>
            <a:cxnSpLocks/>
            <a:endCxn id="132" idx="7"/>
          </p:cNvCxnSpPr>
          <p:nvPr/>
        </p:nvCxnSpPr>
        <p:spPr>
          <a:xfrm flipH="1">
            <a:off x="6831216" y="3893114"/>
            <a:ext cx="517689" cy="32088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7DC3B84A-0612-ECDA-524C-2DA27E39F473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8D06695-932D-9021-6948-4F2716F913A0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7180D8AE-F01C-BFD3-EDF7-5A8339E5D59D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985882" cy="928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D3D10EA0-091B-748A-45F7-6DD2D1E61408}"/>
              </a:ext>
            </a:extLst>
          </p:cNvPr>
          <p:cNvCxnSpPr>
            <a:cxnSpLocks/>
            <a:endCxn id="128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>
            <a:extLst>
              <a:ext uri="{FF2B5EF4-FFF2-40B4-BE49-F238E27FC236}">
                <a16:creationId xmlns:a16="http://schemas.microsoft.com/office/drawing/2014/main" id="{4ABBCE6A-AB3C-C5FA-09BF-F0718C259002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F8AE292-D4E5-F6F4-6879-4F3313A1A976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FA8F6833-83AC-3057-02AC-3EFED19D3399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13EBD15C-4E77-4694-D38D-F70B6B5DB211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92EE907D-79EF-E59A-AA13-B9D818405B3F}"/>
              </a:ext>
            </a:extLst>
          </p:cNvPr>
          <p:cNvCxnSpPr>
            <a:cxnSpLocks/>
            <a:endCxn id="137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>
            <a:extLst>
              <a:ext uri="{FF2B5EF4-FFF2-40B4-BE49-F238E27FC236}">
                <a16:creationId xmlns:a16="http://schemas.microsoft.com/office/drawing/2014/main" id="{D332E160-E7D5-7361-D054-A38A703F5825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8B96725A-EEA0-C63E-619A-594F8B7DD3B5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215EAFBD-A74F-90C4-BA49-F92C3E0357ED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lipse 144">
            <a:extLst>
              <a:ext uri="{FF2B5EF4-FFF2-40B4-BE49-F238E27FC236}">
                <a16:creationId xmlns:a16="http://schemas.microsoft.com/office/drawing/2014/main" id="{BECAB040-EB69-978C-E7A0-4E65B46582FC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049BD4CF-AE5A-E15F-4DB6-59FBCD74CEFC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E1D5226B-37D2-B753-FE5E-34A1DD3C6D56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DE8B7D6A-5392-8EAE-D35F-3BA428587300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8CD33E7F-FE34-FCEA-9901-63072506C1C5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Ellipse 149">
            <a:extLst>
              <a:ext uri="{FF2B5EF4-FFF2-40B4-BE49-F238E27FC236}">
                <a16:creationId xmlns:a16="http://schemas.microsoft.com/office/drawing/2014/main" id="{BAB9832C-06AB-AEC1-6C52-A5CF65FE7A4C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51550F84-B107-69AC-1F81-19E8CFFEB898}"/>
              </a:ext>
            </a:extLst>
          </p:cNvPr>
          <p:cNvSpPr/>
          <p:nvPr/>
        </p:nvSpPr>
        <p:spPr>
          <a:xfrm>
            <a:off x="7737533" y="3496581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6EB4F34D-A8C4-AD3F-DD99-67D3190795AB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03E8A123-48A2-95AC-CAEA-B1F201817BCE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41622713-49C2-07AD-6788-48B521939C33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C8129E74-5310-8944-2D51-D5E5C5020684}"/>
              </a:ext>
            </a:extLst>
          </p:cNvPr>
          <p:cNvCxnSpPr>
            <a:cxnSpLocks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>
            <a:extLst>
              <a:ext uri="{FF2B5EF4-FFF2-40B4-BE49-F238E27FC236}">
                <a16:creationId xmlns:a16="http://schemas.microsoft.com/office/drawing/2014/main" id="{A0E325E9-F996-E525-5899-ABD438DEFFF6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EA19DBEE-1635-96AD-86EF-D0EDE819B323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>
            <a:extLst>
              <a:ext uri="{FF2B5EF4-FFF2-40B4-BE49-F238E27FC236}">
                <a16:creationId xmlns:a16="http://schemas.microsoft.com/office/drawing/2014/main" id="{F10C4CED-ECDD-2A36-3609-3AB03542C2D6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6A337C84-1E01-0253-8898-DB656F4E306F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944F438A-6DF0-CEB7-87B6-2A9A78A8003D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F06E793D-50FC-D798-A35D-0B7DAA5C27CD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5A794CE-CA4E-D8CA-DA1D-E484A634A7CC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73E05F5-73BE-73D7-1A9D-4FEB9B520BDE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9EAF56E-F6D4-9053-2132-85D29A25882B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8568AE5-CC23-D318-F7E1-5A69D52C79E9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5F84D05-F556-D232-3642-A1E5967A18A6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E49ACC3C-CF72-C085-F239-6B512E338909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3CB84BE-62F1-B1FE-C165-6AF402346FE9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F663D60-1AA9-AE19-CA8E-5DD0DC15CB6F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5EAAE57-6EFA-5847-9406-5CF73E989243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DC581D0-684A-03F8-68EC-EA2FEBB45C77}"/>
              </a:ext>
            </a:extLst>
          </p:cNvPr>
          <p:cNvSpPr/>
          <p:nvPr/>
        </p:nvSpPr>
        <p:spPr>
          <a:xfrm>
            <a:off x="6756249" y="374794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833ABCF-D4D4-98A8-D21B-CB85A607906F}"/>
              </a:ext>
            </a:extLst>
          </p:cNvPr>
          <p:cNvSpPr/>
          <p:nvPr/>
        </p:nvSpPr>
        <p:spPr>
          <a:xfrm>
            <a:off x="7264897" y="334367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8FA5C31-2D89-1053-F4CF-35825AF887CC}"/>
              </a:ext>
            </a:extLst>
          </p:cNvPr>
          <p:cNvSpPr/>
          <p:nvPr/>
        </p:nvSpPr>
        <p:spPr>
          <a:xfrm>
            <a:off x="9408068" y="3143037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ECFAAFF-83BC-F392-25CF-B078FA80E90A}"/>
              </a:ext>
            </a:extLst>
          </p:cNvPr>
          <p:cNvSpPr/>
          <p:nvPr/>
        </p:nvSpPr>
        <p:spPr>
          <a:xfrm>
            <a:off x="4805741" y="1200661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B157C9A-2129-EE34-0B28-6B0FADF1563E}"/>
              </a:ext>
            </a:extLst>
          </p:cNvPr>
          <p:cNvSpPr/>
          <p:nvPr/>
        </p:nvSpPr>
        <p:spPr>
          <a:xfrm>
            <a:off x="3381001" y="3598742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4EC7F24-DB95-A8C6-ADB2-D769BDEAC7FA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1915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64CF9-4A02-A8B3-1C45-BE9EF451B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50EF03-4C3F-CC70-66AB-CF41B67D1903}"/>
              </a:ext>
            </a:extLst>
          </p:cNvPr>
          <p:cNvSpPr/>
          <p:nvPr/>
        </p:nvSpPr>
        <p:spPr>
          <a:xfrm>
            <a:off x="77841" y="116632"/>
            <a:ext cx="4887214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800-1804 : L’empire du Bornou-Kanem autour du lac Tchad, principale puissance de la bande sahélienne</a:t>
            </a:r>
          </a:p>
          <a:p>
            <a:endParaRPr lang="fr-FR" sz="1600" dirty="0"/>
          </a:p>
          <a:p>
            <a:r>
              <a:rPr lang="fr-FR" sz="1600" dirty="0"/>
              <a:t>*1395 : Après les attaques des nomades </a:t>
            </a:r>
            <a:r>
              <a:rPr lang="fr-FR" sz="1600" dirty="0" err="1"/>
              <a:t>Boulalas</a:t>
            </a:r>
            <a:r>
              <a:rPr lang="fr-FR" sz="1600" dirty="0"/>
              <a:t> venus de l’est, les </a:t>
            </a:r>
            <a:r>
              <a:rPr lang="fr-FR" sz="1600" i="1" dirty="0"/>
              <a:t>mais</a:t>
            </a:r>
            <a:r>
              <a:rPr lang="fr-FR" sz="1600" dirty="0"/>
              <a:t> </a:t>
            </a:r>
            <a:r>
              <a:rPr lang="fr-FR" sz="1600" dirty="0" err="1"/>
              <a:t>Sefuwa</a:t>
            </a:r>
            <a:r>
              <a:rPr lang="fr-FR" sz="1600" dirty="0"/>
              <a:t> se replient à l’ouest, au Bornou</a:t>
            </a:r>
          </a:p>
          <a:p>
            <a:endParaRPr lang="fr-FR" sz="1600" dirty="0"/>
          </a:p>
          <a:p>
            <a:r>
              <a:rPr lang="fr-FR" sz="1600" dirty="0"/>
              <a:t>*1471 : Nouvelle attaque repoussée des </a:t>
            </a:r>
            <a:r>
              <a:rPr lang="fr-FR" sz="1600" dirty="0" err="1"/>
              <a:t>Boulalas</a:t>
            </a:r>
            <a:r>
              <a:rPr lang="fr-FR" sz="1600" dirty="0"/>
              <a:t> ; Et…</a:t>
            </a:r>
          </a:p>
          <a:p>
            <a:r>
              <a:rPr lang="fr-FR" sz="1600" dirty="0"/>
              <a:t>*1472 : Au Bornou, le </a:t>
            </a:r>
            <a:r>
              <a:rPr lang="fr-FR" sz="1600" i="1" dirty="0"/>
              <a:t>mai</a:t>
            </a:r>
            <a:r>
              <a:rPr lang="fr-FR" sz="1600" dirty="0"/>
              <a:t> Ali </a:t>
            </a:r>
            <a:r>
              <a:rPr lang="fr-FR" sz="1600" dirty="0" err="1"/>
              <a:t>Gaji</a:t>
            </a:r>
            <a:r>
              <a:rPr lang="fr-FR" sz="1600" dirty="0"/>
              <a:t> fait construire</a:t>
            </a:r>
          </a:p>
          <a:p>
            <a:r>
              <a:rPr lang="fr-FR" sz="1600" dirty="0"/>
              <a:t>La forteresse de </a:t>
            </a:r>
            <a:r>
              <a:rPr lang="fr-FR" sz="1600" dirty="0" err="1"/>
              <a:t>Birnin</a:t>
            </a:r>
            <a:r>
              <a:rPr lang="fr-FR" sz="1600" dirty="0"/>
              <a:t> </a:t>
            </a:r>
            <a:r>
              <a:rPr lang="fr-FR" sz="1600" dirty="0" err="1"/>
              <a:t>Gazargamu</a:t>
            </a:r>
            <a:r>
              <a:rPr lang="fr-FR" sz="1600" dirty="0"/>
              <a:t>, capitale</a:t>
            </a:r>
          </a:p>
          <a:p>
            <a:endParaRPr lang="fr-FR" sz="1600" dirty="0"/>
          </a:p>
          <a:p>
            <a:r>
              <a:rPr lang="fr-FR" sz="1600" dirty="0"/>
              <a:t>*1484 : En pèlerinage à la Mecque, il obtient</a:t>
            </a:r>
          </a:p>
          <a:p>
            <a:r>
              <a:rPr lang="fr-FR" sz="1600" dirty="0"/>
              <a:t>Le titre de calife du </a:t>
            </a:r>
            <a:r>
              <a:rPr lang="fr-FR" sz="1600" i="1" dirty="0"/>
              <a:t>Bilal al-</a:t>
            </a:r>
            <a:r>
              <a:rPr lang="fr-FR" sz="1600" i="1" dirty="0" err="1"/>
              <a:t>Takrur</a:t>
            </a:r>
            <a:r>
              <a:rPr lang="fr-FR" sz="1600" dirty="0"/>
              <a:t>, l’Afrique de l’Ouest…</a:t>
            </a:r>
          </a:p>
          <a:p>
            <a:endParaRPr lang="fr-FR" sz="1600" dirty="0"/>
          </a:p>
          <a:p>
            <a:r>
              <a:rPr lang="fr-FR" sz="1600" dirty="0"/>
              <a:t>NB : Tout comme en 1497</a:t>
            </a:r>
          </a:p>
          <a:p>
            <a:r>
              <a:rPr lang="fr-FR" sz="1600" dirty="0"/>
              <a:t>L’</a:t>
            </a:r>
            <a:r>
              <a:rPr lang="fr-FR" sz="1600" i="1" dirty="0" err="1"/>
              <a:t>askya</a:t>
            </a:r>
            <a:r>
              <a:rPr lang="fr-FR" sz="1600" dirty="0"/>
              <a:t> Muhammad du Songhaï, alors à son apogée</a:t>
            </a:r>
          </a:p>
          <a:p>
            <a:endParaRPr lang="fr-FR" sz="1600" dirty="0"/>
          </a:p>
          <a:p>
            <a:r>
              <a:rPr lang="fr-FR" sz="1600" dirty="0"/>
              <a:t>*1497-1519 : Sous le règne de son fils Idriss ben Ali</a:t>
            </a:r>
          </a:p>
          <a:p>
            <a:r>
              <a:rPr lang="fr-FR" sz="1600" dirty="0"/>
              <a:t>Le Bornou reconquiert une partie du Kanem</a:t>
            </a:r>
          </a:p>
          <a:p>
            <a:r>
              <a:rPr lang="fr-FR" sz="1600" dirty="0"/>
              <a:t>Formant ainsi l’empire du Bornou-Kanem</a:t>
            </a:r>
          </a:p>
          <a:p>
            <a:endParaRPr lang="fr-FR" sz="1600" dirty="0"/>
          </a:p>
          <a:p>
            <a:r>
              <a:rPr lang="fr-FR" sz="1600" dirty="0"/>
              <a:t>*Situation au début du XVIe siècle…</a:t>
            </a:r>
          </a:p>
        </p:txBody>
      </p:sp>
      <p:pic>
        <p:nvPicPr>
          <p:cNvPr id="64" name="Image 63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80134457-9023-C4F1-2FA8-EA750C21A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371BC5D4-C210-2E9B-C791-82B45396DF44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43FE26B3-E24E-D446-AD12-F66AA9A23B3C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F7E04E52-8020-7B32-350A-4917BEDD091A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AB1C4325-BCE1-0A12-1A18-5540F803A8C8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4F44DD26-5E0A-B4C1-0FA0-1BD8AD027ACE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8B41B62-3B95-E9E3-790E-2DA5EABDE6E1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0B0C08A9-3B5D-9C13-AB6B-596BF44AF522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A94FD2FD-0F9A-36F5-72A1-A11011B94172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7634DF75-4CE0-1342-3758-00AF0F1DEAB7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0B4B6FC1-DBCE-99AC-DEFD-40A01236C2D7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398FCFB6-3165-5832-00F0-CB0A8BA919AA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A83566C7-FFD3-9A2E-68F7-EF0F275A0337}"/>
              </a:ext>
            </a:extLst>
          </p:cNvPr>
          <p:cNvCxnSpPr>
            <a:cxnSpLocks/>
            <a:endCxn id="120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FE302A79-12FC-E79C-A3FC-30DB9AC5F048}"/>
              </a:ext>
            </a:extLst>
          </p:cNvPr>
          <p:cNvCxnSpPr>
            <a:cxnSpLocks/>
            <a:endCxn id="116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BAEC6E84-CB3D-C637-C683-46A471058B0B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lipse 112">
            <a:extLst>
              <a:ext uri="{FF2B5EF4-FFF2-40B4-BE49-F238E27FC236}">
                <a16:creationId xmlns:a16="http://schemas.microsoft.com/office/drawing/2014/main" id="{63E93A3C-66D3-C35C-5B75-DDD5F2C700A0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DB919896-E7CF-547C-4CBD-F7E439623D63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8511071F-5530-58CC-DCBE-0205360B2C1D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13ACCB78-AC96-A6B2-1569-FB3831CC63DE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06EF797F-4073-D6B3-3F0F-557865A0DFE1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06553639-A885-082C-EEEA-0ACD038E4CD9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04DB3312-67C2-3FAB-C285-6C3C50E23229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lipse 119">
            <a:extLst>
              <a:ext uri="{FF2B5EF4-FFF2-40B4-BE49-F238E27FC236}">
                <a16:creationId xmlns:a16="http://schemas.microsoft.com/office/drawing/2014/main" id="{1EA341FE-BBE1-5052-15F4-7D71302D1FC3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5E1945A1-57CA-9D1A-DE49-428BB8E32B35}"/>
              </a:ext>
            </a:extLst>
          </p:cNvPr>
          <p:cNvSpPr/>
          <p:nvPr/>
        </p:nvSpPr>
        <p:spPr>
          <a:xfrm rot="16008347">
            <a:off x="7279247" y="2909882"/>
            <a:ext cx="580570" cy="136424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757C0828-97C5-0A40-F4C9-4220C7A93D86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F4F29AA1-8F30-9162-988C-0F64F3BEE253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D9C38F5D-260C-2C91-2AF8-1BD4B8117ACD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43AF7AC3-2DA1-3EC6-940C-76EE5C420BF3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D755C340-9709-4C11-A571-4D097384364C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C5B0B097-EF24-1472-221A-3FD21502549E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850887D7-9812-2519-285D-80D8DAAD86C0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241A64D-9526-386D-799E-43EA544562B1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24F1A019-3AC5-F8E1-B3E6-EBE9F34DEB3B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356B29A5-7862-FB66-73D6-940210447A85}"/>
              </a:ext>
            </a:extLst>
          </p:cNvPr>
          <p:cNvCxnSpPr>
            <a:cxnSpLocks/>
            <a:endCxn id="132" idx="7"/>
          </p:cNvCxnSpPr>
          <p:nvPr/>
        </p:nvCxnSpPr>
        <p:spPr>
          <a:xfrm flipH="1">
            <a:off x="6831216" y="3893114"/>
            <a:ext cx="517689" cy="32088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073B79C0-A604-AC2F-2B37-B2813A52528D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D7B3D869-866E-6313-67E2-BEA4C435404E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987DE17B-1D6A-3EBF-3217-FA40658D647A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985882" cy="928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43DB8955-884B-7896-BBA9-30298C9E8670}"/>
              </a:ext>
            </a:extLst>
          </p:cNvPr>
          <p:cNvCxnSpPr>
            <a:cxnSpLocks/>
            <a:endCxn id="128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>
            <a:extLst>
              <a:ext uri="{FF2B5EF4-FFF2-40B4-BE49-F238E27FC236}">
                <a16:creationId xmlns:a16="http://schemas.microsoft.com/office/drawing/2014/main" id="{BEFEFE02-8893-AC03-0F11-FA997694A48E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5F205129-09BD-3A73-EF71-8CBB135916DC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93FB1CC3-D918-D740-E54A-3B27DBC9F83D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E886037F-E264-85E9-433A-C8823E3DA0AF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CE3C7ACE-2CA0-0784-A7D0-CBEE6E497C12}"/>
              </a:ext>
            </a:extLst>
          </p:cNvPr>
          <p:cNvCxnSpPr>
            <a:cxnSpLocks/>
            <a:endCxn id="137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>
            <a:extLst>
              <a:ext uri="{FF2B5EF4-FFF2-40B4-BE49-F238E27FC236}">
                <a16:creationId xmlns:a16="http://schemas.microsoft.com/office/drawing/2014/main" id="{CF7F7FAD-CC5D-616D-C5A2-73653718C52E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50A437F3-DFF4-E03A-8C47-C4CD185172B4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3B81CC2F-A5B7-283D-739C-B0FFCF904970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lipse 144">
            <a:extLst>
              <a:ext uri="{FF2B5EF4-FFF2-40B4-BE49-F238E27FC236}">
                <a16:creationId xmlns:a16="http://schemas.microsoft.com/office/drawing/2014/main" id="{FF61BF46-3EFA-812C-50F6-D167A416B0CF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336753DF-1C06-2A34-0FAE-CC799D90AE20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45B137FF-1AC6-EA94-35B7-0FA8C8592246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B6575DD8-7C8E-BEC8-7FE7-BCDD38E109D1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BCAA3634-DEC1-DDB1-022A-49368750D98C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Ellipse 149">
            <a:extLst>
              <a:ext uri="{FF2B5EF4-FFF2-40B4-BE49-F238E27FC236}">
                <a16:creationId xmlns:a16="http://schemas.microsoft.com/office/drawing/2014/main" id="{3C6590AF-EB23-B9CB-63CC-81ACD4B1AB73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BE1ECB4B-F433-1AEB-4E70-0B6C8BF31D7E}"/>
              </a:ext>
            </a:extLst>
          </p:cNvPr>
          <p:cNvSpPr/>
          <p:nvPr/>
        </p:nvSpPr>
        <p:spPr>
          <a:xfrm>
            <a:off x="7737533" y="3496581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60B45E0C-4EC5-205B-0085-1E0935C5C213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B51DCC8D-1B75-6072-EB6B-AD4B679C6669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6A5D47CD-EDA5-AFEC-DB87-FE5986C89B8F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142B1492-B635-7A85-E2A9-341A576A9470}"/>
              </a:ext>
            </a:extLst>
          </p:cNvPr>
          <p:cNvCxnSpPr>
            <a:cxnSpLocks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>
            <a:extLst>
              <a:ext uri="{FF2B5EF4-FFF2-40B4-BE49-F238E27FC236}">
                <a16:creationId xmlns:a16="http://schemas.microsoft.com/office/drawing/2014/main" id="{3D90D8AB-9F5D-8E25-E67B-DBECBA517519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C3CA0BEB-A532-4E41-2011-C7503308DEE5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>
            <a:extLst>
              <a:ext uri="{FF2B5EF4-FFF2-40B4-BE49-F238E27FC236}">
                <a16:creationId xmlns:a16="http://schemas.microsoft.com/office/drawing/2014/main" id="{E8790F1C-4F3F-A424-ED8D-EBFDDFB5316B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D7B18B24-9F78-C457-487F-DA1B169C97D0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04C0C5C8-E7FB-2AC8-90FA-21BB9ACA156C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617CBEED-03B5-5E13-8854-E044DD7B2E71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B242549D-5C49-C45D-EFBB-D74B7DB88A1B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FA1770F-5928-1E62-2E03-A25F29AEDD64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5C804CB-D6F0-238D-4707-130BD8330080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9D25073-7A83-2A33-BFF9-F2D3ACA93D24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AA0E8E2-49AA-15F5-107C-1D61F4B7759D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71F0C60-DE20-DBBC-805E-06AA37CC1B0F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3FBC9B61-5DF8-4BEB-CC76-EA21EDE22E13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E2DCABA-5368-2CE4-A5EF-891AE7A15720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A9E8E9-F531-B963-36F5-05C4A1594024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5BB820D5-5BC7-0A52-326B-EF0F5EE3F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44" t="53190" r="29509" b="32887"/>
          <a:stretch>
            <a:fillRect/>
          </a:stretch>
        </p:blipFill>
        <p:spPr>
          <a:xfrm>
            <a:off x="5100811" y="93757"/>
            <a:ext cx="2949251" cy="25679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3168E78-D913-8CAA-31F8-AD375AA49975}"/>
              </a:ext>
            </a:extLst>
          </p:cNvPr>
          <p:cNvSpPr/>
          <p:nvPr/>
        </p:nvSpPr>
        <p:spPr>
          <a:xfrm>
            <a:off x="6423393" y="943413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C3893AA-6319-7F90-1B6C-45C4A246B8A7}"/>
              </a:ext>
            </a:extLst>
          </p:cNvPr>
          <p:cNvSpPr/>
          <p:nvPr/>
        </p:nvSpPr>
        <p:spPr>
          <a:xfrm>
            <a:off x="7525612" y="571147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ED0F4D7-A12A-DB91-CB7C-7F476A70FF7F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809944E-87E7-544F-DC52-11B4A7B25DBA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9970215" y="3551311"/>
            <a:ext cx="673949" cy="2912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AEA9CAC3-B8CD-DBA8-E16E-6636E32C51CA}"/>
              </a:ext>
            </a:extLst>
          </p:cNvPr>
          <p:cNvSpPr/>
          <p:nvPr/>
        </p:nvSpPr>
        <p:spPr>
          <a:xfrm>
            <a:off x="3683993" y="679191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12182FA-FCE4-5FCB-8146-B6CE767A4CC4}"/>
              </a:ext>
            </a:extLst>
          </p:cNvPr>
          <p:cNvSpPr/>
          <p:nvPr/>
        </p:nvSpPr>
        <p:spPr>
          <a:xfrm>
            <a:off x="10575251" y="341927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DD8DC93-BD45-9AB5-0FDD-D5E37335342C}"/>
              </a:ext>
            </a:extLst>
          </p:cNvPr>
          <p:cNvSpPr/>
          <p:nvPr/>
        </p:nvSpPr>
        <p:spPr>
          <a:xfrm>
            <a:off x="3665785" y="4602549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7D1477B-1CED-134C-CE5A-562887007F52}"/>
              </a:ext>
            </a:extLst>
          </p:cNvPr>
          <p:cNvSpPr/>
          <p:nvPr/>
        </p:nvSpPr>
        <p:spPr>
          <a:xfrm>
            <a:off x="3966517" y="459069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58564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62C0F-68E5-0AAC-B334-BAF6823D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EF64F5-F0F2-0DC0-2D6C-00903F8FFA44}"/>
              </a:ext>
            </a:extLst>
          </p:cNvPr>
          <p:cNvSpPr/>
          <p:nvPr/>
        </p:nvSpPr>
        <p:spPr>
          <a:xfrm>
            <a:off x="77841" y="116632"/>
            <a:ext cx="4887214" cy="66325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800-1804 : L’empire du Bornou-Kanem autour du lac Tchad, principale puissance de la bande sahélienne</a:t>
            </a:r>
          </a:p>
          <a:p>
            <a:endParaRPr lang="fr-FR" sz="1600" dirty="0"/>
          </a:p>
          <a:p>
            <a:r>
              <a:rPr lang="fr-FR" sz="1600" dirty="0"/>
              <a:t>*Le Bornou-Kanem au début du XVIe siècle…</a:t>
            </a:r>
          </a:p>
          <a:p>
            <a:endParaRPr lang="fr-FR" sz="1600" dirty="0"/>
          </a:p>
          <a:p>
            <a:r>
              <a:rPr lang="fr-FR" sz="1600" dirty="0"/>
              <a:t>a) Au Soudan même…</a:t>
            </a:r>
          </a:p>
          <a:p>
            <a:r>
              <a:rPr lang="fr-FR" sz="1600" dirty="0"/>
              <a:t>*La puissance de l’empire des </a:t>
            </a:r>
            <a:r>
              <a:rPr lang="fr-FR" sz="1600" i="1" dirty="0"/>
              <a:t>mais</a:t>
            </a:r>
            <a:r>
              <a:rPr lang="fr-FR" sz="1600" dirty="0"/>
              <a:t> du Bornou s’oppose</a:t>
            </a:r>
          </a:p>
          <a:p>
            <a:r>
              <a:rPr lang="fr-FR" sz="1600" dirty="0"/>
              <a:t>A celle des </a:t>
            </a:r>
            <a:r>
              <a:rPr lang="fr-FR" sz="1600" i="1" dirty="0" err="1"/>
              <a:t>askya</a:t>
            </a:r>
            <a:r>
              <a:rPr lang="fr-FR" sz="1600" dirty="0"/>
              <a:t> du Songhaï, avant sa disparition</a:t>
            </a:r>
          </a:p>
          <a:p>
            <a:endParaRPr lang="fr-FR" sz="1600" dirty="0"/>
          </a:p>
          <a:p>
            <a:r>
              <a:rPr lang="fr-FR" sz="1500" dirty="0"/>
              <a:t>*A l’ouest, les cités haoussas…</a:t>
            </a:r>
          </a:p>
          <a:p>
            <a:r>
              <a:rPr lang="fr-FR" sz="1500" dirty="0"/>
              <a:t>Concurrencent le commerce du Bornou</a:t>
            </a:r>
          </a:p>
          <a:p>
            <a:endParaRPr lang="fr-FR" sz="1500" dirty="0"/>
          </a:p>
          <a:p>
            <a:r>
              <a:rPr lang="fr-FR" sz="1500" dirty="0"/>
              <a:t>NB : La cité haoussa de </a:t>
            </a:r>
            <a:r>
              <a:rPr lang="fr-FR" sz="1500" dirty="0" err="1"/>
              <a:t>Kebbi</a:t>
            </a:r>
            <a:r>
              <a:rPr lang="fr-FR" sz="1500" dirty="0"/>
              <a:t> ayant pris le contrôle d’Agadès</a:t>
            </a:r>
          </a:p>
          <a:p>
            <a:r>
              <a:rPr lang="fr-FR" sz="1500" dirty="0"/>
              <a:t>Devenu le principal entrepôt sur la route transsaharienne</a:t>
            </a:r>
          </a:p>
          <a:p>
            <a:r>
              <a:rPr lang="fr-FR" sz="1500" dirty="0"/>
              <a:t>Aux dépens du Songhaï et du Bornou, plus à l’est</a:t>
            </a:r>
          </a:p>
          <a:p>
            <a:endParaRPr lang="fr-FR" sz="1500" dirty="0"/>
          </a:p>
          <a:p>
            <a:r>
              <a:rPr lang="fr-FR" sz="1600" dirty="0"/>
              <a:t>b) A cela s’ajoute au nord du Sahara…</a:t>
            </a:r>
          </a:p>
          <a:p>
            <a:r>
              <a:rPr lang="fr-FR" sz="1600" dirty="0"/>
              <a:t>L’arrivée de deux nouveaux protagonistes</a:t>
            </a:r>
          </a:p>
          <a:p>
            <a:r>
              <a:rPr lang="fr-FR" sz="1600" dirty="0"/>
              <a:t>- Les Ottomans au nord-est ; Et…</a:t>
            </a:r>
          </a:p>
          <a:p>
            <a:r>
              <a:rPr lang="fr-FR" sz="1600" dirty="0"/>
              <a:t>- Les Marocains au nord-ouest…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/>
              <a:t>*Au XVIe siècle, des relations complexes entre…</a:t>
            </a:r>
          </a:p>
          <a:p>
            <a:r>
              <a:rPr lang="fr-FR" sz="1600" dirty="0"/>
              <a:t>Le Bornou et l’Empire ottoman ; Mais également avec…</a:t>
            </a:r>
          </a:p>
          <a:p>
            <a:r>
              <a:rPr lang="fr-FR" sz="1600" dirty="0"/>
              <a:t>- Le Songhaï, le Maroc</a:t>
            </a:r>
          </a:p>
          <a:p>
            <a:r>
              <a:rPr lang="fr-FR" sz="1600" dirty="0"/>
              <a:t>- Sans oublier Espagnols et Portugais</a:t>
            </a:r>
          </a:p>
          <a:p>
            <a:endParaRPr lang="fr-FR" sz="1600" dirty="0"/>
          </a:p>
          <a:p>
            <a:r>
              <a:rPr lang="fr-FR" sz="1600" dirty="0"/>
              <a:t>*En trois temps…</a:t>
            </a:r>
          </a:p>
        </p:txBody>
      </p:sp>
      <p:pic>
        <p:nvPicPr>
          <p:cNvPr id="11" name="Image 10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0646F0C5-CB61-F6BC-B433-C8654F1CA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4E877F1-D63B-15FA-80E7-8AF6A7D6B47B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2E2B36-D618-ABFD-9C86-D4D55B9DFC62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043C5FA-FC74-14BD-DC6E-66B8EBC06968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B7DCEED-9784-58C3-8BF6-C7346972C92B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B760DB8F-DD47-1CE7-1A1E-585EC9C9498B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08151CB-3FE3-49C5-EEFA-8AA0B24ED776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EF0B545-2A6D-B78B-316B-BE2961AA8646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6B6DB10B-C040-2496-CE1B-3EF0F7DDCBF9}"/>
              </a:ext>
            </a:extLst>
          </p:cNvPr>
          <p:cNvSpPr/>
          <p:nvPr/>
        </p:nvSpPr>
        <p:spPr>
          <a:xfrm rot="16008347">
            <a:off x="7279247" y="2909882"/>
            <a:ext cx="580570" cy="136424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6FF37AC-27D8-D305-2563-3D82FD64C56F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10FB193-392B-D137-D304-4CF5AF51AAD5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0FF52AF-291A-AD8B-92EF-8CD571BED422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43F245E-8B79-C3C3-1E60-D9F3DE7483B1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2E27FFB6-539A-4FC7-A405-8CF3F3B772F1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5C6B39A-4F42-CFF7-759C-7A9B7ACFFE90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C05ACEB-11F7-F381-26C4-F1783C008C36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769DEAC-8892-6680-06F3-102117415A02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E311B29-B6C6-4772-33E3-80EF4C1D3F95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FA1C71B-E9EB-FC6F-252A-005F36FAB821}"/>
              </a:ext>
            </a:extLst>
          </p:cNvPr>
          <p:cNvCxnSpPr>
            <a:cxnSpLocks/>
            <a:endCxn id="46" idx="7"/>
          </p:cNvCxnSpPr>
          <p:nvPr/>
        </p:nvCxnSpPr>
        <p:spPr>
          <a:xfrm flipH="1">
            <a:off x="6831216" y="3893114"/>
            <a:ext cx="517689" cy="32088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7D118870-661B-E328-ED76-86CD5A3A8B90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EEDEADC7-74BC-6FA6-0E71-DA5E1FF62E7E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B6F21B3-07D9-8221-C570-B158F7131A8A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985882" cy="928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24D4C20-AEF5-27E5-C536-C31EE1B9CDB7}"/>
              </a:ext>
            </a:extLst>
          </p:cNvPr>
          <p:cNvCxnSpPr>
            <a:cxnSpLocks/>
            <a:endCxn id="42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05414871-C8EE-21AB-783D-AFE9FE992946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B839FC6C-EC94-C093-B20C-54D219396E1B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B725D5A-E9BA-339B-CA9E-3DAAE36B99E2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0254C71-0F69-2834-4152-6F4C52A97E9B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F2A39D64-0AA5-B3D4-A92B-AE4F79D76821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B4AB73D1-C15C-C1A5-B038-25459847F819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8857CAAA-77BE-30A0-A696-D2C77B0264DE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EF7B0998-1F3D-01E2-5766-0484E6E1BF2A}"/>
              </a:ext>
            </a:extLst>
          </p:cNvPr>
          <p:cNvSpPr/>
          <p:nvPr/>
        </p:nvSpPr>
        <p:spPr>
          <a:xfrm>
            <a:off x="7737533" y="3496581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028243F9-0664-F59E-8B05-B375174FDFAB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1188B1C7-F02D-B7F8-A49E-1B5A20274777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B85B9F47-BFB8-069F-A1A0-27EEE17E25C8}"/>
              </a:ext>
            </a:extLst>
          </p:cNvPr>
          <p:cNvCxnSpPr>
            <a:cxnSpLocks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1270E57F-4B70-A10E-B0F7-E116287DDC9D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>
            <a:extLst>
              <a:ext uri="{FF2B5EF4-FFF2-40B4-BE49-F238E27FC236}">
                <a16:creationId xmlns:a16="http://schemas.microsoft.com/office/drawing/2014/main" id="{44F4CCE9-9266-6051-7C63-FF32BA935294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33E7749B-0822-DE2D-EEFD-D59622E5DD04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0D077958-E576-524B-5B2E-553458F171D0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343E1BC7-4CB1-0372-68AF-A532564970B1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30696C6D-CADC-2BF9-0628-6659917E2A2A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96D4632D-E30F-90DC-BDAE-3D68D499BE3E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EE583AF4-00B9-161F-2490-BEFEEA973DB7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CDC5BB18-5CC6-6F21-951D-9279E2C64320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F902A2C4-43A7-C499-65B6-D2F6FB45FD7B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057F845A-4A34-77B6-826B-D27B082AC90F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>
            <a:extLst>
              <a:ext uri="{FF2B5EF4-FFF2-40B4-BE49-F238E27FC236}">
                <a16:creationId xmlns:a16="http://schemas.microsoft.com/office/drawing/2014/main" id="{D639CED4-A769-56E6-B8A1-9640E5FB88B1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1DBF2018-B246-326D-DBF4-9C35F223A139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664671C6-589B-0064-DADD-D1459A911704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515DF3D0-54BB-F721-8F13-DBB4A9BB303D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28AC7E24-5C52-D89E-0502-6C9F3BAF406E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D85AF2CC-B020-992F-918A-15376D210C4C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2CCE1D7B-43D5-ADA3-A951-E157FF4A35EC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>
            <a:extLst>
              <a:ext uri="{FF2B5EF4-FFF2-40B4-BE49-F238E27FC236}">
                <a16:creationId xmlns:a16="http://schemas.microsoft.com/office/drawing/2014/main" id="{0C07D1F5-7F0C-BB1A-0759-47A3D3D15617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57751409-9DAC-CC76-0EE8-DEF9E2862A88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83D00485-5E5D-8912-1C8E-C497AFF50183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CA849051-F03D-18F6-3FF6-8266E05691FB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63718D56-561C-1FEC-57F7-C87DFD0F397A}"/>
              </a:ext>
            </a:extLst>
          </p:cNvPr>
          <p:cNvSpPr/>
          <p:nvPr/>
        </p:nvSpPr>
        <p:spPr>
          <a:xfrm>
            <a:off x="7520777" y="401399"/>
            <a:ext cx="4424495" cy="1953132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E4DB55FC-08A2-6DA8-D8DF-D29D352D90EC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B35E7CC9-3048-6870-1F72-2F4D6491F6BC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EE42C822-62E4-9B88-2686-4686D4F370F4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9A7EB800-E214-8775-5A15-7D94B4F098EE}"/>
              </a:ext>
            </a:extLst>
          </p:cNvPr>
          <p:cNvCxnSpPr>
            <a:cxnSpLocks/>
            <a:endCxn id="175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avec flèche 152">
            <a:extLst>
              <a:ext uri="{FF2B5EF4-FFF2-40B4-BE49-F238E27FC236}">
                <a16:creationId xmlns:a16="http://schemas.microsoft.com/office/drawing/2014/main" id="{73E3E0EB-3604-5D45-2662-57CC5059849C}"/>
              </a:ext>
            </a:extLst>
          </p:cNvPr>
          <p:cNvCxnSpPr>
            <a:cxnSpLocks/>
            <a:endCxn id="174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C5DD5EEF-ABCA-5CE3-D1CB-6FCB9E74B172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lipse 159">
            <a:extLst>
              <a:ext uri="{FF2B5EF4-FFF2-40B4-BE49-F238E27FC236}">
                <a16:creationId xmlns:a16="http://schemas.microsoft.com/office/drawing/2014/main" id="{BE70D216-0867-0EBE-DF90-8972AA34E134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AAEA307D-80C3-50D3-989F-D3EACAFB5B5B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Ellipse 172">
            <a:extLst>
              <a:ext uri="{FF2B5EF4-FFF2-40B4-BE49-F238E27FC236}">
                <a16:creationId xmlns:a16="http://schemas.microsoft.com/office/drawing/2014/main" id="{37A7B432-92CA-9F7C-8C19-E9B8D6BAEF54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AB705D7A-BBB6-BC8E-A8F3-ACB27246E417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202B1D2E-EEA5-990F-2062-937CD6DB6D15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25BF61C9-DACA-F254-BEDE-59455993CD71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2F91C6FC-27B9-7F1D-DB57-01D93E5DC409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45B633CA-6A30-9009-7CA9-4A06AF7151B0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779A5597-D4B6-67C4-311F-919F1AB8EB37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8FBBC151-E400-4A8C-F322-C7428DE9D7F5}"/>
              </a:ext>
            </a:extLst>
          </p:cNvPr>
          <p:cNvSpPr/>
          <p:nvPr/>
        </p:nvSpPr>
        <p:spPr>
          <a:xfrm rot="2346730">
            <a:off x="6686798" y="525856"/>
            <a:ext cx="739262" cy="1719386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9C5E1359-9AC0-1857-24BB-D913CBAF1B40}"/>
              </a:ext>
            </a:extLst>
          </p:cNvPr>
          <p:cNvSpPr/>
          <p:nvPr/>
        </p:nvSpPr>
        <p:spPr>
          <a:xfrm>
            <a:off x="2894847" y="4725255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95D5C4C4-FE37-DEB4-B7C6-CA44BD832D9E}"/>
              </a:ext>
            </a:extLst>
          </p:cNvPr>
          <p:cNvSpPr/>
          <p:nvPr/>
        </p:nvSpPr>
        <p:spPr>
          <a:xfrm>
            <a:off x="3180105" y="4441913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FE8C621E-7313-30B2-859E-9394F80FAD28}"/>
              </a:ext>
            </a:extLst>
          </p:cNvPr>
          <p:cNvSpPr/>
          <p:nvPr/>
        </p:nvSpPr>
        <p:spPr>
          <a:xfrm>
            <a:off x="4364173" y="1923983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A9F75528-7EDB-03DB-06A1-3E6A59814402}"/>
              </a:ext>
            </a:extLst>
          </p:cNvPr>
          <p:cNvSpPr/>
          <p:nvPr/>
        </p:nvSpPr>
        <p:spPr>
          <a:xfrm>
            <a:off x="2686985" y="2325183"/>
            <a:ext cx="269556" cy="222641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15FC957C-801E-A29B-9268-B2CEDB1270BD}"/>
              </a:ext>
            </a:extLst>
          </p:cNvPr>
          <p:cNvSpPr/>
          <p:nvPr/>
        </p:nvSpPr>
        <p:spPr>
          <a:xfrm>
            <a:off x="3965932" y="895017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77BD7C6F-0FA3-161A-D885-6E2E5192E4E7}"/>
              </a:ext>
            </a:extLst>
          </p:cNvPr>
          <p:cNvSpPr/>
          <p:nvPr/>
        </p:nvSpPr>
        <p:spPr>
          <a:xfrm>
            <a:off x="6756249" y="374794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0EB4518E-DA1E-2F69-D6E2-F65E331CF1C3}"/>
              </a:ext>
            </a:extLst>
          </p:cNvPr>
          <p:cNvSpPr/>
          <p:nvPr/>
        </p:nvSpPr>
        <p:spPr>
          <a:xfrm>
            <a:off x="7264897" y="334367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6ED4A1F-001D-B069-005C-F4556D90D7E3}"/>
              </a:ext>
            </a:extLst>
          </p:cNvPr>
          <p:cNvSpPr/>
          <p:nvPr/>
        </p:nvSpPr>
        <p:spPr>
          <a:xfrm>
            <a:off x="4260207" y="895017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6F98DC4-E199-78A6-BE49-1E55567E0C36}"/>
              </a:ext>
            </a:extLst>
          </p:cNvPr>
          <p:cNvSpPr/>
          <p:nvPr/>
        </p:nvSpPr>
        <p:spPr>
          <a:xfrm>
            <a:off x="8710408" y="3314320"/>
            <a:ext cx="269556" cy="222641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5B80105-C1AF-0FC0-C739-88E0AF340905}"/>
              </a:ext>
            </a:extLst>
          </p:cNvPr>
          <p:cNvSpPr/>
          <p:nvPr/>
        </p:nvSpPr>
        <p:spPr>
          <a:xfrm>
            <a:off x="4396074" y="2793401"/>
            <a:ext cx="269556" cy="222641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769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2BB60-DF44-D89B-97B6-D5DC95891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31490DB8-EA1B-3126-97F0-EAB9976D4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3818A03-5A17-8883-22CA-B35D75CE14D7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629DCA6-8C14-822A-2387-7530BCDA26A5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835C588-9FF6-A455-03F7-C865B0675749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47E94C-8D5A-F8F0-ACD8-6B13B6C74E75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034DC61C-C1F3-E55F-96CA-D2E7B119F8F9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74341F1-E0C9-D6CF-D7B6-FF05D331E9F7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46546C8-9BA2-4107-9E49-B82A568F806E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66F023BE-8E9F-2F47-71BE-50361D5431E2}"/>
              </a:ext>
            </a:extLst>
          </p:cNvPr>
          <p:cNvSpPr/>
          <p:nvPr/>
        </p:nvSpPr>
        <p:spPr>
          <a:xfrm rot="16008347">
            <a:off x="7279247" y="2909882"/>
            <a:ext cx="580570" cy="136424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27CCCCB-9CF3-A971-B332-AC09F1826DCF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307CD34-E915-B40D-006E-AD73FB9B6FCB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CCE00F6-AD2B-2722-2781-1085C1DDF9A1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CB35CCE-8575-CE65-D1A0-00231F53D60B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3CC564D3-6641-88DE-F2C7-8007F1773FEA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3AB139B3-C70C-43FA-7CEE-9AE2743C180B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71EFC156-0336-219E-E6ED-644734A0D097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DD9E30E4-8448-7FDD-D5A5-32CB95EC1EA4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799471D7-4AF3-6C7A-B26A-8C9B08C0F682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846ECE4D-3EDB-B47B-0D3A-C4BE0835BD02}"/>
              </a:ext>
            </a:extLst>
          </p:cNvPr>
          <p:cNvCxnSpPr>
            <a:cxnSpLocks/>
            <a:endCxn id="66" idx="7"/>
          </p:cNvCxnSpPr>
          <p:nvPr/>
        </p:nvCxnSpPr>
        <p:spPr>
          <a:xfrm flipH="1">
            <a:off x="6831216" y="3893114"/>
            <a:ext cx="517689" cy="32088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id="{B09081B2-5CB3-F45A-B4D8-C2564FAFE6F1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8AA3FDC-E798-BF81-0303-C8E3F4A5F4FA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7BB76370-DBE3-9B15-5211-7806C34C015F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985882" cy="928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9A0D4A0E-DA0B-A397-220C-269AA7617BA8}"/>
              </a:ext>
            </a:extLst>
          </p:cNvPr>
          <p:cNvCxnSpPr>
            <a:cxnSpLocks/>
            <a:endCxn id="55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428152C2-6389-7997-FCC1-70B3555049ED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A968EAC9-4121-F925-2835-C1D01F8C0DDC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43C54AE0-4A62-8936-4ADA-5477134986C8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225F2F45-1447-80DF-1183-BA573C15203E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307B5E77-7892-A04F-25E6-8E7EBF6FB6A9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58FCC343-6452-B258-74E5-26256077CCF0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>
            <a:extLst>
              <a:ext uri="{FF2B5EF4-FFF2-40B4-BE49-F238E27FC236}">
                <a16:creationId xmlns:a16="http://schemas.microsoft.com/office/drawing/2014/main" id="{21FBBF45-1330-FE8A-1555-F86E100A8C2F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C9BFC0C1-6313-8EE9-2ED5-27A12EEDDA62}"/>
              </a:ext>
            </a:extLst>
          </p:cNvPr>
          <p:cNvSpPr/>
          <p:nvPr/>
        </p:nvSpPr>
        <p:spPr>
          <a:xfrm>
            <a:off x="7737533" y="3496581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C3F2B30C-60F4-B175-5BC8-BE75D919F1C3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82157DB1-BEF4-F8C1-5A65-96C4C5C64DBA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3C4A30F7-F472-7901-1C72-E69613355FC6}"/>
              </a:ext>
            </a:extLst>
          </p:cNvPr>
          <p:cNvCxnSpPr>
            <a:cxnSpLocks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Ellipse 113">
            <a:extLst>
              <a:ext uri="{FF2B5EF4-FFF2-40B4-BE49-F238E27FC236}">
                <a16:creationId xmlns:a16="http://schemas.microsoft.com/office/drawing/2014/main" id="{600538E1-AF2C-CD81-73D5-9AC7AEFEC4C4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AE1D298F-A535-2EDE-99A8-AEAFFD095571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e 115">
            <a:extLst>
              <a:ext uri="{FF2B5EF4-FFF2-40B4-BE49-F238E27FC236}">
                <a16:creationId xmlns:a16="http://schemas.microsoft.com/office/drawing/2014/main" id="{1F577F27-44B0-D1B4-4EE9-34F96E84C3BF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BC7DBEA2-69EE-7DF6-92F9-D1B1B3BF0DF4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3221DF84-ED19-246A-032C-5B2801E9B849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04CEE540-4D69-F7C4-B021-530571C6838B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524083A4-EA4E-FE12-5497-E34DF86CA541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C41E84B4-A9F5-B8DF-7689-9012562DC111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D09C4B08-D96F-0983-939E-EBFE9B3E3D17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C99012FB-3348-2891-5F24-EA4073F77A33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A88D03FB-76CE-E131-5E50-6489A64EB1BD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5B0BBB69-D6CC-A134-C1C2-54E030A125DC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01F85EEA-FC9A-C5BA-EF01-4485019333A1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F63920F-8DDD-A3EF-BE57-B2AE9F67D502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097AACA2-E333-AA8B-F849-5ACB1B4F13A4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E747D568-8E3F-27F8-03EC-E9C135E86C70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E3EE4F49-3DE3-2275-AE6B-7DD1E4CF879E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5B949D4D-6444-6F07-1EE8-BAD3DA911052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5C467CB9-DD36-E7A5-57A9-6AAB7F61DC71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lipse 132">
            <a:extLst>
              <a:ext uri="{FF2B5EF4-FFF2-40B4-BE49-F238E27FC236}">
                <a16:creationId xmlns:a16="http://schemas.microsoft.com/office/drawing/2014/main" id="{2653062A-071F-4DA5-DCC8-5C3DCE93E367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F8A1597E-0AD7-DEC0-F259-F96794E67060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BE002ED7-8B62-463C-E801-F69ACA9B07C9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A44F926C-7CF5-ACFC-89A5-CF1E5DF6F4E2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E8BADE41-1A82-9C03-45EF-FA74C66B4F89}"/>
              </a:ext>
            </a:extLst>
          </p:cNvPr>
          <p:cNvSpPr/>
          <p:nvPr/>
        </p:nvSpPr>
        <p:spPr>
          <a:xfrm>
            <a:off x="7520777" y="401399"/>
            <a:ext cx="4424495" cy="1953132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5437AEFC-35D2-B28F-9E48-22C0E32F1050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E9902C5D-8A5E-F3FC-EFCF-099465E5F07A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55B9B668-B720-A027-B853-9A19A4532170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843AE62A-25A8-A193-6CE7-9C1ACCD4C47F}"/>
              </a:ext>
            </a:extLst>
          </p:cNvPr>
          <p:cNvCxnSpPr>
            <a:cxnSpLocks/>
            <a:endCxn id="148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906A37B4-5C9C-37A9-9C2E-B068C7FAB882}"/>
              </a:ext>
            </a:extLst>
          </p:cNvPr>
          <p:cNvCxnSpPr>
            <a:cxnSpLocks/>
            <a:endCxn id="147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1F3A4BDB-BBBD-AA4C-4244-E82BD86B4E31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Ellipse 143">
            <a:extLst>
              <a:ext uri="{FF2B5EF4-FFF2-40B4-BE49-F238E27FC236}">
                <a16:creationId xmlns:a16="http://schemas.microsoft.com/office/drawing/2014/main" id="{434BACCF-8D22-B870-977B-9477CA47368B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A7B98F26-3CB7-53C3-1415-56319F1AAA65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llipse 145">
            <a:extLst>
              <a:ext uri="{FF2B5EF4-FFF2-40B4-BE49-F238E27FC236}">
                <a16:creationId xmlns:a16="http://schemas.microsoft.com/office/drawing/2014/main" id="{B55C087B-14DF-C8D5-9159-EA941B73DD63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20AFD78-2C4C-D85E-1D45-E5AAFD0A0062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FFC48CE4-2CD0-F1D5-A7C9-09EB55A8E88B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3D43D2E-B6FA-8D48-0F87-677328A46E35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4129FDB4-9848-88D8-5DAF-E71D1BF79026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C858FF44-86FB-B2F0-319C-DF2B2646790F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7860AB8C-F8D0-B545-8008-3BB5CFB1B88A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826121D1-F790-AC3E-F5AC-9A6A2BA66F3E}"/>
              </a:ext>
            </a:extLst>
          </p:cNvPr>
          <p:cNvSpPr/>
          <p:nvPr/>
        </p:nvSpPr>
        <p:spPr>
          <a:xfrm rot="2346730">
            <a:off x="6686798" y="525856"/>
            <a:ext cx="739262" cy="1719386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666FC349-3BA3-B3B5-5BF7-06466CA21063}"/>
              </a:ext>
            </a:extLst>
          </p:cNvPr>
          <p:cNvSpPr/>
          <p:nvPr/>
        </p:nvSpPr>
        <p:spPr>
          <a:xfrm>
            <a:off x="6756249" y="374794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1E86492-A962-E9FF-7A3D-934C8D28A7B7}"/>
              </a:ext>
            </a:extLst>
          </p:cNvPr>
          <p:cNvSpPr/>
          <p:nvPr/>
        </p:nvSpPr>
        <p:spPr>
          <a:xfrm>
            <a:off x="7264897" y="334367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D77E74-782B-918B-88B7-55D307C212BC}"/>
              </a:ext>
            </a:extLst>
          </p:cNvPr>
          <p:cNvSpPr/>
          <p:nvPr/>
        </p:nvSpPr>
        <p:spPr>
          <a:xfrm>
            <a:off x="28824" y="59790"/>
            <a:ext cx="5264907" cy="5986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800-1804 : L’empire du Bornou-Kanem autour du lac Tchad, principale puissance de la bande sahélienne</a:t>
            </a:r>
          </a:p>
          <a:p>
            <a:endParaRPr lang="fr-FR" sz="1600" dirty="0"/>
          </a:p>
          <a:p>
            <a:r>
              <a:rPr lang="fr-FR" sz="1600" dirty="0"/>
              <a:t>1) 1510-55 ; Des relations cordiales avec les Turcs…</a:t>
            </a:r>
          </a:p>
          <a:p>
            <a:endParaRPr lang="fr-FR" sz="1600" dirty="0"/>
          </a:p>
          <a:p>
            <a:r>
              <a:rPr lang="fr-FR" sz="1600" dirty="0"/>
              <a:t>*Durant cette période, les </a:t>
            </a:r>
            <a:r>
              <a:rPr lang="fr-FR" sz="1600" i="1" dirty="0"/>
              <a:t>mais</a:t>
            </a:r>
            <a:r>
              <a:rPr lang="fr-FR" sz="1600" dirty="0"/>
              <a:t> du Bornou</a:t>
            </a:r>
          </a:p>
          <a:p>
            <a:r>
              <a:rPr lang="fr-FR" sz="1600" dirty="0"/>
              <a:t>Etablissent des relations diplomatiques</a:t>
            </a:r>
          </a:p>
          <a:p>
            <a:r>
              <a:rPr lang="fr-FR" sz="1600" dirty="0"/>
              <a:t>Avec les puissances du nord de l’Afrique…</a:t>
            </a:r>
          </a:p>
          <a:p>
            <a:endParaRPr lang="fr-FR" sz="1600" dirty="0"/>
          </a:p>
          <a:p>
            <a:r>
              <a:rPr lang="fr-FR" sz="1600" dirty="0"/>
              <a:t>*1512 : Idriss envoie une mission chez les Espagnols</a:t>
            </a:r>
          </a:p>
          <a:p>
            <a:r>
              <a:rPr lang="fr-FR" sz="1500" dirty="0"/>
              <a:t>Qui viennent de s’emparer - provisoirement - de Tripoli (1510-51)</a:t>
            </a:r>
          </a:p>
          <a:p>
            <a:r>
              <a:rPr lang="fr-FR" sz="1600" dirty="0"/>
              <a:t>NB : Pour mettre fin aux raids des corsaires </a:t>
            </a:r>
            <a:r>
              <a:rPr lang="fr-FR" sz="1600" i="1" dirty="0"/>
              <a:t>barbaresques</a:t>
            </a:r>
          </a:p>
          <a:p>
            <a:endParaRPr lang="fr-FR" sz="1600" dirty="0"/>
          </a:p>
          <a:p>
            <a:r>
              <a:rPr lang="fr-FR" sz="1600" dirty="0"/>
              <a:t>*1517-74 : Du Caire à Alger, puis Tripoli et Tunis</a:t>
            </a:r>
          </a:p>
          <a:p>
            <a:r>
              <a:rPr lang="fr-FR" sz="1600" dirty="0"/>
              <a:t>Les Ottomans prennent le contrôle du Maghreb</a:t>
            </a:r>
          </a:p>
          <a:p>
            <a:r>
              <a:rPr lang="fr-FR" sz="1600" dirty="0"/>
              <a:t>NB : Sauf le Maroc ; </a:t>
            </a:r>
            <a:r>
              <a:rPr lang="fr-FR" sz="1600" u="sng" dirty="0"/>
              <a:t>A revoir</a:t>
            </a:r>
            <a:r>
              <a:rPr lang="fr-FR" sz="1600" dirty="0"/>
              <a:t>… ; Et enfin…</a:t>
            </a:r>
          </a:p>
          <a:p>
            <a:r>
              <a:rPr lang="fr-FR" sz="1600" dirty="0"/>
              <a:t>*1549 : Les Ottomans s’emparent du Fezzan…</a:t>
            </a:r>
          </a:p>
          <a:p>
            <a:endParaRPr lang="fr-FR" sz="1600" dirty="0"/>
          </a:p>
          <a:p>
            <a:r>
              <a:rPr lang="fr-FR" sz="1600" dirty="0"/>
              <a:t>*1555 : Le </a:t>
            </a:r>
            <a:r>
              <a:rPr lang="fr-FR" sz="1600" i="1" dirty="0"/>
              <a:t>mai</a:t>
            </a:r>
            <a:r>
              <a:rPr lang="fr-FR" sz="1600" dirty="0"/>
              <a:t> de Bornou </a:t>
            </a:r>
            <a:r>
              <a:rPr lang="fr-FR" sz="1600" dirty="0" err="1"/>
              <a:t>Dunama</a:t>
            </a:r>
            <a:endParaRPr lang="fr-FR" sz="1600" dirty="0"/>
          </a:p>
          <a:p>
            <a:r>
              <a:rPr lang="fr-FR" sz="1600" dirty="0"/>
              <a:t>Envoie une ambassade à Constantinople</a:t>
            </a:r>
          </a:p>
          <a:p>
            <a:r>
              <a:rPr lang="fr-FR" sz="1600" dirty="0"/>
              <a:t>Ambassade qui signe un traité d’</a:t>
            </a:r>
            <a:r>
              <a:rPr lang="fr-FR" sz="1600" i="1" dirty="0"/>
              <a:t>amitié et de commerce</a:t>
            </a:r>
          </a:p>
          <a:p>
            <a:r>
              <a:rPr lang="fr-FR" sz="1600" dirty="0"/>
              <a:t>Avec le sultan </a:t>
            </a:r>
            <a:r>
              <a:rPr lang="fr-FR" sz="1600" u="sng" dirty="0"/>
              <a:t>Soliman</a:t>
            </a:r>
          </a:p>
          <a:p>
            <a:endParaRPr lang="fr-FR" sz="1600" dirty="0"/>
          </a:p>
          <a:p>
            <a:r>
              <a:rPr lang="fr-FR" sz="1600" dirty="0"/>
              <a:t>*Mais malgré ce traité, quelques </a:t>
            </a:r>
            <a:r>
              <a:rPr lang="fr-FR" sz="1600" i="1" dirty="0"/>
              <a:t>accrocs</a:t>
            </a:r>
            <a:r>
              <a:rPr lang="fr-FR" sz="1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6756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F7FC2-2B29-CD47-6A20-39269B83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9E2FCCB1-EAD5-A310-A9A2-342F336ED321}"/>
              </a:ext>
            </a:extLst>
          </p:cNvPr>
          <p:cNvSpPr/>
          <p:nvPr/>
        </p:nvSpPr>
        <p:spPr>
          <a:xfrm>
            <a:off x="35291" y="56138"/>
            <a:ext cx="5041741" cy="44935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800-1804 : L’empire du Bornou-Kanem autour du lac Tchad, principale puissance de la bande sahélienne</a:t>
            </a:r>
          </a:p>
          <a:p>
            <a:endParaRPr lang="fr-FR" sz="1600" dirty="0"/>
          </a:p>
          <a:p>
            <a:r>
              <a:rPr lang="fr-FR" sz="1600" dirty="0"/>
              <a:t>2) 1571-77 : La situation change…</a:t>
            </a:r>
          </a:p>
          <a:p>
            <a:endParaRPr lang="fr-FR" sz="1600" dirty="0"/>
          </a:p>
          <a:p>
            <a:r>
              <a:rPr lang="fr-FR" sz="1600" dirty="0"/>
              <a:t>*1571 : Sous </a:t>
            </a:r>
            <a:r>
              <a:rPr lang="fr-FR" sz="1600" u="sng" dirty="0"/>
              <a:t>Sélim II</a:t>
            </a:r>
            <a:r>
              <a:rPr lang="fr-FR" sz="1600" dirty="0"/>
              <a:t> (1566), les Ottomans augmentent</a:t>
            </a:r>
          </a:p>
          <a:p>
            <a:r>
              <a:rPr lang="fr-FR" sz="1600" dirty="0"/>
              <a:t>Le tribut annuel du Fezzan et les taxes sur les pèlerins Venant du pays haoussa et du Bornou</a:t>
            </a:r>
          </a:p>
          <a:p>
            <a:r>
              <a:rPr lang="fr-FR" sz="1600" dirty="0"/>
              <a:t>*De plus, attaques des Touaregs contre les oasis</a:t>
            </a:r>
          </a:p>
          <a:p>
            <a:endParaRPr lang="fr-FR" sz="1600" dirty="0"/>
          </a:p>
          <a:p>
            <a:r>
              <a:rPr lang="fr-FR" sz="1500" dirty="0"/>
              <a:t>*1574 : Soucieux d’assurer la sécurité de la route</a:t>
            </a:r>
          </a:p>
          <a:p>
            <a:r>
              <a:rPr lang="fr-FR" sz="1500" dirty="0"/>
              <a:t>Le </a:t>
            </a:r>
            <a:r>
              <a:rPr lang="fr-FR" sz="1500" i="1" dirty="0"/>
              <a:t>mai</a:t>
            </a:r>
            <a:r>
              <a:rPr lang="fr-FR" sz="1500" dirty="0"/>
              <a:t> </a:t>
            </a:r>
            <a:r>
              <a:rPr lang="fr-FR" sz="1500" dirty="0" err="1"/>
              <a:t>Alawoma</a:t>
            </a:r>
            <a:r>
              <a:rPr lang="fr-FR" sz="1500" dirty="0"/>
              <a:t> (1564) envoie une mission à Istanbul ; Et…</a:t>
            </a:r>
          </a:p>
          <a:p>
            <a:endParaRPr lang="fr-FR" sz="1600" dirty="0"/>
          </a:p>
          <a:p>
            <a:r>
              <a:rPr lang="fr-FR" sz="1600" dirty="0"/>
              <a:t>*1577 : Il obtient de </a:t>
            </a:r>
            <a:r>
              <a:rPr lang="fr-FR" sz="1600" u="sng" dirty="0"/>
              <a:t>Murad III</a:t>
            </a:r>
            <a:r>
              <a:rPr lang="fr-FR" sz="1600" dirty="0"/>
              <a:t> (1574)…</a:t>
            </a:r>
          </a:p>
          <a:p>
            <a:r>
              <a:rPr lang="fr-FR" sz="1600" dirty="0"/>
              <a:t>- Une meilleure administration du Fezzan</a:t>
            </a:r>
          </a:p>
          <a:p>
            <a:r>
              <a:rPr lang="fr-FR" sz="1600" dirty="0"/>
              <a:t>- Le contrôle, au sud de Fezzan, de la forteresse de Guran</a:t>
            </a:r>
          </a:p>
          <a:p>
            <a:r>
              <a:rPr lang="fr-FR" sz="1600" dirty="0"/>
              <a:t>- Et une coopération contre les attaques des Touaregs</a:t>
            </a:r>
          </a:p>
          <a:p>
            <a:r>
              <a:rPr lang="fr-FR" sz="1600" dirty="0"/>
              <a:t>NB : Ainsi que des armes à feu et des instructeurs turcs</a:t>
            </a:r>
          </a:p>
        </p:txBody>
      </p:sp>
      <p:pic>
        <p:nvPicPr>
          <p:cNvPr id="3" name="Image 2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218F45AE-6C09-C673-EC59-E73DF2CB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7EA0A8A-5B7B-028F-1793-32111BFCAE40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DE5AD93-5196-2326-93B2-44F164082BBD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991F72C-7C88-394B-86F9-09CEDD274F1C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8E2CC28-2E1B-D5E9-A6ED-90609116D5C1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4A55C032-B833-AD1F-4C9E-60D1335C3CA9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FF5309F-D2F7-DA05-425E-A7ADE74A589C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F0E91C2-3087-0D32-9D12-DC32DF821989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6B29B6CA-F296-556B-0FB1-AB71745DA5F5}"/>
              </a:ext>
            </a:extLst>
          </p:cNvPr>
          <p:cNvSpPr/>
          <p:nvPr/>
        </p:nvSpPr>
        <p:spPr>
          <a:xfrm rot="16008347">
            <a:off x="7279247" y="2909882"/>
            <a:ext cx="580570" cy="136424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53D811-31D0-C0C7-BB81-336404C035C9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C99171B-1E9D-B5CC-3BB5-7A4C7BB3F208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C7130EA-3EF7-64D0-5F2E-95584874C288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2A07CB7-E2BF-6E34-F485-4F6A2A2F4228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2C0C2659-9D45-C420-EC81-9007D9C46F61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76037E3-66F4-8FE8-2F06-558B033182BE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C48D301-A14C-84E7-E849-BD204BEE678F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CCA0F3A-7989-2E1A-39F9-FB55A80AF35B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37A4C45-F156-C3F0-6ECC-54BB87D2F6B1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FFD2107-D467-736B-3C4E-A686C4C9AC9C}"/>
              </a:ext>
            </a:extLst>
          </p:cNvPr>
          <p:cNvCxnSpPr>
            <a:cxnSpLocks/>
            <a:endCxn id="29" idx="7"/>
          </p:cNvCxnSpPr>
          <p:nvPr/>
        </p:nvCxnSpPr>
        <p:spPr>
          <a:xfrm flipH="1">
            <a:off x="6831216" y="3893114"/>
            <a:ext cx="517689" cy="32088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88A5EB67-BBE8-00E7-FB66-2F17C652049F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9FD9F6F-9B68-AD8D-1D7C-999097D5D0DC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27ECC1F-D971-9BA5-BFC8-B87357132FB8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985882" cy="928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A51D3BBB-44EB-3295-6494-76C03FCA76AE}"/>
              </a:ext>
            </a:extLst>
          </p:cNvPr>
          <p:cNvCxnSpPr>
            <a:cxnSpLocks/>
            <a:endCxn id="21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69FAC622-4F84-CF8D-C0F4-AB286A364503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75CCD95-44BD-4772-9F12-8438A48A7D55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360BE52D-7D8A-6935-EA4E-B1334977704C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574B463-2F1A-2000-2EB5-62E949BD200D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B0765E16-C3E6-FAF0-3765-DF3CB88F5DAE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47668DFB-0FF3-65AD-6160-171F59E07DCE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0E69B60B-DBFC-F8BB-D934-8C59CAAAA236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98CF0856-A01B-D2A1-3049-DD86BE2C30CC}"/>
              </a:ext>
            </a:extLst>
          </p:cNvPr>
          <p:cNvSpPr/>
          <p:nvPr/>
        </p:nvSpPr>
        <p:spPr>
          <a:xfrm>
            <a:off x="7737533" y="3496581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879E56A4-5410-8CF2-DF81-FE30446B2908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7B5A952-6022-6710-2C6A-D22D3E67E2A1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9667C42D-CC2D-3FC2-FF85-3224D34A331C}"/>
              </a:ext>
            </a:extLst>
          </p:cNvPr>
          <p:cNvCxnSpPr>
            <a:cxnSpLocks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0CEF5669-2366-A85D-0DDB-233F406009D9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A656BB6-811B-739B-222C-FAEBBA1CAB8F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9DD681FF-95F8-5684-A91F-2F07FE106DCB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3D0DAD6A-6FC0-1DFD-29F2-E1BF851BAC4A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F8150F10-0E03-0B15-A416-45993A72A6A6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1A182029-D03E-21FE-017F-637C6C60A082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1BE2796F-D03A-9DAC-7B81-B6892178F03D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84F96AD-BB45-7F3C-C83F-37DA754CD608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51416845-D38B-8B6F-8BF5-9E095086491E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F5245516-800F-B7F1-65F2-A4E24C992649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6EDF287-BC65-9B21-C88E-962D27C2F1B7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E8743C6D-9A1C-CC85-6909-05A4EB74F92D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3B1C7DE1-0BCA-38AC-6B97-BB14B7642CC6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FE23DA1E-0B17-A156-21D7-CF06E62DB9B5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2CB6BCD6-3AE1-11FF-1648-75D7E9C03EF0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4ED2534D-92A8-232F-87FB-DFD7D4D4DEEF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1F23638C-F18A-6F03-D6C6-F0163E643A21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DBAEDB0E-4FB8-8E50-C312-CBBF88A25F34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5E11982B-840C-429D-209D-9F0B1C754C02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2545E806-029E-E007-E352-0431B71ACDB6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0BA6B69D-584C-529E-8E10-28EC36097ABF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DCE2DAB5-976A-FBA8-DE9B-792F7D17B1C1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FB71AD29-A7A5-811E-6BE1-2CF0274D642B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lipse 94">
            <a:extLst>
              <a:ext uri="{FF2B5EF4-FFF2-40B4-BE49-F238E27FC236}">
                <a16:creationId xmlns:a16="http://schemas.microsoft.com/office/drawing/2014/main" id="{3B0CBB61-840A-4C10-DB75-788F1721241C}"/>
              </a:ext>
            </a:extLst>
          </p:cNvPr>
          <p:cNvSpPr/>
          <p:nvPr/>
        </p:nvSpPr>
        <p:spPr>
          <a:xfrm>
            <a:off x="7520777" y="401399"/>
            <a:ext cx="4424495" cy="1953132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77E91E14-04B2-D9D6-A989-DB5D035FF4A7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A4F86AA-B07B-1BC5-CE85-1D97308B5B26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41C49029-2887-68EB-E704-D331DC151F4C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093E9809-753A-20A5-B152-115AC7823665}"/>
              </a:ext>
            </a:extLst>
          </p:cNvPr>
          <p:cNvCxnSpPr>
            <a:cxnSpLocks/>
            <a:endCxn id="128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F64010B6-0230-CDB2-30E6-CCDBDB00976B}"/>
              </a:ext>
            </a:extLst>
          </p:cNvPr>
          <p:cNvCxnSpPr>
            <a:cxnSpLocks/>
            <a:endCxn id="127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E5CC0AB3-BD94-4D65-F81D-A65E2824E10F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lipse 123">
            <a:extLst>
              <a:ext uri="{FF2B5EF4-FFF2-40B4-BE49-F238E27FC236}">
                <a16:creationId xmlns:a16="http://schemas.microsoft.com/office/drawing/2014/main" id="{97A18298-B6E5-C5E4-B26F-712BEE3D7749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FACA909B-37A4-B216-ECBC-4FF195C161F0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059A4EDF-9821-72A2-8F5B-FDD7D0C696CF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345F05F4-A95A-0F75-B10D-29E75CD6085D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EA6554F9-BD68-3F3C-B434-24A3D5379D72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23A1741C-AFE0-9743-CA4D-65D271F45023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21636FB9-527B-531F-252E-F830074C7A57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AB33BC5B-7026-E686-1661-214FD18FDB5C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FE115499-BC02-C37D-ED6B-2FA36E106D67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789A211B-2C39-4AD4-86EC-5E558F0AB317}"/>
              </a:ext>
            </a:extLst>
          </p:cNvPr>
          <p:cNvSpPr/>
          <p:nvPr/>
        </p:nvSpPr>
        <p:spPr>
          <a:xfrm rot="2346730">
            <a:off x="6686798" y="525856"/>
            <a:ext cx="739262" cy="1719386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4467395E-5C8B-DBEF-CEAE-C1DFF2C017AF}"/>
              </a:ext>
            </a:extLst>
          </p:cNvPr>
          <p:cNvCxnSpPr>
            <a:cxnSpLocks/>
            <a:endCxn id="131" idx="2"/>
          </p:cNvCxnSpPr>
          <p:nvPr/>
        </p:nvCxnSpPr>
        <p:spPr>
          <a:xfrm>
            <a:off x="8717499" y="2087067"/>
            <a:ext cx="825194" cy="1444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Ellipse 154">
            <a:extLst>
              <a:ext uri="{FF2B5EF4-FFF2-40B4-BE49-F238E27FC236}">
                <a16:creationId xmlns:a16="http://schemas.microsoft.com/office/drawing/2014/main" id="{45B60B23-1D4F-852C-47B3-0FA3F0222C37}"/>
              </a:ext>
            </a:extLst>
          </p:cNvPr>
          <p:cNvSpPr/>
          <p:nvPr/>
        </p:nvSpPr>
        <p:spPr>
          <a:xfrm>
            <a:off x="6756249" y="374794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E7925C62-4172-0402-87C1-4347B02D9D6F}"/>
              </a:ext>
            </a:extLst>
          </p:cNvPr>
          <p:cNvSpPr/>
          <p:nvPr/>
        </p:nvSpPr>
        <p:spPr>
          <a:xfrm>
            <a:off x="7264897" y="334367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AC7E1DC-4019-369F-E53A-E61D205D5CED}"/>
              </a:ext>
            </a:extLst>
          </p:cNvPr>
          <p:cNvSpPr/>
          <p:nvPr/>
        </p:nvSpPr>
        <p:spPr>
          <a:xfrm>
            <a:off x="4278837" y="2069982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32DE393-1659-2ED1-BB43-28915923C3DE}"/>
              </a:ext>
            </a:extLst>
          </p:cNvPr>
          <p:cNvCxnSpPr>
            <a:cxnSpLocks/>
          </p:cNvCxnSpPr>
          <p:nvPr/>
        </p:nvCxnSpPr>
        <p:spPr>
          <a:xfrm>
            <a:off x="8686356" y="2181708"/>
            <a:ext cx="164254" cy="11420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2892E98-C89A-B96A-3228-A630F4105B1B}"/>
              </a:ext>
            </a:extLst>
          </p:cNvPr>
          <p:cNvCxnSpPr>
            <a:cxnSpLocks/>
          </p:cNvCxnSpPr>
          <p:nvPr/>
        </p:nvCxnSpPr>
        <p:spPr>
          <a:xfrm>
            <a:off x="8591054" y="1991672"/>
            <a:ext cx="788626" cy="11588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560B5D46-F413-769D-7A15-68E0BC472774}"/>
              </a:ext>
            </a:extLst>
          </p:cNvPr>
          <p:cNvSpPr/>
          <p:nvPr/>
        </p:nvSpPr>
        <p:spPr>
          <a:xfrm>
            <a:off x="8551578" y="195906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A815397-B180-367F-201A-DD16C3A0DA21}"/>
              </a:ext>
            </a:extLst>
          </p:cNvPr>
          <p:cNvCxnSpPr>
            <a:cxnSpLocks/>
            <a:stCxn id="18" idx="2"/>
            <a:endCxn id="129" idx="6"/>
          </p:cNvCxnSpPr>
          <p:nvPr/>
        </p:nvCxnSpPr>
        <p:spPr>
          <a:xfrm flipH="1" flipV="1">
            <a:off x="7880792" y="1887485"/>
            <a:ext cx="670786" cy="182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6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A53A5-0BCD-AE98-EF8C-8A4D8E85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4126D831-266A-6091-6C5F-140DF985D97E}"/>
              </a:ext>
            </a:extLst>
          </p:cNvPr>
          <p:cNvSpPr/>
          <p:nvPr/>
        </p:nvSpPr>
        <p:spPr>
          <a:xfrm>
            <a:off x="35292" y="56138"/>
            <a:ext cx="4972200" cy="64786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800-1804 : L’empire du Bornou-Kanem autour du lac Tchad, principale puissance de la bande sahélienne</a:t>
            </a:r>
          </a:p>
          <a:p>
            <a:endParaRPr lang="fr-FR" sz="1600" dirty="0"/>
          </a:p>
          <a:p>
            <a:r>
              <a:rPr lang="fr-FR" sz="1600" dirty="0"/>
              <a:t>3) 1578-91 : L’arrivée du Maroc et la fin du Songhaï…</a:t>
            </a:r>
          </a:p>
          <a:p>
            <a:endParaRPr lang="fr-FR" sz="1600" dirty="0"/>
          </a:p>
          <a:p>
            <a:r>
              <a:rPr lang="fr-FR" sz="1600" dirty="0"/>
              <a:t>*1578 : Au Maroc…</a:t>
            </a:r>
          </a:p>
          <a:p>
            <a:r>
              <a:rPr lang="fr-FR" sz="1600" dirty="0"/>
              <a:t>A la bataille de Ksar El </a:t>
            </a:r>
            <a:r>
              <a:rPr lang="fr-FR" sz="1600" dirty="0" err="1"/>
              <a:t>Khébir</a:t>
            </a:r>
            <a:r>
              <a:rPr lang="fr-FR" sz="1600" dirty="0"/>
              <a:t>, </a:t>
            </a:r>
            <a:r>
              <a:rPr lang="fr-FR" sz="1600" i="1" dirty="0"/>
              <a:t>Bataille des Trois Rois</a:t>
            </a:r>
          </a:p>
          <a:p>
            <a:r>
              <a:rPr lang="fr-FR" sz="1600" dirty="0"/>
              <a:t>Victoire du Maroc des Saadiens</a:t>
            </a:r>
          </a:p>
          <a:p>
            <a:r>
              <a:rPr lang="fr-FR" sz="1600" dirty="0"/>
              <a:t>Contre </a:t>
            </a:r>
            <a:r>
              <a:rPr lang="fr-FR" sz="1600" u="sng" dirty="0"/>
              <a:t>Sébastien 1</a:t>
            </a:r>
            <a:r>
              <a:rPr lang="fr-FR" sz="1600" u="sng" baseline="30000" dirty="0"/>
              <a:t>er</a:t>
            </a:r>
            <a:r>
              <a:rPr lang="fr-FR" sz="1600" dirty="0"/>
              <a:t>, le roi du Portugal ; </a:t>
            </a:r>
            <a:r>
              <a:rPr lang="fr-FR" sz="1600" u="sng" dirty="0"/>
              <a:t>A revoir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*Victoire de l’Islam : Le Bornou envoie une délégation</a:t>
            </a:r>
          </a:p>
          <a:p>
            <a:r>
              <a:rPr lang="fr-FR" sz="1600" dirty="0"/>
              <a:t>Pour féliciter le sultan </a:t>
            </a:r>
            <a:r>
              <a:rPr lang="fr-FR" sz="1600" dirty="0" err="1"/>
              <a:t>saadien</a:t>
            </a:r>
            <a:r>
              <a:rPr lang="fr-FR" sz="1600" dirty="0"/>
              <a:t> </a:t>
            </a:r>
            <a:r>
              <a:rPr lang="fr-FR" sz="1600" u="sng" dirty="0"/>
              <a:t>Al-Mansour</a:t>
            </a:r>
          </a:p>
          <a:p>
            <a:endParaRPr lang="fr-FR" sz="1600" dirty="0"/>
          </a:p>
          <a:p>
            <a:r>
              <a:rPr lang="fr-FR" sz="1600" dirty="0"/>
              <a:t>*Mais inquiet des projets Maroc-Ottomans de conquêtes communes des oasis, voire du Soudan, </a:t>
            </a:r>
            <a:r>
              <a:rPr lang="fr-FR" sz="1600" dirty="0" err="1"/>
              <a:t>Alawoma</a:t>
            </a:r>
            <a:r>
              <a:rPr lang="fr-FR" sz="1600" dirty="0"/>
              <a:t> propose</a:t>
            </a:r>
          </a:p>
          <a:p>
            <a:r>
              <a:rPr lang="fr-FR" sz="1600" dirty="0"/>
              <a:t>Au Maroc des expéditions communes dans les oasis</a:t>
            </a:r>
          </a:p>
          <a:p>
            <a:r>
              <a:rPr lang="fr-FR" sz="1500" dirty="0"/>
              <a:t>*En échange, </a:t>
            </a:r>
            <a:r>
              <a:rPr lang="fr-FR" sz="1500" dirty="0" err="1"/>
              <a:t>Alawoma</a:t>
            </a:r>
            <a:r>
              <a:rPr lang="fr-FR" sz="1500" dirty="0"/>
              <a:t> reconnait Al-Mansour comme calife</a:t>
            </a:r>
          </a:p>
          <a:p>
            <a:endParaRPr lang="fr-FR" sz="1600" dirty="0"/>
          </a:p>
          <a:p>
            <a:r>
              <a:rPr lang="fr-FR" sz="1600" dirty="0"/>
              <a:t>*Ainsi, le Maroc renforce sa position au </a:t>
            </a:r>
            <a:r>
              <a:rPr lang="fr-FR" sz="1600" i="1" dirty="0"/>
              <a:t>Soudan</a:t>
            </a:r>
            <a:r>
              <a:rPr lang="fr-FR" sz="1600" dirty="0"/>
              <a:t> </a:t>
            </a:r>
          </a:p>
          <a:p>
            <a:r>
              <a:rPr lang="fr-FR" sz="1600" dirty="0"/>
              <a:t>Au détriment du Songhaï encore puissant</a:t>
            </a:r>
          </a:p>
          <a:p>
            <a:endParaRPr lang="fr-FR" sz="1600" dirty="0"/>
          </a:p>
          <a:p>
            <a:r>
              <a:rPr lang="fr-FR" sz="1600" dirty="0"/>
              <a:t>*1591 : Les Marocains attaquent et vainquent</a:t>
            </a:r>
          </a:p>
          <a:p>
            <a:r>
              <a:rPr lang="fr-FR" sz="1600" dirty="0"/>
              <a:t>Le Songhaï qui disparaît ; </a:t>
            </a:r>
            <a:r>
              <a:rPr lang="fr-FR" sz="1600" u="sng" dirty="0"/>
              <a:t>A revoir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*Et maintenant, retour au Bornou-Kanem</a:t>
            </a:r>
          </a:p>
          <a:p>
            <a:r>
              <a:rPr lang="fr-FR" sz="1600" dirty="0"/>
              <a:t>Aux siècles suivants…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3" name="Image 2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89EE8ABB-D988-2D1A-1FAF-46C86A2F8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86B73C2-D475-CE1D-67A2-8D507326932D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6A3B7AC-958A-4F25-549B-27F2BBB6F671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D308D3A-CDC9-83C5-91B3-D4F7DCC4E713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B2105E0-1468-6E47-CA0A-3362A689CCEA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FADE50D8-6EB2-64EF-96A9-C74EA159838D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106DC29-5F48-465C-2169-0EC61DD2930A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A6564BA-01F7-A593-70E3-0E2FC114B860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B111C789-1D6D-A631-0619-C44D2978BE7C}"/>
              </a:ext>
            </a:extLst>
          </p:cNvPr>
          <p:cNvSpPr/>
          <p:nvPr/>
        </p:nvSpPr>
        <p:spPr>
          <a:xfrm rot="16008347">
            <a:off x="7279247" y="2909882"/>
            <a:ext cx="580570" cy="1364241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7485B9D-B831-5D25-93FD-22AEF8D1B19D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F9AE4E7-787A-11B6-6B51-AD6522861D4C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BEE3A83-1BF2-2CCC-8616-1CE351DAE61F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51BBDC2-AD96-99A9-3AAB-CFB140D986D9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6E1B309C-D9AF-CC30-ADF4-36E34E6ABE6C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C716772-E9C0-D24F-A92B-19E0AABD9EA4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14DFA8B-7F4C-89B7-EB7D-8FF7E0098A8D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DF632EA-8B72-AF3B-5C97-99B2A1C9F4E5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AA111E4-DB87-DB14-CA41-2736FEBB975E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CD50C24-87A1-7F5C-0663-68A832C4612D}"/>
              </a:ext>
            </a:extLst>
          </p:cNvPr>
          <p:cNvCxnSpPr>
            <a:cxnSpLocks/>
            <a:endCxn id="29" idx="7"/>
          </p:cNvCxnSpPr>
          <p:nvPr/>
        </p:nvCxnSpPr>
        <p:spPr>
          <a:xfrm flipH="1">
            <a:off x="6831216" y="3893114"/>
            <a:ext cx="517689" cy="32088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406714F6-F7EA-C0F7-D1C5-74168CED3ADF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A2C7FE3-6FCD-238D-763C-F94381660E8E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EB92331-FA14-B9E2-8547-9EFAD2C399B2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985882" cy="928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34FF8475-0294-45F4-E1B2-0977389B2E2C}"/>
              </a:ext>
            </a:extLst>
          </p:cNvPr>
          <p:cNvCxnSpPr>
            <a:cxnSpLocks/>
            <a:endCxn id="21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9D239F79-5A93-E2A2-C824-F1013CE357ED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B2E20AD-28E6-5C3B-EB12-20D2DD0BDE30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B66C3EB-C23D-B8ED-BB39-F16229A158F9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304550FF-1863-F6F3-2EC5-1BA22BFB6D5C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80124406-1B39-9289-CC21-0576917B966C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E3F3A8B-E6EF-2356-318A-71D8D909DDD0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B4DB2298-4B8C-F314-C14E-97F4531BC807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66D450D-04E3-DE35-83CE-E9103FAF6584}"/>
              </a:ext>
            </a:extLst>
          </p:cNvPr>
          <p:cNvSpPr/>
          <p:nvPr/>
        </p:nvSpPr>
        <p:spPr>
          <a:xfrm>
            <a:off x="7737533" y="3496581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E8560FE-A099-6CA6-D1BC-75DF0F3FA2EB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74BA1F60-67AE-F54E-DD74-C3E6E4F810A5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D07E439-FC6F-EB8B-10D6-17601F650352}"/>
              </a:ext>
            </a:extLst>
          </p:cNvPr>
          <p:cNvCxnSpPr>
            <a:cxnSpLocks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B48F6A79-C143-22E4-B80A-7BA464AA7868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7C1ECB5D-D8E3-41FC-2382-0BC5BD20B044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1FA30888-3789-CD46-3179-AB0D186F8A4B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FE1823EF-2DEC-89A6-FAA9-6828FA6796E4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3FDF2645-AD3C-97EF-AA30-8A785A75B757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AC14C57F-7F9B-BA16-4D7E-D737D8F8F2A1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01EF4CE8-2FD2-86C3-475B-B4762E02783B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CAE34B34-3A2D-A75A-84CB-3D784D9C56A8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D6575AE2-5FDB-006A-BE58-22D8417296FC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96D516B-93F9-8A59-2A7E-6719B0AD2656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4FBFD2DA-9849-0295-7E38-8647536B7D17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E93E6B86-1DCF-B70B-CBC3-772DE26F5A4B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BD210656-837C-62D8-E6BE-C1F7727ADA4C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B12742B2-A1CC-0148-4FB7-F0DC3676BC33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8A38CAAA-32CF-6638-A1A3-7CC4DE058698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062CA5C-A4F6-B561-D80B-BE9FEB3F6DF8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9D00B2C9-AFD6-4B1C-156C-FC7A88B076C7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02DE8023-7D9B-CD36-CB3F-8A9AE5D91AB9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4312AFE9-4855-6363-C0BF-3CCDB36139C1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DE55917C-230C-A4E1-C211-98A8F16263B2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219BA192-C077-44F3-4394-1D8CB4B8FAF1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EA934A38-0EBD-E3FA-F99F-170904BD3710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lipse 94">
            <a:extLst>
              <a:ext uri="{FF2B5EF4-FFF2-40B4-BE49-F238E27FC236}">
                <a16:creationId xmlns:a16="http://schemas.microsoft.com/office/drawing/2014/main" id="{37464A52-54AC-4FB3-BF86-6F91B824A512}"/>
              </a:ext>
            </a:extLst>
          </p:cNvPr>
          <p:cNvSpPr/>
          <p:nvPr/>
        </p:nvSpPr>
        <p:spPr>
          <a:xfrm>
            <a:off x="7520777" y="401399"/>
            <a:ext cx="4424495" cy="1953132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89C58F15-AA21-6D31-590F-F7848A358654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4A6510A-A8F3-F954-2210-3C09D81FDA69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99735EF5-0664-4F0F-C300-F056B67C886D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37940553-6812-A575-68F9-21C8562B79F6}"/>
              </a:ext>
            </a:extLst>
          </p:cNvPr>
          <p:cNvCxnSpPr>
            <a:cxnSpLocks/>
            <a:endCxn id="127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2412BAAC-32A3-5082-5364-AAD01DE2DD8A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lipse 123">
            <a:extLst>
              <a:ext uri="{FF2B5EF4-FFF2-40B4-BE49-F238E27FC236}">
                <a16:creationId xmlns:a16="http://schemas.microsoft.com/office/drawing/2014/main" id="{329DC315-FBF1-2C04-659A-63CD0FE1C9C4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FCE63D05-DE26-73C8-92E6-2A1DC210DFE5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8C25F937-0AF1-DB8E-DC5A-E9407C8B8B70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314A5B7C-4EE2-773D-7D88-0B57D4F91CDE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EFBA0178-444C-4FC4-5055-14F4B17DBC97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97A36218-6085-E20A-3A2A-9DFC42BD40A0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F46B3FD7-9547-041D-23F3-47F1650E4250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455F23C2-1E4A-42A6-AD5B-2F2AF9061358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E4938560-6BA5-832B-55B5-6E9AF00F0493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D0425DFB-5230-DC66-EB8A-1191E285029E}"/>
              </a:ext>
            </a:extLst>
          </p:cNvPr>
          <p:cNvSpPr/>
          <p:nvPr/>
        </p:nvSpPr>
        <p:spPr>
          <a:xfrm rot="2346730">
            <a:off x="6686798" y="525856"/>
            <a:ext cx="739262" cy="1719386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9D8D1738-36B1-6298-9769-730E33069C95}"/>
              </a:ext>
            </a:extLst>
          </p:cNvPr>
          <p:cNvCxnSpPr>
            <a:cxnSpLocks/>
            <a:endCxn id="131" idx="2"/>
          </p:cNvCxnSpPr>
          <p:nvPr/>
        </p:nvCxnSpPr>
        <p:spPr>
          <a:xfrm>
            <a:off x="8717499" y="2087067"/>
            <a:ext cx="825194" cy="1444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60873456-3B6B-10EE-CB5A-976CD9935D1E}"/>
              </a:ext>
            </a:extLst>
          </p:cNvPr>
          <p:cNvSpPr/>
          <p:nvPr/>
        </p:nvSpPr>
        <p:spPr>
          <a:xfrm>
            <a:off x="6941662" y="882372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73DC28A-8C9F-C402-012D-8AC777802515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6912764" y="565912"/>
            <a:ext cx="68374" cy="34906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4A10E0DC-4FC7-8445-FB3D-51DA279FF23A}"/>
              </a:ext>
            </a:extLst>
          </p:cNvPr>
          <p:cNvSpPr/>
          <p:nvPr/>
        </p:nvSpPr>
        <p:spPr>
          <a:xfrm>
            <a:off x="6756249" y="374794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A81D859-50BB-8F0E-AE5A-4DE1F0C9F890}"/>
              </a:ext>
            </a:extLst>
          </p:cNvPr>
          <p:cNvSpPr/>
          <p:nvPr/>
        </p:nvSpPr>
        <p:spPr>
          <a:xfrm>
            <a:off x="7264897" y="334367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1258B0C-EA82-B73E-1B73-1612ABCC73C4}"/>
              </a:ext>
            </a:extLst>
          </p:cNvPr>
          <p:cNvCxnSpPr>
            <a:cxnSpLocks/>
          </p:cNvCxnSpPr>
          <p:nvPr/>
        </p:nvCxnSpPr>
        <p:spPr>
          <a:xfrm>
            <a:off x="6963811" y="1279886"/>
            <a:ext cx="464957" cy="198427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B82728F8-65DE-C040-272D-3C383CBC0026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1945C88-111E-9206-C525-9C66B6CC1A4D}"/>
              </a:ext>
            </a:extLst>
          </p:cNvPr>
          <p:cNvCxnSpPr>
            <a:cxnSpLocks/>
          </p:cNvCxnSpPr>
          <p:nvPr/>
        </p:nvCxnSpPr>
        <p:spPr>
          <a:xfrm>
            <a:off x="8686356" y="2181708"/>
            <a:ext cx="164254" cy="11420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927E742-12C5-405F-3141-4EC54A3424E9}"/>
              </a:ext>
            </a:extLst>
          </p:cNvPr>
          <p:cNvCxnSpPr>
            <a:cxnSpLocks/>
          </p:cNvCxnSpPr>
          <p:nvPr/>
        </p:nvCxnSpPr>
        <p:spPr>
          <a:xfrm>
            <a:off x="8591054" y="1991672"/>
            <a:ext cx="788626" cy="11588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15F8A5C3-2A27-29A9-0DB7-413EE1A6009F}"/>
              </a:ext>
            </a:extLst>
          </p:cNvPr>
          <p:cNvSpPr/>
          <p:nvPr/>
        </p:nvSpPr>
        <p:spPr>
          <a:xfrm>
            <a:off x="8551578" y="195906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4A79F01-07B2-7F33-5640-23C019E0D4D7}"/>
              </a:ext>
            </a:extLst>
          </p:cNvPr>
          <p:cNvCxnSpPr>
            <a:cxnSpLocks/>
          </p:cNvCxnSpPr>
          <p:nvPr/>
        </p:nvCxnSpPr>
        <p:spPr>
          <a:xfrm flipH="1" flipV="1">
            <a:off x="7880792" y="1887485"/>
            <a:ext cx="670786" cy="182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4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143" y="106473"/>
            <a:ext cx="3631917" cy="6001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*1591</a:t>
            </a:r>
          </a:p>
          <a:p>
            <a:r>
              <a:rPr lang="fr-FR" sz="1600" dirty="0"/>
              <a:t>Après la chute de l’empire du Songhaï</a:t>
            </a:r>
          </a:p>
          <a:p>
            <a:r>
              <a:rPr lang="fr-FR" sz="1600" dirty="0"/>
              <a:t>La savane occidentale se réorganise</a:t>
            </a:r>
          </a:p>
          <a:p>
            <a:r>
              <a:rPr lang="fr-FR" sz="1600" dirty="0"/>
              <a:t>En de multiples royaumes</a:t>
            </a:r>
          </a:p>
          <a:p>
            <a:endParaRPr lang="fr-FR" sz="1600" dirty="0"/>
          </a:p>
          <a:p>
            <a:r>
              <a:rPr lang="fr-FR" sz="1600" i="1" dirty="0"/>
              <a:t>Dans le climat d’incertitude et d’insécurité qui résulta de la chute de l’empire du Songhaï,</a:t>
            </a:r>
          </a:p>
          <a:p>
            <a:endParaRPr lang="fr-FR" sz="1600" i="1" dirty="0"/>
          </a:p>
          <a:p>
            <a:r>
              <a:rPr lang="fr-FR" sz="1600" i="1" dirty="0"/>
              <a:t>le pouvoir politique allait être capté désormais par tous ceux qui avaient</a:t>
            </a:r>
          </a:p>
          <a:p>
            <a:r>
              <a:rPr lang="fr-FR" sz="1600" i="1" dirty="0"/>
              <a:t>les moyens d’assurer la défense</a:t>
            </a:r>
          </a:p>
          <a:p>
            <a:r>
              <a:rPr lang="fr-FR" sz="1600" i="1" dirty="0"/>
              <a:t>et la protection de leurs peuples.</a:t>
            </a:r>
          </a:p>
          <a:p>
            <a:endParaRPr lang="fr-FR" sz="1600" dirty="0"/>
          </a:p>
          <a:p>
            <a:r>
              <a:rPr lang="fr-FR" sz="1600" i="1" dirty="0"/>
              <a:t>Aux imposantes constructions étatiques du passé allait succéder</a:t>
            </a:r>
          </a:p>
          <a:p>
            <a:r>
              <a:rPr lang="fr-FR" sz="1600" i="1" dirty="0"/>
              <a:t>une mosaïque de principautés et de royaumes limités à une ethnie, un clan, une ville ou même une série de gros villages.</a:t>
            </a:r>
          </a:p>
          <a:p>
            <a:r>
              <a:rPr lang="fr-FR" sz="1600" dirty="0"/>
              <a:t>Histoire générale de l’Afrique, tome V, UNESCO, p. 224</a:t>
            </a:r>
          </a:p>
          <a:p>
            <a:endParaRPr lang="fr-FR" sz="1600" dirty="0"/>
          </a:p>
          <a:p>
            <a:r>
              <a:rPr lang="fr-FR" sz="1600" dirty="0"/>
              <a:t>*D’ouest en est, inventaire…</a:t>
            </a:r>
          </a:p>
        </p:txBody>
      </p:sp>
      <p:pic>
        <p:nvPicPr>
          <p:cNvPr id="9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308EAC70-7367-7362-FE63-01AC46D4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1F29E458-6C7E-F5BF-86E7-2E1221BE5F8E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9BF590-C73F-4CAF-1E3A-12110C2BB740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423775D-2A20-BA73-4598-B665CFA780EF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3C346A0-3878-50E1-393D-2BC695652BD5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436633F-98FD-48CB-6035-5B2FAA9B8A4E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6FBC388-C9F9-6654-3711-CE74A389F5BA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64A68AB-3B18-3473-C040-3EE06DE1DC80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9C284C0-2135-24CB-362B-D363543AC010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B7B59A8-D916-40E5-E9F2-EF3B7B348AAC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35C647D-BBED-0058-EF99-25C83B30525D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172242F-A228-A49F-B138-98A948081DF9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DBB3B4C-3ACE-59A3-4569-381C647705F0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E9B3828-D616-CD48-18F7-2C084AB2CCFF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BFEC8B2-6918-B847-9851-ED9476220C3D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D8E216C-750F-647C-8DC3-DD529BEECEAD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06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18E7E-46C8-539B-EBBE-B80EA45FD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2FB24D-56FE-C962-BD45-3DEF158B8FC6}"/>
              </a:ext>
            </a:extLst>
          </p:cNvPr>
          <p:cNvSpPr/>
          <p:nvPr/>
        </p:nvSpPr>
        <p:spPr>
          <a:xfrm>
            <a:off x="77841" y="116632"/>
            <a:ext cx="4887214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800-1804 : L’empire du Bornou-Kanem autour du lac Tchad, principale puissance de la bande sahélienne</a:t>
            </a:r>
          </a:p>
          <a:p>
            <a:endParaRPr lang="fr-FR" sz="1600" dirty="0"/>
          </a:p>
          <a:p>
            <a:r>
              <a:rPr lang="fr-FR" sz="1600" dirty="0"/>
              <a:t>*Au XVIIe siècle, l’âge d’or du Bornou…</a:t>
            </a:r>
          </a:p>
          <a:p>
            <a:r>
              <a:rPr lang="fr-FR" sz="1600" dirty="0"/>
              <a:t>NB : 1591 : Disparition du Songhaï</a:t>
            </a:r>
          </a:p>
          <a:p>
            <a:endParaRPr lang="fr-FR" sz="1600" dirty="0"/>
          </a:p>
          <a:p>
            <a:r>
              <a:rPr lang="fr-FR" sz="1600" dirty="0"/>
              <a:t>*1639-77 : Sous le règne d’</a:t>
            </a:r>
            <a:r>
              <a:rPr lang="fr-FR" sz="1600" dirty="0" err="1"/>
              <a:t>Alib</a:t>
            </a:r>
            <a:r>
              <a:rPr lang="fr-FR" sz="1600" dirty="0"/>
              <a:t> Umar</a:t>
            </a:r>
          </a:p>
          <a:p>
            <a:r>
              <a:rPr lang="fr-FR" sz="1600" dirty="0"/>
              <a:t>Le califat du Bornou est devenu</a:t>
            </a:r>
          </a:p>
          <a:p>
            <a:r>
              <a:rPr lang="fr-FR" sz="1600" dirty="0"/>
              <a:t>La 1</a:t>
            </a:r>
            <a:r>
              <a:rPr lang="fr-FR" sz="1600" baseline="30000" dirty="0"/>
              <a:t>ère</a:t>
            </a:r>
            <a:r>
              <a:rPr lang="fr-FR" sz="1600" dirty="0"/>
              <a:t> puissance du </a:t>
            </a:r>
            <a:r>
              <a:rPr lang="fr-FR" sz="1600" i="1" dirty="0"/>
              <a:t>Bilal </a:t>
            </a:r>
            <a:r>
              <a:rPr lang="fr-FR" sz="1600" i="1" dirty="0" err="1"/>
              <a:t>Al-Soudan</a:t>
            </a:r>
            <a:r>
              <a:rPr lang="fr-FR" sz="1600" dirty="0"/>
              <a:t> ; A la fois…</a:t>
            </a:r>
          </a:p>
          <a:p>
            <a:endParaRPr lang="fr-FR" sz="1600" dirty="0"/>
          </a:p>
          <a:p>
            <a:r>
              <a:rPr lang="fr-FR" sz="1600" dirty="0"/>
              <a:t>a) Un centre politique…</a:t>
            </a:r>
          </a:p>
          <a:p>
            <a:r>
              <a:rPr lang="fr-FR" sz="1600" dirty="0"/>
              <a:t>Les autres Etats voisins se plaçant sous la protection</a:t>
            </a:r>
          </a:p>
          <a:p>
            <a:r>
              <a:rPr lang="fr-FR" sz="1600" dirty="0"/>
              <a:t>De son calife, pour bénéficier de sa </a:t>
            </a:r>
            <a:r>
              <a:rPr lang="fr-FR" sz="1600" i="1" dirty="0"/>
              <a:t>baraka</a:t>
            </a:r>
            <a:r>
              <a:rPr lang="fr-FR" sz="1600" dirty="0"/>
              <a:t>, bénédiction</a:t>
            </a:r>
          </a:p>
          <a:p>
            <a:endParaRPr lang="fr-FR" sz="1600" dirty="0"/>
          </a:p>
          <a:p>
            <a:r>
              <a:rPr lang="fr-FR" sz="1600" dirty="0"/>
              <a:t>b) Un centre intellectuel et religieux</a:t>
            </a:r>
          </a:p>
          <a:p>
            <a:endParaRPr lang="fr-FR" sz="1600" dirty="0"/>
          </a:p>
          <a:p>
            <a:r>
              <a:rPr lang="fr-FR" sz="1600" dirty="0"/>
              <a:t>c) Et malgré la concurrence des cités haoussas (Agadès)</a:t>
            </a:r>
          </a:p>
          <a:p>
            <a:r>
              <a:rPr lang="fr-FR" sz="1600" dirty="0"/>
              <a:t>Un centre commercial de redistribution</a:t>
            </a:r>
          </a:p>
          <a:p>
            <a:r>
              <a:rPr lang="fr-FR" sz="1600" dirty="0"/>
              <a:t>Des produits importés, venant</a:t>
            </a:r>
          </a:p>
          <a:p>
            <a:r>
              <a:rPr lang="fr-FR" sz="1600" dirty="0"/>
              <a:t>D’Afrique du Nord, d’Europe et de l’Empire ottoman…</a:t>
            </a:r>
          </a:p>
        </p:txBody>
      </p:sp>
      <p:pic>
        <p:nvPicPr>
          <p:cNvPr id="9" name="Image 8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CB72974D-A6AA-24A0-F58A-53E1FF80B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9B49D78-C44A-9714-76B3-0D09C99E580A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138F79E-BF57-3BB7-A94B-6740D63A953E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F396720-49A1-1EAA-5008-1D5FD160B96D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4E288B1-C152-FD11-5A99-2D5700514DEC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039BC95-91C3-CC96-F8DB-CD94C67254C4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5230ACB-E8B7-702C-B828-3F14EBDE2451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795D8EBB-EED3-4BBB-AD25-25282CDFD233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06E1650-8331-E279-04FB-9FD699E519BF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6846B1A-6290-EE2E-0BFD-82C094AB6A91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43E92DC6-B0DE-A0A6-05B1-687EA8D79E18}"/>
              </a:ext>
            </a:extLst>
          </p:cNvPr>
          <p:cNvSpPr/>
          <p:nvPr/>
        </p:nvSpPr>
        <p:spPr>
          <a:xfrm>
            <a:off x="7520777" y="401399"/>
            <a:ext cx="4424495" cy="1953132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59B6ABA-49C9-19C5-9922-B09012D8F387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4726135-624C-0DD3-9B1B-52CCF0C59DD8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32B9AAE-7DE4-7CFA-2858-02EFBCD3D1D1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13AF762-8028-4240-D0A5-05E32B2C412A}"/>
              </a:ext>
            </a:extLst>
          </p:cNvPr>
          <p:cNvCxnSpPr>
            <a:cxnSpLocks/>
            <a:endCxn id="39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399A498-EB8F-E025-780F-11184F5AF45B}"/>
              </a:ext>
            </a:extLst>
          </p:cNvPr>
          <p:cNvCxnSpPr>
            <a:cxnSpLocks/>
            <a:endCxn id="38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10C450C-380F-FA5D-4632-1EABC735346E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87CA6B4A-50E1-6602-B6B3-8506C6CA6632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FB4FCA2-2C16-FE97-B914-FDC6709847BD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428D18DC-0D7F-3C41-FE3D-9A1ECFA10317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5456B4B-467C-0680-1579-7C13F27DA387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8888F08-72CF-2C5A-A1C4-C10152D9D331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F2477FCB-6C61-D596-AEDE-A2FDAE8AA1DB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BECA4A9-101A-9080-DE9C-29C3DCB46687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C912CA0-7BD4-161E-1E1A-8C36EC265A32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B784749-3D76-3F85-2EF1-15D11A69B339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45FCA3F-9400-FDCF-CE7B-289B457E5035}"/>
              </a:ext>
            </a:extLst>
          </p:cNvPr>
          <p:cNvSpPr/>
          <p:nvPr/>
        </p:nvSpPr>
        <p:spPr>
          <a:xfrm rot="1635267">
            <a:off x="6175766" y="818256"/>
            <a:ext cx="2017805" cy="2902061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38D4806-83BA-6F77-B594-6091B8647888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8717499" y="2087067"/>
            <a:ext cx="825194" cy="1444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>
            <a:extLst>
              <a:ext uri="{FF2B5EF4-FFF2-40B4-BE49-F238E27FC236}">
                <a16:creationId xmlns:a16="http://schemas.microsoft.com/office/drawing/2014/main" id="{FCC78041-10C4-B71C-056B-D2E5ED5C73AC}"/>
              </a:ext>
            </a:extLst>
          </p:cNvPr>
          <p:cNvSpPr/>
          <p:nvPr/>
        </p:nvSpPr>
        <p:spPr>
          <a:xfrm>
            <a:off x="6756249" y="374794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B4DAA779-92F2-A350-5DE4-F169F66EB4BA}"/>
              </a:ext>
            </a:extLst>
          </p:cNvPr>
          <p:cNvSpPr/>
          <p:nvPr/>
        </p:nvSpPr>
        <p:spPr>
          <a:xfrm>
            <a:off x="7264897" y="334367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3C59D3E1-C251-3C62-1D12-E00B0F6738B6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49169009-DDCD-BBD2-5D70-1F04B68B7F88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86692038-2E00-C5EF-102D-8E404EC153D5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Ellipse 198">
            <a:extLst>
              <a:ext uri="{FF2B5EF4-FFF2-40B4-BE49-F238E27FC236}">
                <a16:creationId xmlns:a16="http://schemas.microsoft.com/office/drawing/2014/main" id="{1B4D9CB8-E982-4028-C480-494CDBC7701F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0" name="Connecteur droit 199">
            <a:extLst>
              <a:ext uri="{FF2B5EF4-FFF2-40B4-BE49-F238E27FC236}">
                <a16:creationId xmlns:a16="http://schemas.microsoft.com/office/drawing/2014/main" id="{73CE5557-FF4A-76AC-2008-D3DA4AB29DDC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Ellipse 200">
            <a:extLst>
              <a:ext uri="{FF2B5EF4-FFF2-40B4-BE49-F238E27FC236}">
                <a16:creationId xmlns:a16="http://schemas.microsoft.com/office/drawing/2014/main" id="{909EA92B-51FD-0376-E262-5D82A8AD9D39}"/>
              </a:ext>
            </a:extLst>
          </p:cNvPr>
          <p:cNvSpPr/>
          <p:nvPr/>
        </p:nvSpPr>
        <p:spPr>
          <a:xfrm rot="12993896">
            <a:off x="7102254" y="3438793"/>
            <a:ext cx="373656" cy="706806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2" name="Connecteur droit 201">
            <a:extLst>
              <a:ext uri="{FF2B5EF4-FFF2-40B4-BE49-F238E27FC236}">
                <a16:creationId xmlns:a16="http://schemas.microsoft.com/office/drawing/2014/main" id="{312FC589-E39A-FA63-737F-3023CD5FA81D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6840D986-2899-BAD3-E0F6-FF826E44033D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68B4AE20-5158-57AB-E815-30D6830CCD45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53BB425E-1EC0-9468-B808-93F81EDF906C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19E2CCE4-4651-3A89-CDEA-41548EA05D97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rgbClr val="B8E0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207B6663-B358-C32C-BEE5-F7893AA18FFA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7C401DCC-A1D2-31FA-610E-A22032001021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5BA3FEBB-B507-748F-28C4-8FD09BCEFC95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982E5DC3-3EAD-5201-8629-ECF21E0FE1D4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D7AE4FE6-5E82-23BB-0ABC-CB3A1B01ED16}"/>
              </a:ext>
            </a:extLst>
          </p:cNvPr>
          <p:cNvCxnSpPr>
            <a:cxnSpLocks/>
            <a:endCxn id="212" idx="7"/>
          </p:cNvCxnSpPr>
          <p:nvPr/>
        </p:nvCxnSpPr>
        <p:spPr>
          <a:xfrm flipH="1">
            <a:off x="6831216" y="3925783"/>
            <a:ext cx="452307" cy="2882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Ellipse 211">
            <a:extLst>
              <a:ext uri="{FF2B5EF4-FFF2-40B4-BE49-F238E27FC236}">
                <a16:creationId xmlns:a16="http://schemas.microsoft.com/office/drawing/2014/main" id="{32269A93-03DD-48C5-762D-668CFB365A84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Ellipse 212">
            <a:extLst>
              <a:ext uri="{FF2B5EF4-FFF2-40B4-BE49-F238E27FC236}">
                <a16:creationId xmlns:a16="http://schemas.microsoft.com/office/drawing/2014/main" id="{E926BC20-BB19-F477-5813-EA1AEE84C9CE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8BBE378D-E88A-0D65-9EEF-97FED67ACB91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894395" cy="957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avec flèche 214">
            <a:extLst>
              <a:ext uri="{FF2B5EF4-FFF2-40B4-BE49-F238E27FC236}">
                <a16:creationId xmlns:a16="http://schemas.microsoft.com/office/drawing/2014/main" id="{7BC00E9B-0B37-012F-4880-77C1101CA758}"/>
              </a:ext>
            </a:extLst>
          </p:cNvPr>
          <p:cNvCxnSpPr>
            <a:cxnSpLocks/>
            <a:endCxn id="208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>
            <a:extLst>
              <a:ext uri="{FF2B5EF4-FFF2-40B4-BE49-F238E27FC236}">
                <a16:creationId xmlns:a16="http://schemas.microsoft.com/office/drawing/2014/main" id="{DCDED8A8-8EED-12E6-EF21-80B562324157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3E3C2E84-812D-0A15-75BD-D552A7BB8469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8E8771A1-3494-FF2E-FEDC-52F814D3A2A7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1CA61FC0-F442-5D4D-6469-55FCC181DBE2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0" name="Connecteur droit avec flèche 219">
            <a:extLst>
              <a:ext uri="{FF2B5EF4-FFF2-40B4-BE49-F238E27FC236}">
                <a16:creationId xmlns:a16="http://schemas.microsoft.com/office/drawing/2014/main" id="{8FA19E0D-7247-95F9-29CE-24B0D7E7C0B5}"/>
              </a:ext>
            </a:extLst>
          </p:cNvPr>
          <p:cNvCxnSpPr>
            <a:cxnSpLocks/>
            <a:endCxn id="217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Ellipse 220">
            <a:extLst>
              <a:ext uri="{FF2B5EF4-FFF2-40B4-BE49-F238E27FC236}">
                <a16:creationId xmlns:a16="http://schemas.microsoft.com/office/drawing/2014/main" id="{58A126E8-948E-0DF7-7840-E2C93CCC17E6}"/>
              </a:ext>
            </a:extLst>
          </p:cNvPr>
          <p:cNvSpPr/>
          <p:nvPr/>
        </p:nvSpPr>
        <p:spPr>
          <a:xfrm>
            <a:off x="8116943" y="3903545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0C98626F-8556-6180-FF7E-01D2F8C7D85B}"/>
              </a:ext>
            </a:extLst>
          </p:cNvPr>
          <p:cNvSpPr/>
          <p:nvPr/>
        </p:nvSpPr>
        <p:spPr>
          <a:xfrm>
            <a:off x="7176648" y="3771218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B52C6821-685F-5597-A481-FF05C93DC131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0FB6F0A9-87CD-0AC4-1A16-14DBF1DA0569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D5ECF9B4-ABEA-4F96-9C33-C523736316BB}"/>
              </a:ext>
            </a:extLst>
          </p:cNvPr>
          <p:cNvCxnSpPr>
            <a:cxnSpLocks/>
            <a:endCxn id="233" idx="4"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Ellipse 226">
            <a:extLst>
              <a:ext uri="{FF2B5EF4-FFF2-40B4-BE49-F238E27FC236}">
                <a16:creationId xmlns:a16="http://schemas.microsoft.com/office/drawing/2014/main" id="{4E92A499-9552-6695-CC7B-4DCEB61D9813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3D504AC-FCDC-1D0D-5D06-A1367D5BB46C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Ellipse 228">
            <a:extLst>
              <a:ext uri="{FF2B5EF4-FFF2-40B4-BE49-F238E27FC236}">
                <a16:creationId xmlns:a16="http://schemas.microsoft.com/office/drawing/2014/main" id="{91CE7E2C-B29D-10F4-B863-38BA57843B3A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478E8209-16AC-CFDC-1FBF-CF5AF11680A1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3" name="Ellipse 232">
            <a:extLst>
              <a:ext uri="{FF2B5EF4-FFF2-40B4-BE49-F238E27FC236}">
                <a16:creationId xmlns:a16="http://schemas.microsoft.com/office/drawing/2014/main" id="{491297AE-7469-ADB5-D3FC-30C0D5C7358C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4FB49107-9AAB-C808-E344-1087935A7C3A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70C3855D-A1D1-40F0-7B19-16141546710A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50F005A2-4896-979B-E3FF-D652EDD7230E}"/>
              </a:ext>
            </a:extLst>
          </p:cNvPr>
          <p:cNvSpPr/>
          <p:nvPr/>
        </p:nvSpPr>
        <p:spPr>
          <a:xfrm>
            <a:off x="8260959" y="4187342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F28BDCEF-A124-D5B7-BA19-49CA6ADB2C47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41" name="Ellipse 240">
            <a:extLst>
              <a:ext uri="{FF2B5EF4-FFF2-40B4-BE49-F238E27FC236}">
                <a16:creationId xmlns:a16="http://schemas.microsoft.com/office/drawing/2014/main" id="{D0A0BFF1-D304-866E-7CAD-24A64418EDFC}"/>
              </a:ext>
            </a:extLst>
          </p:cNvPr>
          <p:cNvSpPr/>
          <p:nvPr/>
        </p:nvSpPr>
        <p:spPr>
          <a:xfrm>
            <a:off x="7273951" y="4165533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2" name="Ellipse 241">
            <a:extLst>
              <a:ext uri="{FF2B5EF4-FFF2-40B4-BE49-F238E27FC236}">
                <a16:creationId xmlns:a16="http://schemas.microsoft.com/office/drawing/2014/main" id="{A5E33AB7-EED6-72FE-3F94-1C100BB5DEB3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387B334B-60B6-0F1D-FBDF-DFA7A9B43C4A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244" name="Ellipse 243">
            <a:extLst>
              <a:ext uri="{FF2B5EF4-FFF2-40B4-BE49-F238E27FC236}">
                <a16:creationId xmlns:a16="http://schemas.microsoft.com/office/drawing/2014/main" id="{6864C556-0F8D-4866-C048-BC5EC6CA4295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D0505900-01C3-42B5-5102-27B0F7D97567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Ellipse 245">
            <a:extLst>
              <a:ext uri="{FF2B5EF4-FFF2-40B4-BE49-F238E27FC236}">
                <a16:creationId xmlns:a16="http://schemas.microsoft.com/office/drawing/2014/main" id="{225DD0B1-ED6F-F0AC-9C35-7A81F9BBB08F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F3F4C4E0-3A5F-B983-29A7-3A2BB3506DB9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avec flèche 247">
            <a:extLst>
              <a:ext uri="{FF2B5EF4-FFF2-40B4-BE49-F238E27FC236}">
                <a16:creationId xmlns:a16="http://schemas.microsoft.com/office/drawing/2014/main" id="{BD6F449F-6FDD-4307-C76B-4EEE7E33E4FA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Ellipse 248">
            <a:extLst>
              <a:ext uri="{FF2B5EF4-FFF2-40B4-BE49-F238E27FC236}">
                <a16:creationId xmlns:a16="http://schemas.microsoft.com/office/drawing/2014/main" id="{BAA7DBED-5311-54C3-E62B-82F56BB9E966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50" name="Ellipse 249">
            <a:extLst>
              <a:ext uri="{FF2B5EF4-FFF2-40B4-BE49-F238E27FC236}">
                <a16:creationId xmlns:a16="http://schemas.microsoft.com/office/drawing/2014/main" id="{027431C3-D42B-E1A7-E249-D85B4CCDE770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EABE15C-4E87-E3C7-605A-8065CD1163BA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5FFB2F4-0C4B-5100-0030-8CCAF52EAAC6}"/>
              </a:ext>
            </a:extLst>
          </p:cNvPr>
          <p:cNvCxnSpPr>
            <a:cxnSpLocks/>
          </p:cNvCxnSpPr>
          <p:nvPr/>
        </p:nvCxnSpPr>
        <p:spPr>
          <a:xfrm>
            <a:off x="8686356" y="2181708"/>
            <a:ext cx="164254" cy="11420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5308909-60A4-7583-05D9-CD04276A488A}"/>
              </a:ext>
            </a:extLst>
          </p:cNvPr>
          <p:cNvCxnSpPr>
            <a:cxnSpLocks/>
          </p:cNvCxnSpPr>
          <p:nvPr/>
        </p:nvCxnSpPr>
        <p:spPr>
          <a:xfrm>
            <a:off x="8591054" y="1991672"/>
            <a:ext cx="788626" cy="11588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5FCD928E-B302-D008-50F4-89CF8EB9B365}"/>
              </a:ext>
            </a:extLst>
          </p:cNvPr>
          <p:cNvSpPr/>
          <p:nvPr/>
        </p:nvSpPr>
        <p:spPr>
          <a:xfrm>
            <a:off x="8551578" y="195906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B88CCC5-8B66-66B4-54DE-98090FC7B042}"/>
              </a:ext>
            </a:extLst>
          </p:cNvPr>
          <p:cNvCxnSpPr>
            <a:cxnSpLocks/>
          </p:cNvCxnSpPr>
          <p:nvPr/>
        </p:nvCxnSpPr>
        <p:spPr>
          <a:xfrm flipH="1" flipV="1">
            <a:off x="7880792" y="1887485"/>
            <a:ext cx="670786" cy="182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50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0FA59-845E-9D99-30FC-1B2014E23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8E60C8-36A7-6491-96C2-EF443A2CAFA2}"/>
              </a:ext>
            </a:extLst>
          </p:cNvPr>
          <p:cNvSpPr/>
          <p:nvPr/>
        </p:nvSpPr>
        <p:spPr>
          <a:xfrm>
            <a:off x="77841" y="116632"/>
            <a:ext cx="5001040" cy="5986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800-1804 : L’empire du Bornou-Kanem autour du lac Tchad, principale puissance de la bande sahélienne</a:t>
            </a:r>
          </a:p>
          <a:p>
            <a:endParaRPr lang="fr-FR" sz="1700" dirty="0"/>
          </a:p>
          <a:p>
            <a:r>
              <a:rPr lang="fr-FR" sz="1700" dirty="0"/>
              <a:t>*Au XVIIIe siècle, de nombreuses crises…</a:t>
            </a:r>
          </a:p>
          <a:p>
            <a:endParaRPr lang="fr-FR" sz="1700" dirty="0"/>
          </a:p>
          <a:p>
            <a:r>
              <a:rPr lang="fr-FR" sz="1700" dirty="0"/>
              <a:t>*1742-92 : Sous le règne d’</a:t>
            </a:r>
            <a:r>
              <a:rPr lang="fr-FR" sz="1700" dirty="0" err="1"/>
              <a:t>Alib</a:t>
            </a:r>
            <a:r>
              <a:rPr lang="fr-FR" sz="1700" dirty="0"/>
              <a:t> </a:t>
            </a:r>
            <a:r>
              <a:rPr lang="fr-FR" sz="1700" dirty="0" err="1"/>
              <a:t>Dunama</a:t>
            </a:r>
            <a:endParaRPr lang="fr-FR" sz="1700" dirty="0"/>
          </a:p>
          <a:p>
            <a:r>
              <a:rPr lang="fr-FR" sz="1700" dirty="0"/>
              <a:t>De nouvelles attaques extérieures…</a:t>
            </a:r>
          </a:p>
          <a:p>
            <a:endParaRPr lang="fr-FR" sz="1700" dirty="0"/>
          </a:p>
          <a:p>
            <a:r>
              <a:rPr lang="fr-FR" sz="1700" dirty="0"/>
              <a:t>a) A l’est, expansion du Ouaddaï ; </a:t>
            </a:r>
            <a:r>
              <a:rPr lang="fr-FR" sz="1700" u="sng" dirty="0"/>
              <a:t>A revoir</a:t>
            </a:r>
            <a:r>
              <a:rPr lang="fr-FR" sz="1700" dirty="0"/>
              <a:t>…</a:t>
            </a:r>
          </a:p>
          <a:p>
            <a:endParaRPr lang="fr-FR" sz="1700" dirty="0"/>
          </a:p>
          <a:p>
            <a:r>
              <a:rPr lang="fr-FR" sz="1700" dirty="0"/>
              <a:t>b) Au nord, nouveaux raids des Touaregs</a:t>
            </a:r>
          </a:p>
          <a:p>
            <a:r>
              <a:rPr lang="fr-FR" sz="1700" dirty="0"/>
              <a:t>Venus du désert ; Et enfin…</a:t>
            </a:r>
          </a:p>
          <a:p>
            <a:endParaRPr lang="fr-FR" sz="1700" dirty="0"/>
          </a:p>
          <a:p>
            <a:r>
              <a:rPr lang="fr-FR" sz="1700" dirty="0"/>
              <a:t>c) (1400-)1700 : A l’ouest, nouvel afflux massif de Peuls</a:t>
            </a:r>
          </a:p>
          <a:p>
            <a:endParaRPr lang="fr-FR" sz="1700" dirty="0"/>
          </a:p>
          <a:p>
            <a:r>
              <a:rPr lang="fr-FR" sz="1600" dirty="0"/>
              <a:t>NB : Les </a:t>
            </a:r>
            <a:r>
              <a:rPr lang="fr-FR" sz="1600" dirty="0" err="1"/>
              <a:t>Sefuwa</a:t>
            </a:r>
            <a:r>
              <a:rPr lang="fr-FR" sz="1600" dirty="0"/>
              <a:t> règneront jusqu’en 1846</a:t>
            </a:r>
          </a:p>
          <a:p>
            <a:r>
              <a:rPr lang="fr-FR" sz="1600" dirty="0"/>
              <a:t>Le Bornou-Kanem se maintiendra jusqu’à l’arrivée des Français en 1900…</a:t>
            </a:r>
          </a:p>
          <a:p>
            <a:endParaRPr lang="fr-FR" sz="1600" dirty="0"/>
          </a:p>
          <a:p>
            <a:r>
              <a:rPr lang="fr-FR" sz="1600" dirty="0"/>
              <a:t>*Continuons notre inventaire…</a:t>
            </a:r>
          </a:p>
          <a:p>
            <a:r>
              <a:rPr lang="fr-FR" sz="1600" dirty="0"/>
              <a:t>A l’est du Bornou-Kanem</a:t>
            </a:r>
          </a:p>
          <a:p>
            <a:r>
              <a:rPr lang="fr-FR" sz="1600" dirty="0"/>
              <a:t>Sur une route des pèlerins de la Mecque</a:t>
            </a:r>
          </a:p>
          <a:p>
            <a:r>
              <a:rPr lang="fr-FR" sz="1600" dirty="0"/>
              <a:t>D’autres royaumes se sont développés…</a:t>
            </a:r>
          </a:p>
        </p:txBody>
      </p:sp>
      <p:pic>
        <p:nvPicPr>
          <p:cNvPr id="211" name="Image 210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B0989218-00A8-F0AC-AA8E-0F918B446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DD009361-8C63-0BB7-3D65-DABDA26CEF3E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9C7EB340-D70D-706F-3F5D-7A323EBA6374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>
            <a:extLst>
              <a:ext uri="{FF2B5EF4-FFF2-40B4-BE49-F238E27FC236}">
                <a16:creationId xmlns:a16="http://schemas.microsoft.com/office/drawing/2014/main" id="{20E8506E-849D-8615-E15A-E7F545C50CDE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46B33736-4043-EEA1-BEA7-C159F3057A5A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0275CFDD-A95B-77ED-4A30-0493EDD98FCE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avec flèche 216">
            <a:extLst>
              <a:ext uri="{FF2B5EF4-FFF2-40B4-BE49-F238E27FC236}">
                <a16:creationId xmlns:a16="http://schemas.microsoft.com/office/drawing/2014/main" id="{B15D5DE4-C7D3-C370-20CB-FFC89C6B0B9A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Ellipse 217">
            <a:extLst>
              <a:ext uri="{FF2B5EF4-FFF2-40B4-BE49-F238E27FC236}">
                <a16:creationId xmlns:a16="http://schemas.microsoft.com/office/drawing/2014/main" id="{E1D114B2-1F38-C28A-7C79-E25F825B53EE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4241A172-92B6-E3D1-2DD1-808CFAC1031E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220" name="Connecteur droit avec flèche 219">
            <a:extLst>
              <a:ext uri="{FF2B5EF4-FFF2-40B4-BE49-F238E27FC236}">
                <a16:creationId xmlns:a16="http://schemas.microsoft.com/office/drawing/2014/main" id="{BCDCBB14-3B4C-8B9B-AD65-78EB2FBD9C51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Ellipse 220">
            <a:extLst>
              <a:ext uri="{FF2B5EF4-FFF2-40B4-BE49-F238E27FC236}">
                <a16:creationId xmlns:a16="http://schemas.microsoft.com/office/drawing/2014/main" id="{4B254D60-7D58-C448-B5CC-E86336C22E4B}"/>
              </a:ext>
            </a:extLst>
          </p:cNvPr>
          <p:cNvSpPr/>
          <p:nvPr/>
        </p:nvSpPr>
        <p:spPr>
          <a:xfrm>
            <a:off x="7520777" y="401399"/>
            <a:ext cx="4424495" cy="1953132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5E306B1A-8137-8457-C331-22C78A6FA73A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>
            <a:extLst>
              <a:ext uri="{FF2B5EF4-FFF2-40B4-BE49-F238E27FC236}">
                <a16:creationId xmlns:a16="http://schemas.microsoft.com/office/drawing/2014/main" id="{FAE19B96-3C48-F615-B2DB-688CDD26A103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6AA488A3-C43D-6E8B-9140-D94017BBA1D1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avec flèche 224">
            <a:extLst>
              <a:ext uri="{FF2B5EF4-FFF2-40B4-BE49-F238E27FC236}">
                <a16:creationId xmlns:a16="http://schemas.microsoft.com/office/drawing/2014/main" id="{CE5A2B52-611C-D34C-27B1-A8D702ADEB4F}"/>
              </a:ext>
            </a:extLst>
          </p:cNvPr>
          <p:cNvCxnSpPr>
            <a:cxnSpLocks/>
            <a:endCxn id="232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avec flèche 225">
            <a:extLst>
              <a:ext uri="{FF2B5EF4-FFF2-40B4-BE49-F238E27FC236}">
                <a16:creationId xmlns:a16="http://schemas.microsoft.com/office/drawing/2014/main" id="{BBF617A5-D060-D1B5-7471-041C285831C6}"/>
              </a:ext>
            </a:extLst>
          </p:cNvPr>
          <p:cNvCxnSpPr>
            <a:cxnSpLocks/>
            <a:endCxn id="231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avec flèche 226">
            <a:extLst>
              <a:ext uri="{FF2B5EF4-FFF2-40B4-BE49-F238E27FC236}">
                <a16:creationId xmlns:a16="http://schemas.microsoft.com/office/drawing/2014/main" id="{56B97179-881C-5C1D-04B1-ACBA54B752B0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Ellipse 227">
            <a:extLst>
              <a:ext uri="{FF2B5EF4-FFF2-40B4-BE49-F238E27FC236}">
                <a16:creationId xmlns:a16="http://schemas.microsoft.com/office/drawing/2014/main" id="{D314FD6F-1F52-11DD-13D5-88B9118EB152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9" name="Connecteur droit 228">
            <a:extLst>
              <a:ext uri="{FF2B5EF4-FFF2-40B4-BE49-F238E27FC236}">
                <a16:creationId xmlns:a16="http://schemas.microsoft.com/office/drawing/2014/main" id="{0A7FC722-46EE-3A4C-6450-A0E561A408FE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Ellipse 229">
            <a:extLst>
              <a:ext uri="{FF2B5EF4-FFF2-40B4-BE49-F238E27FC236}">
                <a16:creationId xmlns:a16="http://schemas.microsoft.com/office/drawing/2014/main" id="{E6887868-2D81-8B05-6340-1E6D51A31C5D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Ellipse 230">
            <a:extLst>
              <a:ext uri="{FF2B5EF4-FFF2-40B4-BE49-F238E27FC236}">
                <a16:creationId xmlns:a16="http://schemas.microsoft.com/office/drawing/2014/main" id="{9EC2E710-67AA-B025-187C-55296FD7A065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3E84E4E2-D31C-E7DF-59DD-B3A66B52A505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3" name="Ellipse 232">
            <a:extLst>
              <a:ext uri="{FF2B5EF4-FFF2-40B4-BE49-F238E27FC236}">
                <a16:creationId xmlns:a16="http://schemas.microsoft.com/office/drawing/2014/main" id="{BD1ACEFB-9B54-6E78-EB72-45A03FA1CC93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E34D58AD-1AB9-779A-EF62-95B5448D5E99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5" name="Ellipse 234">
            <a:extLst>
              <a:ext uri="{FF2B5EF4-FFF2-40B4-BE49-F238E27FC236}">
                <a16:creationId xmlns:a16="http://schemas.microsoft.com/office/drawing/2014/main" id="{FB2E4E4B-8B56-657A-66CB-D640751EFFE2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36" name="Ellipse 235">
            <a:extLst>
              <a:ext uri="{FF2B5EF4-FFF2-40B4-BE49-F238E27FC236}">
                <a16:creationId xmlns:a16="http://schemas.microsoft.com/office/drawing/2014/main" id="{B1595265-A2C1-E368-5363-AC6BFCAA9E91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EBD1C659-9F7D-97A8-444C-3419524160C6}"/>
              </a:ext>
            </a:extLst>
          </p:cNvPr>
          <p:cNvSpPr/>
          <p:nvPr/>
        </p:nvSpPr>
        <p:spPr>
          <a:xfrm rot="1635267">
            <a:off x="6175766" y="818256"/>
            <a:ext cx="2017805" cy="2902061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8" name="Connecteur droit avec flèche 237">
            <a:extLst>
              <a:ext uri="{FF2B5EF4-FFF2-40B4-BE49-F238E27FC236}">
                <a16:creationId xmlns:a16="http://schemas.microsoft.com/office/drawing/2014/main" id="{B157A279-90EF-6583-D4A4-6F9CA7A8C510}"/>
              </a:ext>
            </a:extLst>
          </p:cNvPr>
          <p:cNvCxnSpPr>
            <a:cxnSpLocks/>
            <a:endCxn id="235" idx="2"/>
          </p:cNvCxnSpPr>
          <p:nvPr/>
        </p:nvCxnSpPr>
        <p:spPr>
          <a:xfrm>
            <a:off x="8717499" y="2087067"/>
            <a:ext cx="825194" cy="1444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Ellipse 238">
            <a:extLst>
              <a:ext uri="{FF2B5EF4-FFF2-40B4-BE49-F238E27FC236}">
                <a16:creationId xmlns:a16="http://schemas.microsoft.com/office/drawing/2014/main" id="{3BF0F5C9-6D2F-60AF-4A60-592E510BEE70}"/>
              </a:ext>
            </a:extLst>
          </p:cNvPr>
          <p:cNvSpPr/>
          <p:nvPr/>
        </p:nvSpPr>
        <p:spPr>
          <a:xfrm>
            <a:off x="6756249" y="374794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40" name="Ellipse 239">
            <a:extLst>
              <a:ext uri="{FF2B5EF4-FFF2-40B4-BE49-F238E27FC236}">
                <a16:creationId xmlns:a16="http://schemas.microsoft.com/office/drawing/2014/main" id="{BB201D25-0010-D1C3-0D9D-A6DECA5A4110}"/>
              </a:ext>
            </a:extLst>
          </p:cNvPr>
          <p:cNvSpPr/>
          <p:nvPr/>
        </p:nvSpPr>
        <p:spPr>
          <a:xfrm>
            <a:off x="7264897" y="334367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41" name="Ellipse 240">
            <a:extLst>
              <a:ext uri="{FF2B5EF4-FFF2-40B4-BE49-F238E27FC236}">
                <a16:creationId xmlns:a16="http://schemas.microsoft.com/office/drawing/2014/main" id="{653EC5C7-938B-3D6F-0E97-11D896440F12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243" name="Connecteur droit 242">
            <a:extLst>
              <a:ext uri="{FF2B5EF4-FFF2-40B4-BE49-F238E27FC236}">
                <a16:creationId xmlns:a16="http://schemas.microsoft.com/office/drawing/2014/main" id="{F3F0551C-C54A-5A7C-1FF9-84523D76C12A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cteur droit 243">
            <a:extLst>
              <a:ext uri="{FF2B5EF4-FFF2-40B4-BE49-F238E27FC236}">
                <a16:creationId xmlns:a16="http://schemas.microsoft.com/office/drawing/2014/main" id="{EDABC09F-3278-4F57-1AFE-294E37143591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Ellipse 244">
            <a:extLst>
              <a:ext uri="{FF2B5EF4-FFF2-40B4-BE49-F238E27FC236}">
                <a16:creationId xmlns:a16="http://schemas.microsoft.com/office/drawing/2014/main" id="{9486C715-6F4B-8A5A-F72D-A3A7D5A87BB5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6" name="Connecteur droit 245">
            <a:extLst>
              <a:ext uri="{FF2B5EF4-FFF2-40B4-BE49-F238E27FC236}">
                <a16:creationId xmlns:a16="http://schemas.microsoft.com/office/drawing/2014/main" id="{74B9E6A5-DBFC-C78C-28A7-A982FA056315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Ellipse 246">
            <a:extLst>
              <a:ext uri="{FF2B5EF4-FFF2-40B4-BE49-F238E27FC236}">
                <a16:creationId xmlns:a16="http://schemas.microsoft.com/office/drawing/2014/main" id="{C64DB764-4C69-2805-6B3A-E48DAD0C971D}"/>
              </a:ext>
            </a:extLst>
          </p:cNvPr>
          <p:cNvSpPr/>
          <p:nvPr/>
        </p:nvSpPr>
        <p:spPr>
          <a:xfrm rot="12993896">
            <a:off x="7102254" y="3438793"/>
            <a:ext cx="373656" cy="706806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8" name="Connecteur droit 247">
            <a:extLst>
              <a:ext uri="{FF2B5EF4-FFF2-40B4-BE49-F238E27FC236}">
                <a16:creationId xmlns:a16="http://schemas.microsoft.com/office/drawing/2014/main" id="{3F5BAFFD-CFB3-F8D3-7F4D-E522B5C7A011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>
            <a:extLst>
              <a:ext uri="{FF2B5EF4-FFF2-40B4-BE49-F238E27FC236}">
                <a16:creationId xmlns:a16="http://schemas.microsoft.com/office/drawing/2014/main" id="{16D07727-6E74-982E-5960-A38F5ED5ED03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>
            <a:extLst>
              <a:ext uri="{FF2B5EF4-FFF2-40B4-BE49-F238E27FC236}">
                <a16:creationId xmlns:a16="http://schemas.microsoft.com/office/drawing/2014/main" id="{453377AE-463B-6A01-7550-52854C245748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>
            <a:extLst>
              <a:ext uri="{FF2B5EF4-FFF2-40B4-BE49-F238E27FC236}">
                <a16:creationId xmlns:a16="http://schemas.microsoft.com/office/drawing/2014/main" id="{C0F815F0-CE08-51C8-0F3B-6D88382D5460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Ellipse 251">
            <a:extLst>
              <a:ext uri="{FF2B5EF4-FFF2-40B4-BE49-F238E27FC236}">
                <a16:creationId xmlns:a16="http://schemas.microsoft.com/office/drawing/2014/main" id="{493415FD-D5D0-3408-087E-61C381A61C80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rgbClr val="B8E0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Ellipse 252">
            <a:extLst>
              <a:ext uri="{FF2B5EF4-FFF2-40B4-BE49-F238E27FC236}">
                <a16:creationId xmlns:a16="http://schemas.microsoft.com/office/drawing/2014/main" id="{6AF0E757-A5BE-BB68-2499-6F54CD03D6D5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4" name="Ellipse 253">
            <a:extLst>
              <a:ext uri="{FF2B5EF4-FFF2-40B4-BE49-F238E27FC236}">
                <a16:creationId xmlns:a16="http://schemas.microsoft.com/office/drawing/2014/main" id="{47EDD843-48FE-CEB8-13E6-D4E54079CD28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5" name="Ellipse 254">
            <a:extLst>
              <a:ext uri="{FF2B5EF4-FFF2-40B4-BE49-F238E27FC236}">
                <a16:creationId xmlns:a16="http://schemas.microsoft.com/office/drawing/2014/main" id="{3786F092-F00D-CB52-68AD-770F7CC456C8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6" name="Ellipse 255">
            <a:extLst>
              <a:ext uri="{FF2B5EF4-FFF2-40B4-BE49-F238E27FC236}">
                <a16:creationId xmlns:a16="http://schemas.microsoft.com/office/drawing/2014/main" id="{896A21DB-F833-54A2-F241-1E612C4B7625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57" name="Connecteur droit 256">
            <a:extLst>
              <a:ext uri="{FF2B5EF4-FFF2-40B4-BE49-F238E27FC236}">
                <a16:creationId xmlns:a16="http://schemas.microsoft.com/office/drawing/2014/main" id="{72B1C1F6-F9F5-937A-0668-2144BB1CB42E}"/>
              </a:ext>
            </a:extLst>
          </p:cNvPr>
          <p:cNvCxnSpPr>
            <a:cxnSpLocks/>
            <a:endCxn id="258" idx="7"/>
          </p:cNvCxnSpPr>
          <p:nvPr/>
        </p:nvCxnSpPr>
        <p:spPr>
          <a:xfrm flipH="1">
            <a:off x="6831216" y="3925783"/>
            <a:ext cx="452307" cy="2882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Ellipse 257">
            <a:extLst>
              <a:ext uri="{FF2B5EF4-FFF2-40B4-BE49-F238E27FC236}">
                <a16:creationId xmlns:a16="http://schemas.microsoft.com/office/drawing/2014/main" id="{0DE01982-2A50-C88C-B772-C01FB79818B9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Ellipse 258">
            <a:extLst>
              <a:ext uri="{FF2B5EF4-FFF2-40B4-BE49-F238E27FC236}">
                <a16:creationId xmlns:a16="http://schemas.microsoft.com/office/drawing/2014/main" id="{4E3EA2E2-0BA1-CBE2-8384-EF9779011F95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260" name="Connecteur droit 259">
            <a:extLst>
              <a:ext uri="{FF2B5EF4-FFF2-40B4-BE49-F238E27FC236}">
                <a16:creationId xmlns:a16="http://schemas.microsoft.com/office/drawing/2014/main" id="{0395E467-B092-F187-0FB4-62901DBD2B5E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894395" cy="957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avec flèche 260">
            <a:extLst>
              <a:ext uri="{FF2B5EF4-FFF2-40B4-BE49-F238E27FC236}">
                <a16:creationId xmlns:a16="http://schemas.microsoft.com/office/drawing/2014/main" id="{748596CC-DCD8-148F-10D9-BBA107D3666F}"/>
              </a:ext>
            </a:extLst>
          </p:cNvPr>
          <p:cNvCxnSpPr>
            <a:cxnSpLocks/>
            <a:endCxn id="254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Ellipse 261">
            <a:extLst>
              <a:ext uri="{FF2B5EF4-FFF2-40B4-BE49-F238E27FC236}">
                <a16:creationId xmlns:a16="http://schemas.microsoft.com/office/drawing/2014/main" id="{91EC3145-4EA0-7EF2-4A00-B1536518C4DF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263" name="Ellipse 262">
            <a:extLst>
              <a:ext uri="{FF2B5EF4-FFF2-40B4-BE49-F238E27FC236}">
                <a16:creationId xmlns:a16="http://schemas.microsoft.com/office/drawing/2014/main" id="{1D338F62-6594-4353-240B-BDF6F53AEEC8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4" name="Ellipse 263">
            <a:extLst>
              <a:ext uri="{FF2B5EF4-FFF2-40B4-BE49-F238E27FC236}">
                <a16:creationId xmlns:a16="http://schemas.microsoft.com/office/drawing/2014/main" id="{E0B6B2ED-34E8-ADBF-E60B-A52798E93ACB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5" name="Ellipse 264">
            <a:extLst>
              <a:ext uri="{FF2B5EF4-FFF2-40B4-BE49-F238E27FC236}">
                <a16:creationId xmlns:a16="http://schemas.microsoft.com/office/drawing/2014/main" id="{0FA2C504-6E2B-71B0-02FF-2840DEAD1DBF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6" name="Connecteur droit avec flèche 265">
            <a:extLst>
              <a:ext uri="{FF2B5EF4-FFF2-40B4-BE49-F238E27FC236}">
                <a16:creationId xmlns:a16="http://schemas.microsoft.com/office/drawing/2014/main" id="{E0BC1ADC-5F28-4EBB-3A25-168ED0E42840}"/>
              </a:ext>
            </a:extLst>
          </p:cNvPr>
          <p:cNvCxnSpPr>
            <a:cxnSpLocks/>
            <a:endCxn id="263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Ellipse 266">
            <a:extLst>
              <a:ext uri="{FF2B5EF4-FFF2-40B4-BE49-F238E27FC236}">
                <a16:creationId xmlns:a16="http://schemas.microsoft.com/office/drawing/2014/main" id="{1551A2EC-2918-D948-C383-E485D287D02F}"/>
              </a:ext>
            </a:extLst>
          </p:cNvPr>
          <p:cNvSpPr/>
          <p:nvPr/>
        </p:nvSpPr>
        <p:spPr>
          <a:xfrm>
            <a:off x="8116943" y="3903545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Ellipse 267">
            <a:extLst>
              <a:ext uri="{FF2B5EF4-FFF2-40B4-BE49-F238E27FC236}">
                <a16:creationId xmlns:a16="http://schemas.microsoft.com/office/drawing/2014/main" id="{4A41440E-00D3-3EBD-14A2-B5AB5E2BBDB6}"/>
              </a:ext>
            </a:extLst>
          </p:cNvPr>
          <p:cNvSpPr/>
          <p:nvPr/>
        </p:nvSpPr>
        <p:spPr>
          <a:xfrm>
            <a:off x="7176648" y="3771218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69" name="Connecteur droit 268">
            <a:extLst>
              <a:ext uri="{FF2B5EF4-FFF2-40B4-BE49-F238E27FC236}">
                <a16:creationId xmlns:a16="http://schemas.microsoft.com/office/drawing/2014/main" id="{129D4A18-8066-5E60-0CAE-6378C4D02C6B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necteur droit 269">
            <a:extLst>
              <a:ext uri="{FF2B5EF4-FFF2-40B4-BE49-F238E27FC236}">
                <a16:creationId xmlns:a16="http://schemas.microsoft.com/office/drawing/2014/main" id="{51319C39-F839-E9BA-6A0E-144B7587B392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9D437265-5FF6-0676-7E5E-3074DAB538BB}"/>
              </a:ext>
            </a:extLst>
          </p:cNvPr>
          <p:cNvCxnSpPr>
            <a:cxnSpLocks/>
            <a:endCxn id="276" idx="4"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Ellipse 271">
            <a:extLst>
              <a:ext uri="{FF2B5EF4-FFF2-40B4-BE49-F238E27FC236}">
                <a16:creationId xmlns:a16="http://schemas.microsoft.com/office/drawing/2014/main" id="{579DD39B-D19C-553B-3A4D-E7EC28B4C0F7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3" name="Connecteur droit 272">
            <a:extLst>
              <a:ext uri="{FF2B5EF4-FFF2-40B4-BE49-F238E27FC236}">
                <a16:creationId xmlns:a16="http://schemas.microsoft.com/office/drawing/2014/main" id="{3C661262-A3EA-68CA-7F4E-97A85A203BC8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Ellipse 273">
            <a:extLst>
              <a:ext uri="{FF2B5EF4-FFF2-40B4-BE49-F238E27FC236}">
                <a16:creationId xmlns:a16="http://schemas.microsoft.com/office/drawing/2014/main" id="{AE954588-281D-621C-95BB-882041F7D0E5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Ellipse 274">
            <a:extLst>
              <a:ext uri="{FF2B5EF4-FFF2-40B4-BE49-F238E27FC236}">
                <a16:creationId xmlns:a16="http://schemas.microsoft.com/office/drawing/2014/main" id="{B50D9BF0-DF65-FCDD-21F7-7934FD98F1B5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76" name="Ellipse 275">
            <a:extLst>
              <a:ext uri="{FF2B5EF4-FFF2-40B4-BE49-F238E27FC236}">
                <a16:creationId xmlns:a16="http://schemas.microsoft.com/office/drawing/2014/main" id="{51C4700D-2F26-0C61-0222-019562DD6BE3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277" name="Ellipse 276">
            <a:extLst>
              <a:ext uri="{FF2B5EF4-FFF2-40B4-BE49-F238E27FC236}">
                <a16:creationId xmlns:a16="http://schemas.microsoft.com/office/drawing/2014/main" id="{0510011C-556B-9F6C-7FEE-6F989D9BAFDD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8" name="Ellipse 277">
            <a:extLst>
              <a:ext uri="{FF2B5EF4-FFF2-40B4-BE49-F238E27FC236}">
                <a16:creationId xmlns:a16="http://schemas.microsoft.com/office/drawing/2014/main" id="{1862D744-740E-1F30-FC7C-054434FE87FF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9" name="Ellipse 278">
            <a:extLst>
              <a:ext uri="{FF2B5EF4-FFF2-40B4-BE49-F238E27FC236}">
                <a16:creationId xmlns:a16="http://schemas.microsoft.com/office/drawing/2014/main" id="{6CDD5972-3CB4-4AB9-E86B-9A4AC3C551BF}"/>
              </a:ext>
            </a:extLst>
          </p:cNvPr>
          <p:cNvSpPr/>
          <p:nvPr/>
        </p:nvSpPr>
        <p:spPr>
          <a:xfrm>
            <a:off x="8260959" y="4187342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0" name="Ellipse 279">
            <a:extLst>
              <a:ext uri="{FF2B5EF4-FFF2-40B4-BE49-F238E27FC236}">
                <a16:creationId xmlns:a16="http://schemas.microsoft.com/office/drawing/2014/main" id="{F40D9906-BB67-401F-70FB-7EE646066C28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1" name="Ellipse 280">
            <a:extLst>
              <a:ext uri="{FF2B5EF4-FFF2-40B4-BE49-F238E27FC236}">
                <a16:creationId xmlns:a16="http://schemas.microsoft.com/office/drawing/2014/main" id="{D699423A-5780-4B13-B234-7E4F0F95B0E4}"/>
              </a:ext>
            </a:extLst>
          </p:cNvPr>
          <p:cNvSpPr/>
          <p:nvPr/>
        </p:nvSpPr>
        <p:spPr>
          <a:xfrm>
            <a:off x="7273951" y="4165533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82" name="Ellipse 281">
            <a:extLst>
              <a:ext uri="{FF2B5EF4-FFF2-40B4-BE49-F238E27FC236}">
                <a16:creationId xmlns:a16="http://schemas.microsoft.com/office/drawing/2014/main" id="{E3103B4B-4A4A-7CEA-88AA-CB9890290D81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3" name="Ellipse 282">
            <a:extLst>
              <a:ext uri="{FF2B5EF4-FFF2-40B4-BE49-F238E27FC236}">
                <a16:creationId xmlns:a16="http://schemas.microsoft.com/office/drawing/2014/main" id="{921E5030-A5C5-0DD6-C6C4-849397217274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284" name="Ellipse 283">
            <a:extLst>
              <a:ext uri="{FF2B5EF4-FFF2-40B4-BE49-F238E27FC236}">
                <a16:creationId xmlns:a16="http://schemas.microsoft.com/office/drawing/2014/main" id="{BCD80FCC-699E-6360-8527-2690069B74EE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1DD98F8F-E644-6A70-5F86-1406BBB977BC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Ellipse 285">
            <a:extLst>
              <a:ext uri="{FF2B5EF4-FFF2-40B4-BE49-F238E27FC236}">
                <a16:creationId xmlns:a16="http://schemas.microsoft.com/office/drawing/2014/main" id="{80C40C0C-38C2-D681-07B1-A5CB3BCC6D9C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7" name="Connecteur droit 286">
            <a:extLst>
              <a:ext uri="{FF2B5EF4-FFF2-40B4-BE49-F238E27FC236}">
                <a16:creationId xmlns:a16="http://schemas.microsoft.com/office/drawing/2014/main" id="{5C2E2B65-F96A-47BF-B018-55ABC019A225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avec flèche 287">
            <a:extLst>
              <a:ext uri="{FF2B5EF4-FFF2-40B4-BE49-F238E27FC236}">
                <a16:creationId xmlns:a16="http://schemas.microsoft.com/office/drawing/2014/main" id="{670D7464-2ADD-D9C1-24D9-3A6B409C2669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Ellipse 288">
            <a:extLst>
              <a:ext uri="{FF2B5EF4-FFF2-40B4-BE49-F238E27FC236}">
                <a16:creationId xmlns:a16="http://schemas.microsoft.com/office/drawing/2014/main" id="{BF861ABB-1540-D545-44B8-B6EA872975B5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90" name="Ellipse 289">
            <a:extLst>
              <a:ext uri="{FF2B5EF4-FFF2-40B4-BE49-F238E27FC236}">
                <a16:creationId xmlns:a16="http://schemas.microsoft.com/office/drawing/2014/main" id="{DF07FFCA-D542-69B2-55C7-7F026F3DB465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291" name="Connecteur droit avec flèche 290">
            <a:extLst>
              <a:ext uri="{FF2B5EF4-FFF2-40B4-BE49-F238E27FC236}">
                <a16:creationId xmlns:a16="http://schemas.microsoft.com/office/drawing/2014/main" id="{FDE2FE59-69A5-9CD5-431E-D4A347E49161}"/>
              </a:ext>
            </a:extLst>
          </p:cNvPr>
          <p:cNvCxnSpPr>
            <a:cxnSpLocks/>
          </p:cNvCxnSpPr>
          <p:nvPr/>
        </p:nvCxnSpPr>
        <p:spPr>
          <a:xfrm>
            <a:off x="8591054" y="1991672"/>
            <a:ext cx="788626" cy="11588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Ellipse 296">
            <a:extLst>
              <a:ext uri="{FF2B5EF4-FFF2-40B4-BE49-F238E27FC236}">
                <a16:creationId xmlns:a16="http://schemas.microsoft.com/office/drawing/2014/main" id="{5BDFF0AB-7BE0-EC77-1BCA-88F129613D49}"/>
              </a:ext>
            </a:extLst>
          </p:cNvPr>
          <p:cNvSpPr/>
          <p:nvPr/>
        </p:nvSpPr>
        <p:spPr>
          <a:xfrm>
            <a:off x="8551578" y="195906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299" name="Connecteur droit avec flèche 298">
            <a:extLst>
              <a:ext uri="{FF2B5EF4-FFF2-40B4-BE49-F238E27FC236}">
                <a16:creationId xmlns:a16="http://schemas.microsoft.com/office/drawing/2014/main" id="{9989B5CF-473E-D9D4-E12B-D0B8C86C86E4}"/>
              </a:ext>
            </a:extLst>
          </p:cNvPr>
          <p:cNvCxnSpPr>
            <a:cxnSpLocks/>
          </p:cNvCxnSpPr>
          <p:nvPr/>
        </p:nvCxnSpPr>
        <p:spPr>
          <a:xfrm>
            <a:off x="9023593" y="3397049"/>
            <a:ext cx="316864" cy="3221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necteur droit 303">
            <a:extLst>
              <a:ext uri="{FF2B5EF4-FFF2-40B4-BE49-F238E27FC236}">
                <a16:creationId xmlns:a16="http://schemas.microsoft.com/office/drawing/2014/main" id="{301DBA4D-91A3-63DA-FD7A-777C427C1AAC}"/>
              </a:ext>
            </a:extLst>
          </p:cNvPr>
          <p:cNvCxnSpPr>
            <a:cxnSpLocks/>
          </p:cNvCxnSpPr>
          <p:nvPr/>
        </p:nvCxnSpPr>
        <p:spPr>
          <a:xfrm>
            <a:off x="6365556" y="3276508"/>
            <a:ext cx="2658037" cy="1370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Ellipse 306">
            <a:extLst>
              <a:ext uri="{FF2B5EF4-FFF2-40B4-BE49-F238E27FC236}">
                <a16:creationId xmlns:a16="http://schemas.microsoft.com/office/drawing/2014/main" id="{21A13AB9-4CE0-D2C6-FF46-4D6387212329}"/>
              </a:ext>
            </a:extLst>
          </p:cNvPr>
          <p:cNvSpPr/>
          <p:nvPr/>
        </p:nvSpPr>
        <p:spPr>
          <a:xfrm>
            <a:off x="6096000" y="316518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308" name="Connecteur droit avec flèche 307">
            <a:extLst>
              <a:ext uri="{FF2B5EF4-FFF2-40B4-BE49-F238E27FC236}">
                <a16:creationId xmlns:a16="http://schemas.microsoft.com/office/drawing/2014/main" id="{1D70A37E-654B-0BE9-12C6-BD6C27D70029}"/>
              </a:ext>
            </a:extLst>
          </p:cNvPr>
          <p:cNvCxnSpPr>
            <a:cxnSpLocks/>
          </p:cNvCxnSpPr>
          <p:nvPr/>
        </p:nvCxnSpPr>
        <p:spPr>
          <a:xfrm>
            <a:off x="6844211" y="3285219"/>
            <a:ext cx="462835" cy="4339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009FC36C-D3E9-3AB0-EE09-AF7B73B11949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7D6202CD-9F6B-BEC4-9439-EC9E8C5456AC}"/>
              </a:ext>
            </a:extLst>
          </p:cNvPr>
          <p:cNvCxnSpPr>
            <a:cxnSpLocks/>
          </p:cNvCxnSpPr>
          <p:nvPr/>
        </p:nvCxnSpPr>
        <p:spPr>
          <a:xfrm>
            <a:off x="8686356" y="2181708"/>
            <a:ext cx="164254" cy="11420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941B337-319B-9195-5A39-2021C129C323}"/>
              </a:ext>
            </a:extLst>
          </p:cNvPr>
          <p:cNvCxnSpPr>
            <a:cxnSpLocks/>
          </p:cNvCxnSpPr>
          <p:nvPr/>
        </p:nvCxnSpPr>
        <p:spPr>
          <a:xfrm flipH="1" flipV="1">
            <a:off x="7880792" y="1887485"/>
            <a:ext cx="670786" cy="182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E15C1FD-7131-34F3-EF28-CF65CA00AEB3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92F4F4BC-E10B-8064-8A16-571D874514BB}"/>
              </a:ext>
            </a:extLst>
          </p:cNvPr>
          <p:cNvSpPr/>
          <p:nvPr/>
        </p:nvSpPr>
        <p:spPr>
          <a:xfrm>
            <a:off x="10072462" y="3429000"/>
            <a:ext cx="690166" cy="6867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BC25B99-6F45-2761-A42E-D556E178A68C}"/>
              </a:ext>
            </a:extLst>
          </p:cNvPr>
          <p:cNvCxnSpPr>
            <a:cxnSpLocks/>
            <a:endCxn id="7" idx="0"/>
          </p:cNvCxnSpPr>
          <p:nvPr/>
        </p:nvCxnSpPr>
        <p:spPr>
          <a:xfrm flipH="1" flipV="1">
            <a:off x="10417545" y="3429000"/>
            <a:ext cx="138695" cy="3093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30F3991-F770-8D88-EAC8-AB8AC7DAE2C4}"/>
              </a:ext>
            </a:extLst>
          </p:cNvPr>
          <p:cNvCxnSpPr>
            <a:cxnSpLocks/>
          </p:cNvCxnSpPr>
          <p:nvPr/>
        </p:nvCxnSpPr>
        <p:spPr>
          <a:xfrm flipH="1" flipV="1">
            <a:off x="10101190" y="3882539"/>
            <a:ext cx="391881" cy="2515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9FDE1757-AB67-B2D4-8428-9CE3C163007A}"/>
              </a:ext>
            </a:extLst>
          </p:cNvPr>
          <p:cNvSpPr/>
          <p:nvPr/>
        </p:nvSpPr>
        <p:spPr>
          <a:xfrm>
            <a:off x="10493071" y="3796371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6EF762F-5F7F-F519-291A-D73DAB50E2F0}"/>
              </a:ext>
            </a:extLst>
          </p:cNvPr>
          <p:cNvSpPr/>
          <p:nvPr/>
        </p:nvSpPr>
        <p:spPr>
          <a:xfrm>
            <a:off x="3771568" y="276386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4894FF-0438-74E3-6BE2-791A7C57B4A9}"/>
              </a:ext>
            </a:extLst>
          </p:cNvPr>
          <p:cNvSpPr/>
          <p:nvPr/>
        </p:nvSpPr>
        <p:spPr>
          <a:xfrm>
            <a:off x="4024503" y="2252630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01CDD5E-4C49-3E72-532F-2406E0DE3AF1}"/>
              </a:ext>
            </a:extLst>
          </p:cNvPr>
          <p:cNvSpPr/>
          <p:nvPr/>
        </p:nvSpPr>
        <p:spPr>
          <a:xfrm>
            <a:off x="4603898" y="3267514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1279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8C8C-F3A6-C48A-F3BF-17CA3B18B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74BEEB-1C94-D598-2DCC-84FBE13C3431}"/>
              </a:ext>
            </a:extLst>
          </p:cNvPr>
          <p:cNvSpPr/>
          <p:nvPr/>
        </p:nvSpPr>
        <p:spPr>
          <a:xfrm>
            <a:off x="147948" y="90669"/>
            <a:ext cx="4868078" cy="5493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1400(-1912) : Le Ouaddaï</a:t>
            </a:r>
          </a:p>
          <a:p>
            <a:endParaRPr lang="fr-FR" sz="1600" dirty="0"/>
          </a:p>
          <a:p>
            <a:r>
              <a:rPr lang="fr-FR" sz="1600" dirty="0"/>
              <a:t>*1400 : Une tribu arabe, les </a:t>
            </a:r>
            <a:r>
              <a:rPr lang="fr-FR" sz="1600" dirty="0" err="1"/>
              <a:t>Toundjour</a:t>
            </a:r>
            <a:endParaRPr lang="fr-FR" sz="1600" dirty="0"/>
          </a:p>
          <a:p>
            <a:r>
              <a:rPr lang="fr-FR" sz="1600" dirty="0"/>
              <a:t>Fonde le Ouaddaï</a:t>
            </a:r>
          </a:p>
          <a:p>
            <a:r>
              <a:rPr lang="fr-FR" sz="1600" dirty="0"/>
              <a:t>NB : Ouaddaï, région du Tchad ; Capitale : Abéché</a:t>
            </a:r>
          </a:p>
          <a:p>
            <a:endParaRPr lang="fr-FR" sz="1600" dirty="0"/>
          </a:p>
          <a:p>
            <a:r>
              <a:rPr lang="fr-FR" sz="1600" dirty="0"/>
              <a:t>*1635 : </a:t>
            </a:r>
            <a:r>
              <a:rPr lang="fr-FR" sz="1600" dirty="0" err="1"/>
              <a:t>Abd</a:t>
            </a:r>
            <a:r>
              <a:rPr lang="fr-FR" sz="1600" dirty="0"/>
              <a:t> al-Karim venu du Darfour, plus à l’est</a:t>
            </a:r>
          </a:p>
          <a:p>
            <a:r>
              <a:rPr lang="fr-FR" sz="1600" dirty="0"/>
              <a:t>Et les Maba autochtones se révoltent</a:t>
            </a:r>
          </a:p>
          <a:p>
            <a:r>
              <a:rPr lang="fr-FR" sz="1600" dirty="0"/>
              <a:t>Et chassent les </a:t>
            </a:r>
            <a:r>
              <a:rPr lang="fr-FR" sz="1600" dirty="0" err="1"/>
              <a:t>Toundjour</a:t>
            </a:r>
            <a:endParaRPr lang="fr-FR" sz="1600" dirty="0"/>
          </a:p>
          <a:p>
            <a:r>
              <a:rPr lang="fr-FR" sz="1600" dirty="0"/>
              <a:t>NB : Islamisation avec le soutien du Bornou</a:t>
            </a:r>
          </a:p>
          <a:p>
            <a:endParaRPr lang="fr-FR" sz="1600" dirty="0"/>
          </a:p>
          <a:p>
            <a:r>
              <a:rPr lang="fr-FR" sz="1600" dirty="0"/>
              <a:t>*Le </a:t>
            </a:r>
            <a:r>
              <a:rPr lang="fr-FR" sz="1600" dirty="0" err="1"/>
              <a:t>OuaddaÏ</a:t>
            </a:r>
            <a:r>
              <a:rPr lang="fr-FR" sz="1600" dirty="0"/>
              <a:t>, tributaire du Darfour</a:t>
            </a:r>
          </a:p>
          <a:p>
            <a:endParaRPr lang="fr-FR" sz="1600" dirty="0"/>
          </a:p>
          <a:p>
            <a:r>
              <a:rPr lang="fr-FR" sz="1600" dirty="0"/>
              <a:t>*1747-95 : </a:t>
            </a:r>
            <a:r>
              <a:rPr lang="fr-FR" sz="1600" dirty="0" err="1"/>
              <a:t>Djoda</a:t>
            </a:r>
            <a:r>
              <a:rPr lang="fr-FR" sz="1600" dirty="0"/>
              <a:t> émancipe le Ouaddaï du Darfour</a:t>
            </a:r>
          </a:p>
          <a:p>
            <a:r>
              <a:rPr lang="fr-FR" sz="1600" dirty="0"/>
              <a:t>*Il dirige son expansion vers le nord</a:t>
            </a:r>
          </a:p>
          <a:p>
            <a:r>
              <a:rPr lang="fr-FR" sz="1600" dirty="0"/>
              <a:t>Le fleuve Bahr al-Ghazal ; </a:t>
            </a:r>
            <a:r>
              <a:rPr lang="fr-FR" sz="1500" dirty="0"/>
              <a:t>NB : Se jetant dans le lac Tchad</a:t>
            </a:r>
          </a:p>
          <a:p>
            <a:r>
              <a:rPr lang="fr-FR" sz="1500" dirty="0"/>
              <a:t>*Et à l’ouest, il attaque le Bornou et annexe l’est du Kanem</a:t>
            </a:r>
          </a:p>
          <a:p>
            <a:endParaRPr lang="fr-FR" sz="1600" dirty="0"/>
          </a:p>
          <a:p>
            <a:r>
              <a:rPr lang="fr-FR" sz="1600" dirty="0"/>
              <a:t>*1795 : Le Ouaddaï atteint son apogée territorial</a:t>
            </a:r>
          </a:p>
          <a:p>
            <a:r>
              <a:rPr lang="fr-FR" sz="1600" dirty="0"/>
              <a:t>NB : Il sera incorporé au Tchad français en 1912</a:t>
            </a:r>
          </a:p>
          <a:p>
            <a:endParaRPr lang="fr-FR" sz="1600" dirty="0"/>
          </a:p>
          <a:p>
            <a:r>
              <a:rPr lang="fr-FR" sz="1600" dirty="0"/>
              <a:t>*Et enfin, plus à l’est, le Darfour…</a:t>
            </a:r>
          </a:p>
        </p:txBody>
      </p:sp>
      <p:pic>
        <p:nvPicPr>
          <p:cNvPr id="6" name="Image 5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A1C6077B-30A7-54A6-2A47-DC0F8B4F3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59270DD-612A-5399-8B34-9A6868D5D167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3C763DC-0642-3D2B-722B-F24DC5B1DB48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7A4134C-EF55-D070-FC14-23979B1EA871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2B17700-5CB5-7E48-4328-9BC981163780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F24B7D1-5A64-3DC7-8455-4A2FE1EAAB22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704337-6351-231C-79D9-97EAAEF9D27F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F2078A2B-719B-B4C9-8C71-29A119D02925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3B0E242-D1A0-FF1E-585F-A16F702FC74B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2C9FF35-D0E2-D76C-41BD-162943B6D100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00C2947E-C81C-6C59-8525-AAB2A2D29D9C}"/>
              </a:ext>
            </a:extLst>
          </p:cNvPr>
          <p:cNvSpPr/>
          <p:nvPr/>
        </p:nvSpPr>
        <p:spPr>
          <a:xfrm>
            <a:off x="7520777" y="401399"/>
            <a:ext cx="4424495" cy="1953132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B53C6F8-4560-4544-3B69-0F926782017B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EAE3B6B-A2C8-22F6-4002-9F0B6249697B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1DEE7D0-0BF4-0991-FDB5-29AA15AEBE3C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68FA5D0-FC99-0678-D59E-73841AA4D374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31BC1FF-6930-2E71-9449-7CA43A2E4B21}"/>
              </a:ext>
            </a:extLst>
          </p:cNvPr>
          <p:cNvCxnSpPr>
            <a:cxnSpLocks/>
            <a:endCxn id="26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D945514-4DC0-E7D2-26DD-A851C756BEFE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5053B83E-A5EB-1E1E-F70C-CFC6E28C6FB7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883CD48-E262-0897-B18D-142385EF58B7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924D9C52-CFED-DA5A-AEEC-4DB63DE43134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6BCEF-19E7-CE34-5248-8840E37E2BAD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D0CCD12-A4A8-08EB-2D9A-53E90B2929F2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889E82F-A00A-2CDC-D13B-9FF7517040E6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C422B0E-760B-03ED-54D0-204E0A8D7040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A069434-2DB7-5BBA-088D-3CFD6AAD4B91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B679D93-EFC2-A74D-94F8-C7FCCE2CEBBA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619BC65-E47B-73F3-1294-5EC5EE170090}"/>
              </a:ext>
            </a:extLst>
          </p:cNvPr>
          <p:cNvSpPr/>
          <p:nvPr/>
        </p:nvSpPr>
        <p:spPr>
          <a:xfrm rot="1635267">
            <a:off x="6175766" y="818256"/>
            <a:ext cx="2017805" cy="2902061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AD7E3B8-5073-DEE3-DD11-D2EF883DED3B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8717499" y="2087067"/>
            <a:ext cx="825194" cy="1444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CC86DB06-CDFD-E8BF-8E08-C8ED300D0C9D}"/>
              </a:ext>
            </a:extLst>
          </p:cNvPr>
          <p:cNvSpPr/>
          <p:nvPr/>
        </p:nvSpPr>
        <p:spPr>
          <a:xfrm>
            <a:off x="6756249" y="374794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89B9910-08BD-1D7F-36D2-149C468E2B91}"/>
              </a:ext>
            </a:extLst>
          </p:cNvPr>
          <p:cNvSpPr/>
          <p:nvPr/>
        </p:nvSpPr>
        <p:spPr>
          <a:xfrm>
            <a:off x="7264897" y="334367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69637E9-92C5-94C5-A413-28365F141D82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52958E0A-028C-BC5C-135C-D561F12E2FB5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F31C854-F550-BD8D-143C-FE46C44B6497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64B44822-8211-EE39-9175-444B70B6E91F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66329C6-2F30-A98A-72FD-70E628094850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82C22668-0614-34AD-1128-88904687385A}"/>
              </a:ext>
            </a:extLst>
          </p:cNvPr>
          <p:cNvSpPr/>
          <p:nvPr/>
        </p:nvSpPr>
        <p:spPr>
          <a:xfrm rot="12993896">
            <a:off x="7102254" y="3438793"/>
            <a:ext cx="373656" cy="706806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6D5280D0-5204-2ADC-C6BB-13476A8C9AA0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535036A-801A-E43C-F5C9-F7F8A87D3163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A63697B3-7354-231E-5118-EF6824238F94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B2D246C1-75DA-5FB2-2E30-04E698C2FA60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728D1B00-3DE9-4C8F-D62C-D493E7249C6D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rgbClr val="B8E0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6CA2ABA-E6F2-5B66-D6EF-086FBA390337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B7838513-3BAF-5AAB-4C79-0058FA570CE8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99265059-FAE9-17C9-8C2B-22EAC750E949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1CDE4A22-E71D-CCCC-5131-93BBFEC0C9A0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03178B4F-AFC8-01AF-45C3-C86204769BE5}"/>
              </a:ext>
            </a:extLst>
          </p:cNvPr>
          <p:cNvCxnSpPr>
            <a:cxnSpLocks/>
            <a:endCxn id="85" idx="7"/>
          </p:cNvCxnSpPr>
          <p:nvPr/>
        </p:nvCxnSpPr>
        <p:spPr>
          <a:xfrm flipH="1">
            <a:off x="6831216" y="3925783"/>
            <a:ext cx="452307" cy="2882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lipse 84">
            <a:extLst>
              <a:ext uri="{FF2B5EF4-FFF2-40B4-BE49-F238E27FC236}">
                <a16:creationId xmlns:a16="http://schemas.microsoft.com/office/drawing/2014/main" id="{DCD6335A-2368-1CDE-C9CC-456458203A16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6209A308-66B5-D2DA-55C3-6ABCAE3C92E3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05EFD952-8CC7-9F31-0432-61E1B53704A7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894395" cy="957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3AC67383-FAF6-38F5-9760-4743467915F4}"/>
              </a:ext>
            </a:extLst>
          </p:cNvPr>
          <p:cNvCxnSpPr>
            <a:cxnSpLocks/>
            <a:endCxn id="81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855ABC59-A521-6A3A-DCE3-4C8CF01E47B8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A5235D31-4829-E1AC-754B-DDB46A519236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23BF2D53-4F9B-9A1D-5E1B-79AFEA834344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C8354ED1-F98C-F411-B2D1-AFF00DF8CC24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1ADB6691-DA64-DA3C-0ED6-5BFC7A20B943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>
            <a:extLst>
              <a:ext uri="{FF2B5EF4-FFF2-40B4-BE49-F238E27FC236}">
                <a16:creationId xmlns:a16="http://schemas.microsoft.com/office/drawing/2014/main" id="{1A3B3A1B-940B-A82E-9A75-C37A34FAB9AB}"/>
              </a:ext>
            </a:extLst>
          </p:cNvPr>
          <p:cNvSpPr/>
          <p:nvPr/>
        </p:nvSpPr>
        <p:spPr>
          <a:xfrm>
            <a:off x="8116943" y="3903545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FECAD1A5-ACD3-8270-9A68-69C322139590}"/>
              </a:ext>
            </a:extLst>
          </p:cNvPr>
          <p:cNvSpPr/>
          <p:nvPr/>
        </p:nvSpPr>
        <p:spPr>
          <a:xfrm>
            <a:off x="7176648" y="3771218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26C7A18F-115C-2094-F7C4-2CC1357F34D0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FA823678-1442-4863-A704-728EBC399219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3F6E3852-66B5-6091-3A32-A0A4A1FFEF36}"/>
              </a:ext>
            </a:extLst>
          </p:cNvPr>
          <p:cNvCxnSpPr>
            <a:cxnSpLocks/>
            <a:endCxn id="105" idx="4"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Ellipse 100">
            <a:extLst>
              <a:ext uri="{FF2B5EF4-FFF2-40B4-BE49-F238E27FC236}">
                <a16:creationId xmlns:a16="http://schemas.microsoft.com/office/drawing/2014/main" id="{9545A43B-0444-0ACC-BBE9-DBF7AFFF30C0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84AA2E92-DEB9-4F4A-4AA8-E3FB80774F41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C109253F-4B6E-75C4-EB09-D0EB5AD5F562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AA7C32EE-A976-A811-BB11-83CAF37457D2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24E5ADF4-1539-498A-4CAA-491B16060228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7169830D-8E6F-445F-713C-95A44C18805A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D282987D-91AD-92B0-B0EE-7987FC07542D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B3FF2E65-51A1-5123-68A2-1E457134A5D1}"/>
              </a:ext>
            </a:extLst>
          </p:cNvPr>
          <p:cNvSpPr/>
          <p:nvPr/>
        </p:nvSpPr>
        <p:spPr>
          <a:xfrm>
            <a:off x="8260959" y="4187342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B8FE6EC0-695B-8C0C-03BC-389700C3E74F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1ACF6A4E-4B0A-FF9F-1926-A4604C163AF9}"/>
              </a:ext>
            </a:extLst>
          </p:cNvPr>
          <p:cNvSpPr/>
          <p:nvPr/>
        </p:nvSpPr>
        <p:spPr>
          <a:xfrm>
            <a:off x="7273951" y="4165533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D22027FE-92E4-6C48-3593-AECE46D109EB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82487441-26BF-DAFF-BBA7-42C6A99956CF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BA75B585-A895-4BC9-B1B3-2ED31C34272D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5F11C7A0-F9D2-8E51-D42D-50E1ACB60F50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Ellipse 153">
            <a:extLst>
              <a:ext uri="{FF2B5EF4-FFF2-40B4-BE49-F238E27FC236}">
                <a16:creationId xmlns:a16="http://schemas.microsoft.com/office/drawing/2014/main" id="{83D8407E-A545-B63C-50BF-9A54F089C39B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E11C7C4D-8B5F-3369-29B5-2D2C838626AC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>
            <a:extLst>
              <a:ext uri="{FF2B5EF4-FFF2-40B4-BE49-F238E27FC236}">
                <a16:creationId xmlns:a16="http://schemas.microsoft.com/office/drawing/2014/main" id="{ADF4D7B3-50B8-7985-D1ED-40315F24BD8C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46B0E0BC-4E21-5FCF-C3E6-D36453F9936E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FA20A91A-A426-6D75-62CC-82F6B4582C95}"/>
              </a:ext>
            </a:extLst>
          </p:cNvPr>
          <p:cNvCxnSpPr>
            <a:cxnSpLocks/>
          </p:cNvCxnSpPr>
          <p:nvPr/>
        </p:nvCxnSpPr>
        <p:spPr>
          <a:xfrm>
            <a:off x="8591054" y="1991672"/>
            <a:ext cx="788626" cy="11588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lipse 159">
            <a:extLst>
              <a:ext uri="{FF2B5EF4-FFF2-40B4-BE49-F238E27FC236}">
                <a16:creationId xmlns:a16="http://schemas.microsoft.com/office/drawing/2014/main" id="{3C096595-662A-6037-E58C-222903452726}"/>
              </a:ext>
            </a:extLst>
          </p:cNvPr>
          <p:cNvSpPr/>
          <p:nvPr/>
        </p:nvSpPr>
        <p:spPr>
          <a:xfrm>
            <a:off x="8551578" y="195906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F8D7734D-0F3F-8295-646B-C7BCB0A38554}"/>
              </a:ext>
            </a:extLst>
          </p:cNvPr>
          <p:cNvCxnSpPr>
            <a:cxnSpLocks/>
          </p:cNvCxnSpPr>
          <p:nvPr/>
        </p:nvCxnSpPr>
        <p:spPr>
          <a:xfrm>
            <a:off x="9023593" y="3397049"/>
            <a:ext cx="316864" cy="3221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05E18AD7-6057-DC5A-3885-E5E3492635EE}"/>
              </a:ext>
            </a:extLst>
          </p:cNvPr>
          <p:cNvCxnSpPr>
            <a:cxnSpLocks/>
          </p:cNvCxnSpPr>
          <p:nvPr/>
        </p:nvCxnSpPr>
        <p:spPr>
          <a:xfrm>
            <a:off x="6365556" y="3276508"/>
            <a:ext cx="2658037" cy="1370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Ellipse 162">
            <a:extLst>
              <a:ext uri="{FF2B5EF4-FFF2-40B4-BE49-F238E27FC236}">
                <a16:creationId xmlns:a16="http://schemas.microsoft.com/office/drawing/2014/main" id="{4FE17A02-9635-8054-BC7C-584E5BE9E863}"/>
              </a:ext>
            </a:extLst>
          </p:cNvPr>
          <p:cNvSpPr/>
          <p:nvPr/>
        </p:nvSpPr>
        <p:spPr>
          <a:xfrm>
            <a:off x="6096000" y="316518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694C9841-5D3E-12AC-03B1-B5A24C8A31E3}"/>
              </a:ext>
            </a:extLst>
          </p:cNvPr>
          <p:cNvCxnSpPr>
            <a:cxnSpLocks/>
          </p:cNvCxnSpPr>
          <p:nvPr/>
        </p:nvCxnSpPr>
        <p:spPr>
          <a:xfrm>
            <a:off x="6844211" y="3285219"/>
            <a:ext cx="462835" cy="4339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avec flèche 164">
            <a:extLst>
              <a:ext uri="{FF2B5EF4-FFF2-40B4-BE49-F238E27FC236}">
                <a16:creationId xmlns:a16="http://schemas.microsoft.com/office/drawing/2014/main" id="{4D552F24-0630-9F01-88F5-D23196DDADC0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Ellipse 166">
            <a:extLst>
              <a:ext uri="{FF2B5EF4-FFF2-40B4-BE49-F238E27FC236}">
                <a16:creationId xmlns:a16="http://schemas.microsoft.com/office/drawing/2014/main" id="{57E692A7-8851-FC9D-9B26-9B089BE488F9}"/>
              </a:ext>
            </a:extLst>
          </p:cNvPr>
          <p:cNvSpPr/>
          <p:nvPr/>
        </p:nvSpPr>
        <p:spPr>
          <a:xfrm>
            <a:off x="10072462" y="3429000"/>
            <a:ext cx="690166" cy="6867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1" name="Connecteur droit avec flèche 170">
            <a:extLst>
              <a:ext uri="{FF2B5EF4-FFF2-40B4-BE49-F238E27FC236}">
                <a16:creationId xmlns:a16="http://schemas.microsoft.com/office/drawing/2014/main" id="{3E682AED-490B-2D9B-989E-6ECC8A132155}"/>
              </a:ext>
            </a:extLst>
          </p:cNvPr>
          <p:cNvCxnSpPr>
            <a:cxnSpLocks/>
            <a:endCxn id="167" idx="0"/>
          </p:cNvCxnSpPr>
          <p:nvPr/>
        </p:nvCxnSpPr>
        <p:spPr>
          <a:xfrm flipH="1" flipV="1">
            <a:off x="10417545" y="3429000"/>
            <a:ext cx="138695" cy="3093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>
            <a:extLst>
              <a:ext uri="{FF2B5EF4-FFF2-40B4-BE49-F238E27FC236}">
                <a16:creationId xmlns:a16="http://schemas.microsoft.com/office/drawing/2014/main" id="{CA96021C-5BDA-B4A6-C5B1-955B13C03726}"/>
              </a:ext>
            </a:extLst>
          </p:cNvPr>
          <p:cNvCxnSpPr>
            <a:cxnSpLocks/>
          </p:cNvCxnSpPr>
          <p:nvPr/>
        </p:nvCxnSpPr>
        <p:spPr>
          <a:xfrm flipH="1" flipV="1">
            <a:off x="10101190" y="3882539"/>
            <a:ext cx="391881" cy="2515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Ellipse 176">
            <a:extLst>
              <a:ext uri="{FF2B5EF4-FFF2-40B4-BE49-F238E27FC236}">
                <a16:creationId xmlns:a16="http://schemas.microsoft.com/office/drawing/2014/main" id="{7C8EC77C-6B20-9F26-8AE6-060CE6C190FC}"/>
              </a:ext>
            </a:extLst>
          </p:cNvPr>
          <p:cNvSpPr/>
          <p:nvPr/>
        </p:nvSpPr>
        <p:spPr>
          <a:xfrm>
            <a:off x="10493071" y="3796371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CAC79BF-48C6-5EB5-F540-2D1F85824770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447D3AB-7AE4-4E47-6193-C8FDFDCAC08D}"/>
              </a:ext>
            </a:extLst>
          </p:cNvPr>
          <p:cNvCxnSpPr>
            <a:cxnSpLocks/>
            <a:stCxn id="160" idx="4"/>
            <a:endCxn id="2" idx="6"/>
          </p:cNvCxnSpPr>
          <p:nvPr/>
        </p:nvCxnSpPr>
        <p:spPr>
          <a:xfrm>
            <a:off x="8686356" y="2181708"/>
            <a:ext cx="164254" cy="11420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78079CF-795A-ADAA-EA31-A1D2A177D610}"/>
              </a:ext>
            </a:extLst>
          </p:cNvPr>
          <p:cNvCxnSpPr>
            <a:cxnSpLocks/>
          </p:cNvCxnSpPr>
          <p:nvPr/>
        </p:nvCxnSpPr>
        <p:spPr>
          <a:xfrm flipH="1" flipV="1">
            <a:off x="7880792" y="1887485"/>
            <a:ext cx="670786" cy="182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5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C97C0-5D0F-5140-5222-70AAE5EC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40CFC1-3501-EFB9-6BD4-BA12E221C14A}"/>
              </a:ext>
            </a:extLst>
          </p:cNvPr>
          <p:cNvSpPr/>
          <p:nvPr/>
        </p:nvSpPr>
        <p:spPr>
          <a:xfrm>
            <a:off x="142875" y="77529"/>
            <a:ext cx="4868078" cy="54168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1600(-1874) : Le Darfour</a:t>
            </a:r>
          </a:p>
          <a:p>
            <a:endParaRPr lang="fr-FR" sz="1000" dirty="0"/>
          </a:p>
          <a:p>
            <a:r>
              <a:rPr lang="fr-FR" sz="1700" dirty="0"/>
              <a:t>*1600 : Fondation du sultanat du Darfour</a:t>
            </a:r>
          </a:p>
          <a:p>
            <a:r>
              <a:rPr lang="fr-FR" sz="1700" dirty="0"/>
              <a:t>*Expansion jusqu’en 1730</a:t>
            </a:r>
          </a:p>
          <a:p>
            <a:r>
              <a:rPr lang="fr-FR" sz="1700" dirty="0"/>
              <a:t>NB : Rappel : 1635 : Soumission du Ouaddaï à l’ouest</a:t>
            </a:r>
          </a:p>
          <a:p>
            <a:r>
              <a:rPr lang="fr-FR" sz="1700" dirty="0"/>
              <a:t>*Enrichissement grâce au commerce d’esclaves</a:t>
            </a:r>
          </a:p>
          <a:p>
            <a:endParaRPr lang="fr-FR" sz="1700" dirty="0"/>
          </a:p>
          <a:p>
            <a:r>
              <a:rPr lang="fr-FR" sz="1700" dirty="0"/>
              <a:t>NB : Darfour, plusieurs provinces du Soudan actuel</a:t>
            </a:r>
          </a:p>
          <a:p>
            <a:r>
              <a:rPr lang="fr-FR" sz="1700" dirty="0"/>
              <a:t>Capitale : El </a:t>
            </a:r>
            <a:r>
              <a:rPr lang="fr-FR" sz="1700" dirty="0" err="1"/>
              <a:t>Fasher</a:t>
            </a:r>
            <a:endParaRPr lang="fr-FR" sz="1700" dirty="0"/>
          </a:p>
          <a:p>
            <a:endParaRPr lang="fr-FR" sz="1000" dirty="0"/>
          </a:p>
          <a:p>
            <a:r>
              <a:rPr lang="fr-FR" sz="1700" dirty="0"/>
              <a:t>*1747-95 : Double-résistance du Ouaddaï à l’ouest</a:t>
            </a:r>
          </a:p>
          <a:p>
            <a:r>
              <a:rPr lang="fr-FR" sz="1700" dirty="0"/>
              <a:t>Et des </a:t>
            </a:r>
            <a:r>
              <a:rPr lang="fr-FR" sz="1700" dirty="0" err="1"/>
              <a:t>Zaghoua</a:t>
            </a:r>
            <a:r>
              <a:rPr lang="fr-FR" sz="1700" dirty="0"/>
              <a:t> nomades du nord</a:t>
            </a:r>
          </a:p>
          <a:p>
            <a:endParaRPr lang="fr-FR" sz="1000" dirty="0"/>
          </a:p>
          <a:p>
            <a:r>
              <a:rPr lang="fr-FR" sz="1700" dirty="0"/>
              <a:t>*1780 : Conquête du Kordofan</a:t>
            </a:r>
          </a:p>
          <a:p>
            <a:r>
              <a:rPr lang="fr-FR" sz="1700" dirty="0"/>
              <a:t>Dans la vallée du Nil ; Et apogée territorial</a:t>
            </a:r>
          </a:p>
          <a:p>
            <a:endParaRPr lang="fr-FR" sz="1000" dirty="0"/>
          </a:p>
          <a:p>
            <a:r>
              <a:rPr lang="fr-FR" sz="1700" dirty="0"/>
              <a:t>NB : 1874 : Le Darfour sera annexé</a:t>
            </a:r>
          </a:p>
          <a:p>
            <a:r>
              <a:rPr lang="fr-FR" sz="1700" dirty="0"/>
              <a:t>Dans l’Empire turco-égyptien</a:t>
            </a:r>
          </a:p>
          <a:p>
            <a:endParaRPr lang="fr-FR" sz="1700" dirty="0"/>
          </a:p>
          <a:p>
            <a:r>
              <a:rPr lang="fr-FR" sz="1700" dirty="0"/>
              <a:t>*Et maintenant</a:t>
            </a:r>
          </a:p>
          <a:p>
            <a:r>
              <a:rPr lang="fr-FR" sz="1700" dirty="0"/>
              <a:t>Au sud de la savane occidentale, dans la forêt</a:t>
            </a:r>
          </a:p>
          <a:p>
            <a:r>
              <a:rPr lang="fr-FR" sz="1700" dirty="0"/>
              <a:t>Les royaumes côtiers du golfe de Guinée…</a:t>
            </a:r>
          </a:p>
        </p:txBody>
      </p:sp>
      <p:pic>
        <p:nvPicPr>
          <p:cNvPr id="6" name="Image 5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261B9F41-1D7E-5240-262B-95FEDEFDD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8" y="90669"/>
            <a:ext cx="6951385" cy="6671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48B786E-233F-8462-A699-48AE42C04B7A}"/>
              </a:ext>
            </a:extLst>
          </p:cNvPr>
          <p:cNvCxnSpPr>
            <a:cxnSpLocks/>
          </p:cNvCxnSpPr>
          <p:nvPr/>
        </p:nvCxnSpPr>
        <p:spPr>
          <a:xfrm flipH="1">
            <a:off x="8863650" y="2270234"/>
            <a:ext cx="795357" cy="11587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D42291C-23B8-95B1-8D11-E672B4C10039}"/>
              </a:ext>
            </a:extLst>
          </p:cNvPr>
          <p:cNvCxnSpPr>
            <a:cxnSpLocks/>
          </p:cNvCxnSpPr>
          <p:nvPr/>
        </p:nvCxnSpPr>
        <p:spPr>
          <a:xfrm flipH="1">
            <a:off x="9564414" y="2281920"/>
            <a:ext cx="65446" cy="104955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184A540-5696-5955-51E4-166D3CA31FAE}"/>
              </a:ext>
            </a:extLst>
          </p:cNvPr>
          <p:cNvCxnSpPr>
            <a:cxnSpLocks/>
          </p:cNvCxnSpPr>
          <p:nvPr/>
        </p:nvCxnSpPr>
        <p:spPr>
          <a:xfrm>
            <a:off x="7325360" y="1390697"/>
            <a:ext cx="0" cy="123058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B558D4-3DE4-A880-9098-BCCEB7048212}"/>
              </a:ext>
            </a:extLst>
          </p:cNvPr>
          <p:cNvCxnSpPr>
            <a:cxnSpLocks/>
          </p:cNvCxnSpPr>
          <p:nvPr/>
        </p:nvCxnSpPr>
        <p:spPr>
          <a:xfrm flipH="1">
            <a:off x="7496615" y="1998805"/>
            <a:ext cx="705190" cy="116638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27625CC-5521-21C1-91CE-1ADAFC1A33A1}"/>
              </a:ext>
            </a:extLst>
          </p:cNvPr>
          <p:cNvCxnSpPr>
            <a:cxnSpLocks/>
          </p:cNvCxnSpPr>
          <p:nvPr/>
        </p:nvCxnSpPr>
        <p:spPr>
          <a:xfrm>
            <a:off x="6878320" y="1390697"/>
            <a:ext cx="44704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2851B16-9D12-8375-7B4D-DBC7BE853D37}"/>
              </a:ext>
            </a:extLst>
          </p:cNvPr>
          <p:cNvCxnSpPr>
            <a:cxnSpLocks/>
          </p:cNvCxnSpPr>
          <p:nvPr/>
        </p:nvCxnSpPr>
        <p:spPr>
          <a:xfrm flipH="1" flipV="1">
            <a:off x="7211219" y="731520"/>
            <a:ext cx="114141" cy="65917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794FB499-5197-F128-D590-A2A951A1F233}"/>
              </a:ext>
            </a:extLst>
          </p:cNvPr>
          <p:cNvSpPr/>
          <p:nvPr/>
        </p:nvSpPr>
        <p:spPr>
          <a:xfrm>
            <a:off x="7233351" y="1334061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986CB14-CA5C-084B-9275-428653E2A48E}"/>
              </a:ext>
            </a:extLst>
          </p:cNvPr>
          <p:cNvSpPr/>
          <p:nvPr/>
        </p:nvSpPr>
        <p:spPr>
          <a:xfrm>
            <a:off x="7159212" y="1006338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29B5751-E40A-37BC-80E3-1732835FB4BD}"/>
              </a:ext>
            </a:extLst>
          </p:cNvPr>
          <p:cNvCxnSpPr>
            <a:cxnSpLocks/>
          </p:cNvCxnSpPr>
          <p:nvPr/>
        </p:nvCxnSpPr>
        <p:spPr>
          <a:xfrm flipV="1">
            <a:off x="10636469" y="1502018"/>
            <a:ext cx="993709" cy="1901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DEBA6915-C2A4-1169-5048-BAA83DF0A02F}"/>
              </a:ext>
            </a:extLst>
          </p:cNvPr>
          <p:cNvSpPr/>
          <p:nvPr/>
        </p:nvSpPr>
        <p:spPr>
          <a:xfrm>
            <a:off x="7520777" y="401399"/>
            <a:ext cx="4424495" cy="1953132"/>
          </a:xfrm>
          <a:prstGeom prst="ellips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FB09C2D-5F13-7DAF-3E07-19C58A303282}"/>
              </a:ext>
            </a:extLst>
          </p:cNvPr>
          <p:cNvCxnSpPr>
            <a:cxnSpLocks/>
          </p:cNvCxnSpPr>
          <p:nvPr/>
        </p:nvCxnSpPr>
        <p:spPr>
          <a:xfrm flipH="1">
            <a:off x="9659007" y="1692166"/>
            <a:ext cx="977462" cy="57806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9CCC0F4-7ACB-7301-CA99-FBB91FCF5BC5}"/>
              </a:ext>
            </a:extLst>
          </p:cNvPr>
          <p:cNvCxnSpPr>
            <a:cxnSpLocks/>
          </p:cNvCxnSpPr>
          <p:nvPr/>
        </p:nvCxnSpPr>
        <p:spPr>
          <a:xfrm flipH="1" flipV="1">
            <a:off x="9126648" y="1613338"/>
            <a:ext cx="1502126" cy="788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E7A6AC6-4E67-D654-D6F1-1841E34F3116}"/>
              </a:ext>
            </a:extLst>
          </p:cNvPr>
          <p:cNvCxnSpPr>
            <a:cxnSpLocks/>
          </p:cNvCxnSpPr>
          <p:nvPr/>
        </p:nvCxnSpPr>
        <p:spPr>
          <a:xfrm flipH="1">
            <a:off x="8178151" y="1613338"/>
            <a:ext cx="955055" cy="3926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15B9B36-43E2-8552-B99B-6A4B7E349BDA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9126648" y="740683"/>
            <a:ext cx="31723" cy="8726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2EFBBB2-B2E6-D0BC-25B5-DB8EB19F2765}"/>
              </a:ext>
            </a:extLst>
          </p:cNvPr>
          <p:cNvCxnSpPr>
            <a:cxnSpLocks/>
            <a:endCxn id="26" idx="5"/>
          </p:cNvCxnSpPr>
          <p:nvPr/>
        </p:nvCxnSpPr>
        <p:spPr>
          <a:xfrm flipH="1" flipV="1">
            <a:off x="9731724" y="1366164"/>
            <a:ext cx="145987" cy="31409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5EE335E-DFE0-69F9-F8A4-04976572F11A}"/>
              </a:ext>
            </a:extLst>
          </p:cNvPr>
          <p:cNvCxnSpPr>
            <a:cxnSpLocks/>
          </p:cNvCxnSpPr>
          <p:nvPr/>
        </p:nvCxnSpPr>
        <p:spPr>
          <a:xfrm flipH="1" flipV="1">
            <a:off x="10476790" y="1311982"/>
            <a:ext cx="167374" cy="36827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E1660822-9106-9920-D865-50BB1C60AE8F}"/>
              </a:ext>
            </a:extLst>
          </p:cNvPr>
          <p:cNvSpPr/>
          <p:nvPr/>
        </p:nvSpPr>
        <p:spPr>
          <a:xfrm>
            <a:off x="9054640" y="1561993"/>
            <a:ext cx="144016" cy="1223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6A52462-02E4-C57C-B258-A671682944CC}"/>
              </a:ext>
            </a:extLst>
          </p:cNvPr>
          <p:cNvCxnSpPr>
            <a:cxnSpLocks/>
          </p:cNvCxnSpPr>
          <p:nvPr/>
        </p:nvCxnSpPr>
        <p:spPr>
          <a:xfrm flipH="1">
            <a:off x="9652036" y="1613338"/>
            <a:ext cx="225675" cy="6212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ABC629E8-5D2D-B240-6B69-254096E8159F}"/>
              </a:ext>
            </a:extLst>
          </p:cNvPr>
          <p:cNvSpPr/>
          <p:nvPr/>
        </p:nvSpPr>
        <p:spPr>
          <a:xfrm>
            <a:off x="9796086" y="159180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2D4D072-622F-C077-FFF9-E5CC881565E5}"/>
              </a:ext>
            </a:extLst>
          </p:cNvPr>
          <p:cNvSpPr/>
          <p:nvPr/>
        </p:nvSpPr>
        <p:spPr>
          <a:xfrm>
            <a:off x="9501644" y="1176128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4448EE0-07AC-08B5-AF35-3AEEC937D638}"/>
              </a:ext>
            </a:extLst>
          </p:cNvPr>
          <p:cNvSpPr/>
          <p:nvPr/>
        </p:nvSpPr>
        <p:spPr>
          <a:xfrm>
            <a:off x="9023593" y="518042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61357CC-D793-A051-8DAF-AA93D12BF78D}"/>
              </a:ext>
            </a:extLst>
          </p:cNvPr>
          <p:cNvSpPr/>
          <p:nvPr/>
        </p:nvSpPr>
        <p:spPr>
          <a:xfrm>
            <a:off x="7611236" y="1776164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FF46E60-0477-DD6B-518A-1D9F9D161BFA}"/>
              </a:ext>
            </a:extLst>
          </p:cNvPr>
          <p:cNvSpPr/>
          <p:nvPr/>
        </p:nvSpPr>
        <p:spPr>
          <a:xfrm>
            <a:off x="8227342" y="567871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693F00D-55ED-C567-E3B5-285670DC8EA9}"/>
              </a:ext>
            </a:extLst>
          </p:cNvPr>
          <p:cNvSpPr/>
          <p:nvPr/>
        </p:nvSpPr>
        <p:spPr>
          <a:xfrm>
            <a:off x="9542693" y="2120204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213CE9B-5F4D-8069-F6C4-280FD9D1E345}"/>
              </a:ext>
            </a:extLst>
          </p:cNvPr>
          <p:cNvSpPr/>
          <p:nvPr/>
        </p:nvSpPr>
        <p:spPr>
          <a:xfrm>
            <a:off x="11630178" y="1390697"/>
            <a:ext cx="269556" cy="22264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D55B648-8BD0-5988-FC26-8D966EB34EF7}"/>
              </a:ext>
            </a:extLst>
          </p:cNvPr>
          <p:cNvSpPr/>
          <p:nvPr/>
        </p:nvSpPr>
        <p:spPr>
          <a:xfrm rot="1635267">
            <a:off x="6175766" y="818256"/>
            <a:ext cx="2017805" cy="2902061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1EF045F-4CFB-638C-EB78-2BA82B2BDE20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8717499" y="2087067"/>
            <a:ext cx="825194" cy="14445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220830AB-20A0-BB8C-E2DE-A2DDA07D816B}"/>
              </a:ext>
            </a:extLst>
          </p:cNvPr>
          <p:cNvSpPr/>
          <p:nvPr/>
        </p:nvSpPr>
        <p:spPr>
          <a:xfrm>
            <a:off x="6756249" y="374794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DAFACDE-D21F-09FD-4AD2-7CE7CFA0C2A8}"/>
              </a:ext>
            </a:extLst>
          </p:cNvPr>
          <p:cNvSpPr/>
          <p:nvPr/>
        </p:nvSpPr>
        <p:spPr>
          <a:xfrm>
            <a:off x="7264897" y="334367"/>
            <a:ext cx="269556" cy="22264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5460171-DCB8-BD5A-BDC9-CB98522ABA82}"/>
              </a:ext>
            </a:extLst>
          </p:cNvPr>
          <p:cNvSpPr/>
          <p:nvPr/>
        </p:nvSpPr>
        <p:spPr>
          <a:xfrm>
            <a:off x="6829033" y="1279886"/>
            <a:ext cx="269556" cy="22264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02989DB-EE2E-8306-90B1-7B8E96C8E729}"/>
              </a:ext>
            </a:extLst>
          </p:cNvPr>
          <p:cNvCxnSpPr>
            <a:cxnSpLocks/>
          </p:cNvCxnSpPr>
          <p:nvPr/>
        </p:nvCxnSpPr>
        <p:spPr>
          <a:xfrm flipH="1">
            <a:off x="7630510" y="3997306"/>
            <a:ext cx="1463220" cy="62724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A313887-0525-8ACB-D2D5-EA1165158410}"/>
              </a:ext>
            </a:extLst>
          </p:cNvPr>
          <p:cNvCxnSpPr>
            <a:cxnSpLocks/>
          </p:cNvCxnSpPr>
          <p:nvPr/>
        </p:nvCxnSpPr>
        <p:spPr>
          <a:xfrm>
            <a:off x="9564414" y="3331473"/>
            <a:ext cx="0" cy="5100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55941D62-2611-CBAD-8FAA-82F05C41090F}"/>
              </a:ext>
            </a:extLst>
          </p:cNvPr>
          <p:cNvSpPr/>
          <p:nvPr/>
        </p:nvSpPr>
        <p:spPr>
          <a:xfrm>
            <a:off x="9492406" y="3209161"/>
            <a:ext cx="144016" cy="122312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B756147D-D0EC-AECC-0ED3-226F2508265F}"/>
              </a:ext>
            </a:extLst>
          </p:cNvPr>
          <p:cNvCxnSpPr>
            <a:cxnSpLocks/>
          </p:cNvCxnSpPr>
          <p:nvPr/>
        </p:nvCxnSpPr>
        <p:spPr>
          <a:xfrm flipH="1">
            <a:off x="7487536" y="2825023"/>
            <a:ext cx="9079" cy="7262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B9A28094-7B8D-54FA-57D3-5EB048509A81}"/>
              </a:ext>
            </a:extLst>
          </p:cNvPr>
          <p:cNvSpPr/>
          <p:nvPr/>
        </p:nvSpPr>
        <p:spPr>
          <a:xfrm rot="12993896">
            <a:off x="7102254" y="3438793"/>
            <a:ext cx="373656" cy="706806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D2D2F93D-D4D5-8E1C-4BAE-C68057CFE5F5}"/>
              </a:ext>
            </a:extLst>
          </p:cNvPr>
          <p:cNvCxnSpPr>
            <a:cxnSpLocks/>
          </p:cNvCxnSpPr>
          <p:nvPr/>
        </p:nvCxnSpPr>
        <p:spPr>
          <a:xfrm>
            <a:off x="7325360" y="3964701"/>
            <a:ext cx="155351" cy="6378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68EADEF4-88DD-B959-BDE6-81FFA55F19A2}"/>
              </a:ext>
            </a:extLst>
          </p:cNvPr>
          <p:cNvCxnSpPr>
            <a:cxnSpLocks/>
          </p:cNvCxnSpPr>
          <p:nvPr/>
        </p:nvCxnSpPr>
        <p:spPr>
          <a:xfrm flipH="1">
            <a:off x="7325360" y="3551311"/>
            <a:ext cx="162176" cy="41339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B224F2C0-8A9B-0535-F1FA-AB00A5BA13BA}"/>
              </a:ext>
            </a:extLst>
          </p:cNvPr>
          <p:cNvCxnSpPr>
            <a:cxnSpLocks/>
          </p:cNvCxnSpPr>
          <p:nvPr/>
        </p:nvCxnSpPr>
        <p:spPr>
          <a:xfrm>
            <a:off x="7763853" y="3428999"/>
            <a:ext cx="647448" cy="84242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969E8D0-144E-C588-D2BE-F9FFACF68C9B}"/>
              </a:ext>
            </a:extLst>
          </p:cNvPr>
          <p:cNvCxnSpPr>
            <a:cxnSpLocks/>
          </p:cNvCxnSpPr>
          <p:nvPr/>
        </p:nvCxnSpPr>
        <p:spPr>
          <a:xfrm flipH="1">
            <a:off x="7539224" y="3428999"/>
            <a:ext cx="224629" cy="456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:a16="http://schemas.microsoft.com/office/drawing/2014/main" id="{C763040A-8C38-48DA-4065-95F7E9B80AFF}"/>
              </a:ext>
            </a:extLst>
          </p:cNvPr>
          <p:cNvSpPr/>
          <p:nvPr/>
        </p:nvSpPr>
        <p:spPr>
          <a:xfrm>
            <a:off x="7395208" y="3413536"/>
            <a:ext cx="144016" cy="122312"/>
          </a:xfrm>
          <a:prstGeom prst="ellipse">
            <a:avLst/>
          </a:prstGeom>
          <a:solidFill>
            <a:srgbClr val="B8E08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5C6B3A4-5AE7-8E0E-8D43-A0AEAC6F8C9C}"/>
              </a:ext>
            </a:extLst>
          </p:cNvPr>
          <p:cNvSpPr/>
          <p:nvPr/>
        </p:nvSpPr>
        <p:spPr>
          <a:xfrm>
            <a:off x="5700279" y="352534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DFF3373-4171-4EB2-7399-186CFC1DCB4B}"/>
              </a:ext>
            </a:extLst>
          </p:cNvPr>
          <p:cNvSpPr/>
          <p:nvPr/>
        </p:nvSpPr>
        <p:spPr>
          <a:xfrm>
            <a:off x="5652630" y="3719213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A52B5D88-2C97-9D6F-F4DC-54695B347264}"/>
              </a:ext>
            </a:extLst>
          </p:cNvPr>
          <p:cNvSpPr/>
          <p:nvPr/>
        </p:nvSpPr>
        <p:spPr>
          <a:xfrm>
            <a:off x="5781772" y="3903545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5CDF6913-FCBA-F8E6-212C-9193E02A77C2}"/>
              </a:ext>
            </a:extLst>
          </p:cNvPr>
          <p:cNvSpPr/>
          <p:nvPr/>
        </p:nvSpPr>
        <p:spPr>
          <a:xfrm>
            <a:off x="5853780" y="40760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4534424F-3EDD-42C6-8758-50E386ADB709}"/>
              </a:ext>
            </a:extLst>
          </p:cNvPr>
          <p:cNvCxnSpPr>
            <a:cxnSpLocks/>
            <a:endCxn id="85" idx="7"/>
          </p:cNvCxnSpPr>
          <p:nvPr/>
        </p:nvCxnSpPr>
        <p:spPr>
          <a:xfrm flipH="1">
            <a:off x="6831216" y="3925783"/>
            <a:ext cx="452307" cy="2882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lipse 84">
            <a:extLst>
              <a:ext uri="{FF2B5EF4-FFF2-40B4-BE49-F238E27FC236}">
                <a16:creationId xmlns:a16="http://schemas.microsoft.com/office/drawing/2014/main" id="{81EB29F2-421B-6B54-EB6D-A558B43117DC}"/>
              </a:ext>
            </a:extLst>
          </p:cNvPr>
          <p:cNvSpPr/>
          <p:nvPr/>
        </p:nvSpPr>
        <p:spPr>
          <a:xfrm>
            <a:off x="6708291" y="4196089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FECC8161-509E-6045-A50F-9E2786666A79}"/>
              </a:ext>
            </a:extLst>
          </p:cNvPr>
          <p:cNvSpPr/>
          <p:nvPr/>
        </p:nvSpPr>
        <p:spPr>
          <a:xfrm>
            <a:off x="6476092" y="4154676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F4F57F6A-4397-2C88-7BB1-EBA49FE7C8D0}"/>
              </a:ext>
            </a:extLst>
          </p:cNvPr>
          <p:cNvCxnSpPr>
            <a:cxnSpLocks/>
          </p:cNvCxnSpPr>
          <p:nvPr/>
        </p:nvCxnSpPr>
        <p:spPr>
          <a:xfrm flipH="1" flipV="1">
            <a:off x="6368037" y="3786767"/>
            <a:ext cx="894395" cy="957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4A7BA06D-62C7-C8AC-F96C-6720F8E5B5EB}"/>
              </a:ext>
            </a:extLst>
          </p:cNvPr>
          <p:cNvCxnSpPr>
            <a:cxnSpLocks/>
            <a:endCxn id="81" idx="6"/>
          </p:cNvCxnSpPr>
          <p:nvPr/>
        </p:nvCxnSpPr>
        <p:spPr>
          <a:xfrm flipH="1" flipV="1">
            <a:off x="5796646" y="3780369"/>
            <a:ext cx="622165" cy="63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0F580B1E-49B6-659D-7187-13BEC5D035CD}"/>
              </a:ext>
            </a:extLst>
          </p:cNvPr>
          <p:cNvSpPr/>
          <p:nvPr/>
        </p:nvSpPr>
        <p:spPr>
          <a:xfrm>
            <a:off x="6223622" y="3706028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910BC85B-F991-BC2C-334E-1BA75B051CBE}"/>
              </a:ext>
            </a:extLst>
          </p:cNvPr>
          <p:cNvSpPr/>
          <p:nvPr/>
        </p:nvSpPr>
        <p:spPr>
          <a:xfrm>
            <a:off x="7594804" y="4947896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D5BE7B47-9DFC-6014-83CD-F8728DD280E5}"/>
              </a:ext>
            </a:extLst>
          </p:cNvPr>
          <p:cNvSpPr/>
          <p:nvPr/>
        </p:nvSpPr>
        <p:spPr>
          <a:xfrm>
            <a:off x="7715454" y="4920951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C7F3D9FD-B573-CD74-1C52-88AFDDD74880}"/>
              </a:ext>
            </a:extLst>
          </p:cNvPr>
          <p:cNvSpPr/>
          <p:nvPr/>
        </p:nvSpPr>
        <p:spPr>
          <a:xfrm>
            <a:off x="7799546" y="489722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1C60CC51-3AD5-1F00-FA5F-087D3F126B6C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7559023" y="4717904"/>
            <a:ext cx="107789" cy="2299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>
            <a:extLst>
              <a:ext uri="{FF2B5EF4-FFF2-40B4-BE49-F238E27FC236}">
                <a16:creationId xmlns:a16="http://schemas.microsoft.com/office/drawing/2014/main" id="{E994309C-D5DD-9502-22DF-324DBEC537DD}"/>
              </a:ext>
            </a:extLst>
          </p:cNvPr>
          <p:cNvSpPr/>
          <p:nvPr/>
        </p:nvSpPr>
        <p:spPr>
          <a:xfrm>
            <a:off x="8116943" y="3903545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2C3324BD-808E-A571-4515-DE90652F4B4A}"/>
              </a:ext>
            </a:extLst>
          </p:cNvPr>
          <p:cNvSpPr/>
          <p:nvPr/>
        </p:nvSpPr>
        <p:spPr>
          <a:xfrm>
            <a:off x="7176648" y="3771218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045F5CC4-C1EE-7A7D-A4C6-56656FA39BC1}"/>
              </a:ext>
            </a:extLst>
          </p:cNvPr>
          <p:cNvCxnSpPr>
            <a:cxnSpLocks/>
          </p:cNvCxnSpPr>
          <p:nvPr/>
        </p:nvCxnSpPr>
        <p:spPr>
          <a:xfrm>
            <a:off x="8863650" y="3428999"/>
            <a:ext cx="134778" cy="75834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0908D0E0-F003-AA67-2CFE-B7D2A8B8BF67}"/>
              </a:ext>
            </a:extLst>
          </p:cNvPr>
          <p:cNvCxnSpPr>
            <a:cxnSpLocks/>
          </p:cNvCxnSpPr>
          <p:nvPr/>
        </p:nvCxnSpPr>
        <p:spPr>
          <a:xfrm flipH="1">
            <a:off x="9093730" y="3794234"/>
            <a:ext cx="47068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B238CF2B-D208-22EA-BE1F-B71A37E0881A}"/>
              </a:ext>
            </a:extLst>
          </p:cNvPr>
          <p:cNvCxnSpPr>
            <a:cxnSpLocks/>
            <a:endCxn id="105" idx="4"/>
          </p:cNvCxnSpPr>
          <p:nvPr/>
        </p:nvCxnSpPr>
        <p:spPr>
          <a:xfrm>
            <a:off x="8998428" y="3964701"/>
            <a:ext cx="192399" cy="8038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Ellipse 100">
            <a:extLst>
              <a:ext uri="{FF2B5EF4-FFF2-40B4-BE49-F238E27FC236}">
                <a16:creationId xmlns:a16="http://schemas.microsoft.com/office/drawing/2014/main" id="{71F5894E-EA96-4CB6-CF52-D1AC2D492C2A}"/>
              </a:ext>
            </a:extLst>
          </p:cNvPr>
          <p:cNvSpPr/>
          <p:nvPr/>
        </p:nvSpPr>
        <p:spPr>
          <a:xfrm>
            <a:off x="8791642" y="3428999"/>
            <a:ext cx="144016" cy="1223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1472BD30-5945-39C1-563D-4BB359717097}"/>
              </a:ext>
            </a:extLst>
          </p:cNvPr>
          <p:cNvCxnSpPr>
            <a:cxnSpLocks/>
          </p:cNvCxnSpPr>
          <p:nvPr/>
        </p:nvCxnSpPr>
        <p:spPr>
          <a:xfrm flipH="1" flipV="1">
            <a:off x="9564414" y="3794234"/>
            <a:ext cx="735724" cy="203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Ellipse 102">
            <a:extLst>
              <a:ext uri="{FF2B5EF4-FFF2-40B4-BE49-F238E27FC236}">
                <a16:creationId xmlns:a16="http://schemas.microsoft.com/office/drawing/2014/main" id="{2B85AC03-C4AD-F29C-5654-FEE7C9D94C87}"/>
              </a:ext>
            </a:extLst>
          </p:cNvPr>
          <p:cNvSpPr/>
          <p:nvPr/>
        </p:nvSpPr>
        <p:spPr>
          <a:xfrm>
            <a:off x="8935658" y="3707527"/>
            <a:ext cx="1074033" cy="4798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4227E1A-580F-EDF9-7F72-FEDF23BDF331}"/>
              </a:ext>
            </a:extLst>
          </p:cNvPr>
          <p:cNvSpPr/>
          <p:nvPr/>
        </p:nvSpPr>
        <p:spPr>
          <a:xfrm>
            <a:off x="9340457" y="3893114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077EA4AB-B5C2-01DB-7716-81E6E12FF165}"/>
              </a:ext>
            </a:extLst>
          </p:cNvPr>
          <p:cNvSpPr/>
          <p:nvPr/>
        </p:nvSpPr>
        <p:spPr>
          <a:xfrm>
            <a:off x="8914510" y="4537845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D85DDD1F-0742-5E62-B5D1-70678A4A9EC9}"/>
              </a:ext>
            </a:extLst>
          </p:cNvPr>
          <p:cNvSpPr/>
          <p:nvPr/>
        </p:nvSpPr>
        <p:spPr>
          <a:xfrm>
            <a:off x="7422226" y="4527389"/>
            <a:ext cx="236038" cy="23349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B114B1E0-5B91-5D52-19AD-368C7FBED417}"/>
              </a:ext>
            </a:extLst>
          </p:cNvPr>
          <p:cNvSpPr/>
          <p:nvPr/>
        </p:nvSpPr>
        <p:spPr>
          <a:xfrm rot="18073205">
            <a:off x="8441398" y="3697486"/>
            <a:ext cx="621192" cy="7570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8F30543D-D125-A5DC-76EB-673E43351F57}"/>
              </a:ext>
            </a:extLst>
          </p:cNvPr>
          <p:cNvSpPr/>
          <p:nvPr/>
        </p:nvSpPr>
        <p:spPr>
          <a:xfrm>
            <a:off x="8260959" y="4187342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25553AEB-BEB2-0C90-2A76-89962176041C}"/>
              </a:ext>
            </a:extLst>
          </p:cNvPr>
          <p:cNvSpPr/>
          <p:nvPr/>
        </p:nvSpPr>
        <p:spPr>
          <a:xfrm>
            <a:off x="8863650" y="3964701"/>
            <a:ext cx="269556" cy="2226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3805F583-A07C-66E1-D609-ACD9136BE8FF}"/>
              </a:ext>
            </a:extLst>
          </p:cNvPr>
          <p:cNvSpPr/>
          <p:nvPr/>
        </p:nvSpPr>
        <p:spPr>
          <a:xfrm>
            <a:off x="7273951" y="4165533"/>
            <a:ext cx="269556" cy="2226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378B6BE-E6DA-FA12-8D53-34BD9ED2551C}"/>
              </a:ext>
            </a:extLst>
          </p:cNvPr>
          <p:cNvSpPr/>
          <p:nvPr/>
        </p:nvSpPr>
        <p:spPr>
          <a:xfrm>
            <a:off x="8087577" y="4790711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565518CB-15CC-3BBD-8111-74F8743058E1}"/>
              </a:ext>
            </a:extLst>
          </p:cNvPr>
          <p:cNvSpPr/>
          <p:nvPr/>
        </p:nvSpPr>
        <p:spPr>
          <a:xfrm>
            <a:off x="7593983" y="4211203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DAB2E76E-0A3C-D628-FFBB-F528E856EE5A}"/>
              </a:ext>
            </a:extLst>
          </p:cNvPr>
          <p:cNvSpPr/>
          <p:nvPr/>
        </p:nvSpPr>
        <p:spPr>
          <a:xfrm rot="16200000">
            <a:off x="9072173" y="3155808"/>
            <a:ext cx="894344" cy="27933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CFBAA379-BB67-E17A-874C-57DD399B38CC}"/>
              </a:ext>
            </a:extLst>
          </p:cNvPr>
          <p:cNvCxnSpPr>
            <a:cxnSpLocks/>
          </p:cNvCxnSpPr>
          <p:nvPr/>
        </p:nvCxnSpPr>
        <p:spPr>
          <a:xfrm>
            <a:off x="7293756" y="2563527"/>
            <a:ext cx="151942" cy="15709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Ellipse 153">
            <a:extLst>
              <a:ext uri="{FF2B5EF4-FFF2-40B4-BE49-F238E27FC236}">
                <a16:creationId xmlns:a16="http://schemas.microsoft.com/office/drawing/2014/main" id="{BA58723C-C155-13D5-DAC5-44E31E378052}"/>
              </a:ext>
            </a:extLst>
          </p:cNvPr>
          <p:cNvSpPr/>
          <p:nvPr/>
        </p:nvSpPr>
        <p:spPr>
          <a:xfrm>
            <a:off x="7424607" y="2702711"/>
            <a:ext cx="144016" cy="122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9A3FDB1F-FD28-1B91-4FD6-129BC53CD3E1}"/>
              </a:ext>
            </a:extLst>
          </p:cNvPr>
          <p:cNvCxnSpPr>
            <a:cxnSpLocks/>
          </p:cNvCxnSpPr>
          <p:nvPr/>
        </p:nvCxnSpPr>
        <p:spPr>
          <a:xfrm>
            <a:off x="9874913" y="3809980"/>
            <a:ext cx="226277" cy="50759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>
            <a:extLst>
              <a:ext uri="{FF2B5EF4-FFF2-40B4-BE49-F238E27FC236}">
                <a16:creationId xmlns:a16="http://schemas.microsoft.com/office/drawing/2014/main" id="{854EF2B9-1741-18FB-46F2-2DB558CB0801}"/>
              </a:ext>
            </a:extLst>
          </p:cNvPr>
          <p:cNvSpPr/>
          <p:nvPr/>
        </p:nvSpPr>
        <p:spPr>
          <a:xfrm>
            <a:off x="9740135" y="3809980"/>
            <a:ext cx="269556" cy="222641"/>
          </a:xfrm>
          <a:prstGeom prst="ellipse">
            <a:avLst/>
          </a:prstGeom>
          <a:solidFill>
            <a:srgbClr val="C9A6E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F8DC4A56-75A8-8A1B-F17A-46EFB6D9603A}"/>
              </a:ext>
            </a:extLst>
          </p:cNvPr>
          <p:cNvSpPr/>
          <p:nvPr/>
        </p:nvSpPr>
        <p:spPr>
          <a:xfrm>
            <a:off x="9824873" y="431757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B59B2302-F5F1-5622-0FDD-FAA070C805A5}"/>
              </a:ext>
            </a:extLst>
          </p:cNvPr>
          <p:cNvCxnSpPr>
            <a:cxnSpLocks/>
          </p:cNvCxnSpPr>
          <p:nvPr/>
        </p:nvCxnSpPr>
        <p:spPr>
          <a:xfrm>
            <a:off x="8591054" y="1991672"/>
            <a:ext cx="788626" cy="11588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lipse 159">
            <a:extLst>
              <a:ext uri="{FF2B5EF4-FFF2-40B4-BE49-F238E27FC236}">
                <a16:creationId xmlns:a16="http://schemas.microsoft.com/office/drawing/2014/main" id="{8E56BC61-5102-6586-E1E2-91A098F989F0}"/>
              </a:ext>
            </a:extLst>
          </p:cNvPr>
          <p:cNvSpPr/>
          <p:nvPr/>
        </p:nvSpPr>
        <p:spPr>
          <a:xfrm>
            <a:off x="8551578" y="195906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</a:t>
            </a:r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AAB9980A-FCC1-8071-9BA1-9908FA5EE303}"/>
              </a:ext>
            </a:extLst>
          </p:cNvPr>
          <p:cNvCxnSpPr>
            <a:cxnSpLocks/>
          </p:cNvCxnSpPr>
          <p:nvPr/>
        </p:nvCxnSpPr>
        <p:spPr>
          <a:xfrm>
            <a:off x="9023593" y="3397049"/>
            <a:ext cx="316864" cy="3221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57944D1B-B5E3-F50C-92A2-BE2F57E5CF91}"/>
              </a:ext>
            </a:extLst>
          </p:cNvPr>
          <p:cNvCxnSpPr>
            <a:cxnSpLocks/>
          </p:cNvCxnSpPr>
          <p:nvPr/>
        </p:nvCxnSpPr>
        <p:spPr>
          <a:xfrm>
            <a:off x="6365556" y="3276508"/>
            <a:ext cx="2658037" cy="1370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Ellipse 162">
            <a:extLst>
              <a:ext uri="{FF2B5EF4-FFF2-40B4-BE49-F238E27FC236}">
                <a16:creationId xmlns:a16="http://schemas.microsoft.com/office/drawing/2014/main" id="{781DFFDA-C18B-5665-F778-630CDE9BB01E}"/>
              </a:ext>
            </a:extLst>
          </p:cNvPr>
          <p:cNvSpPr/>
          <p:nvPr/>
        </p:nvSpPr>
        <p:spPr>
          <a:xfrm>
            <a:off x="6096000" y="3165187"/>
            <a:ext cx="269556" cy="222641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11CA3846-6881-2EDD-98EA-D56D313421DF}"/>
              </a:ext>
            </a:extLst>
          </p:cNvPr>
          <p:cNvCxnSpPr>
            <a:cxnSpLocks/>
          </p:cNvCxnSpPr>
          <p:nvPr/>
        </p:nvCxnSpPr>
        <p:spPr>
          <a:xfrm>
            <a:off x="6844211" y="3285219"/>
            <a:ext cx="462835" cy="4339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9D9DF11B-A85E-C627-6CA1-63236896D851}"/>
              </a:ext>
            </a:extLst>
          </p:cNvPr>
          <p:cNvSpPr/>
          <p:nvPr/>
        </p:nvSpPr>
        <p:spPr>
          <a:xfrm>
            <a:off x="10517331" y="2597209"/>
            <a:ext cx="764487" cy="8424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5938EE3-1D8B-755D-1913-48B339A423DA}"/>
              </a:ext>
            </a:extLst>
          </p:cNvPr>
          <p:cNvSpPr/>
          <p:nvPr/>
        </p:nvSpPr>
        <p:spPr>
          <a:xfrm>
            <a:off x="10762627" y="2880874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BD388C9-9552-AA5C-C5F9-F0AB9430C97F}"/>
              </a:ext>
            </a:extLst>
          </p:cNvPr>
          <p:cNvCxnSpPr>
            <a:cxnSpLocks/>
          </p:cNvCxnSpPr>
          <p:nvPr/>
        </p:nvCxnSpPr>
        <p:spPr>
          <a:xfrm flipV="1">
            <a:off x="10300138" y="3964701"/>
            <a:ext cx="1759275" cy="3260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1D43534A-6BB8-E2B4-1385-73951EA4774B}"/>
              </a:ext>
            </a:extLst>
          </p:cNvPr>
          <p:cNvSpPr/>
          <p:nvPr/>
        </p:nvSpPr>
        <p:spPr>
          <a:xfrm>
            <a:off x="10072462" y="3429000"/>
            <a:ext cx="690166" cy="6867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3DC23B19-3935-C026-C4B8-8C192021B1A5}"/>
              </a:ext>
            </a:extLst>
          </p:cNvPr>
          <p:cNvCxnSpPr>
            <a:cxnSpLocks/>
            <a:endCxn id="47" idx="0"/>
          </p:cNvCxnSpPr>
          <p:nvPr/>
        </p:nvCxnSpPr>
        <p:spPr>
          <a:xfrm flipH="1" flipV="1">
            <a:off x="10417545" y="3429000"/>
            <a:ext cx="138695" cy="3093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7DE107E3-3FED-7A2E-014E-67ABEF7D6CD8}"/>
              </a:ext>
            </a:extLst>
          </p:cNvPr>
          <p:cNvCxnSpPr>
            <a:cxnSpLocks/>
          </p:cNvCxnSpPr>
          <p:nvPr/>
        </p:nvCxnSpPr>
        <p:spPr>
          <a:xfrm flipH="1" flipV="1">
            <a:off x="10101190" y="3882539"/>
            <a:ext cx="391881" cy="2515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0E9BA69E-E113-DF13-698A-F526A02E1E9A}"/>
              </a:ext>
            </a:extLst>
          </p:cNvPr>
          <p:cNvSpPr/>
          <p:nvPr/>
        </p:nvSpPr>
        <p:spPr>
          <a:xfrm>
            <a:off x="10493071" y="3796371"/>
            <a:ext cx="269556" cy="222641"/>
          </a:xfrm>
          <a:prstGeom prst="ellipse">
            <a:avLst/>
          </a:prstGeom>
          <a:solidFill>
            <a:srgbClr val="9DC3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C0C07966-94DC-B615-AC03-523D71EABD50}"/>
              </a:ext>
            </a:extLst>
          </p:cNvPr>
          <p:cNvSpPr/>
          <p:nvPr/>
        </p:nvSpPr>
        <p:spPr>
          <a:xfrm>
            <a:off x="11012270" y="3774665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C6A5C178-9A0D-919B-D62D-AC2E90C95FED}"/>
              </a:ext>
            </a:extLst>
          </p:cNvPr>
          <p:cNvSpPr/>
          <p:nvPr/>
        </p:nvSpPr>
        <p:spPr>
          <a:xfrm>
            <a:off x="10950280" y="3551311"/>
            <a:ext cx="589164" cy="8424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6DB50A14-6A05-5343-4007-7C64DC35E666}"/>
              </a:ext>
            </a:extLst>
          </p:cNvPr>
          <p:cNvSpPr/>
          <p:nvPr/>
        </p:nvSpPr>
        <p:spPr>
          <a:xfrm>
            <a:off x="11655080" y="3635940"/>
            <a:ext cx="269556" cy="22264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B5B0F62-69E4-AF8F-812A-CED6B6AEFEDF}"/>
              </a:ext>
            </a:extLst>
          </p:cNvPr>
          <p:cNvSpPr/>
          <p:nvPr/>
        </p:nvSpPr>
        <p:spPr>
          <a:xfrm rot="15769604">
            <a:off x="8631293" y="3398425"/>
            <a:ext cx="501221" cy="3480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9E4822E-30B1-9E80-6123-B0AC53FA9E2E}"/>
              </a:ext>
            </a:extLst>
          </p:cNvPr>
          <p:cNvCxnSpPr>
            <a:cxnSpLocks/>
          </p:cNvCxnSpPr>
          <p:nvPr/>
        </p:nvCxnSpPr>
        <p:spPr>
          <a:xfrm flipH="1" flipV="1">
            <a:off x="7880792" y="1887485"/>
            <a:ext cx="670786" cy="182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6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588F9-95B0-0677-1B5A-CFE3C3CC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F7000E-6344-12FD-9789-AB1CC297C9B4}"/>
              </a:ext>
            </a:extLst>
          </p:cNvPr>
          <p:cNvSpPr/>
          <p:nvPr/>
        </p:nvSpPr>
        <p:spPr>
          <a:xfrm>
            <a:off x="105143" y="106473"/>
            <a:ext cx="3631917" cy="5847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1350-1550 : A l’ouest, sur la côte atlantique et le bas et moyen-Sénégal, les Sérères du Sine et du Saloum et les Ouolof du </a:t>
            </a:r>
            <a:r>
              <a:rPr lang="fr-FR" sz="1700" b="1" dirty="0" err="1"/>
              <a:t>Dyolof</a:t>
            </a:r>
            <a:endParaRPr lang="fr-FR" sz="1700" b="1" dirty="0"/>
          </a:p>
          <a:p>
            <a:endParaRPr lang="fr-FR" sz="1700" dirty="0"/>
          </a:p>
          <a:p>
            <a:r>
              <a:rPr lang="fr-FR" sz="1700" dirty="0"/>
              <a:t>*Sur la côte atlantique…</a:t>
            </a:r>
          </a:p>
          <a:p>
            <a:r>
              <a:rPr lang="fr-FR" sz="1700" dirty="0"/>
              <a:t>Trois peuples s’affirment…</a:t>
            </a:r>
          </a:p>
          <a:p>
            <a:endParaRPr lang="fr-FR" sz="1700" dirty="0"/>
          </a:p>
          <a:p>
            <a:r>
              <a:rPr lang="fr-FR" sz="1700" dirty="0"/>
              <a:t>a) Les Sérères…</a:t>
            </a:r>
          </a:p>
          <a:p>
            <a:r>
              <a:rPr lang="fr-FR" sz="1700" dirty="0"/>
              <a:t>*1350 : Des Mandé venus du Mali Créent deux royaumes en pays sérère</a:t>
            </a:r>
          </a:p>
          <a:p>
            <a:r>
              <a:rPr lang="fr-FR" sz="1700" b="1" dirty="0"/>
              <a:t>Sine</a:t>
            </a:r>
            <a:r>
              <a:rPr lang="fr-FR" sz="1700" dirty="0"/>
              <a:t> et </a:t>
            </a:r>
            <a:r>
              <a:rPr lang="fr-FR" sz="1700" b="1" dirty="0"/>
              <a:t>Saloum</a:t>
            </a:r>
            <a:r>
              <a:rPr lang="fr-FR" sz="1700" dirty="0"/>
              <a:t>, vassaux du Mali</a:t>
            </a:r>
          </a:p>
          <a:p>
            <a:r>
              <a:rPr lang="fr-FR" sz="1700" dirty="0"/>
              <a:t>Mais qui résistent à l’islamisation</a:t>
            </a:r>
          </a:p>
          <a:p>
            <a:endParaRPr lang="fr-FR" sz="1700" dirty="0"/>
          </a:p>
          <a:p>
            <a:r>
              <a:rPr lang="fr-FR" sz="1700" dirty="0"/>
              <a:t>b) Les Ouolof…</a:t>
            </a:r>
          </a:p>
          <a:p>
            <a:r>
              <a:rPr lang="fr-FR" sz="1700" dirty="0"/>
              <a:t>*1350 : Les Ouolof fondent</a:t>
            </a:r>
          </a:p>
          <a:p>
            <a:r>
              <a:rPr lang="fr-FR" sz="1700" dirty="0"/>
              <a:t>La confédération du </a:t>
            </a:r>
            <a:r>
              <a:rPr lang="fr-FR" sz="1700" dirty="0" err="1"/>
              <a:t>Dyolof</a:t>
            </a:r>
            <a:endParaRPr lang="fr-FR" sz="1700" dirty="0"/>
          </a:p>
          <a:p>
            <a:r>
              <a:rPr lang="fr-FR" sz="1700" dirty="0"/>
              <a:t>Vassal du Mali ; Islamisation</a:t>
            </a:r>
          </a:p>
          <a:p>
            <a:endParaRPr lang="fr-FR" sz="1700" dirty="0"/>
          </a:p>
          <a:p>
            <a:r>
              <a:rPr lang="fr-FR" sz="1700" dirty="0"/>
              <a:t>*1550 : Le </a:t>
            </a:r>
            <a:r>
              <a:rPr lang="fr-FR" sz="1700" b="1" dirty="0" err="1"/>
              <a:t>Dyolof</a:t>
            </a:r>
            <a:r>
              <a:rPr lang="fr-FR" sz="1700" dirty="0"/>
              <a:t> se scinde</a:t>
            </a:r>
          </a:p>
          <a:p>
            <a:r>
              <a:rPr lang="fr-FR" sz="1700" dirty="0"/>
              <a:t>En quatre royaumes</a:t>
            </a:r>
          </a:p>
          <a:p>
            <a:r>
              <a:rPr lang="fr-FR" sz="1700" dirty="0" err="1"/>
              <a:t>Dyolof</a:t>
            </a:r>
            <a:r>
              <a:rPr lang="fr-FR" sz="1700" dirty="0"/>
              <a:t> ; </a:t>
            </a:r>
            <a:r>
              <a:rPr lang="fr-FR" sz="1700" dirty="0" err="1"/>
              <a:t>Walo</a:t>
            </a:r>
            <a:r>
              <a:rPr lang="fr-FR" sz="1700" dirty="0"/>
              <a:t>, </a:t>
            </a:r>
            <a:r>
              <a:rPr lang="fr-FR" sz="1700" dirty="0" err="1"/>
              <a:t>Cayor</a:t>
            </a:r>
            <a:r>
              <a:rPr lang="fr-FR" sz="1700" dirty="0"/>
              <a:t> et </a:t>
            </a:r>
            <a:r>
              <a:rPr lang="fr-FR" sz="1700" dirty="0" err="1"/>
              <a:t>Baol</a:t>
            </a:r>
            <a:endParaRPr lang="fr-FR" sz="1700" dirty="0"/>
          </a:p>
        </p:txBody>
      </p:sp>
      <p:pic>
        <p:nvPicPr>
          <p:cNvPr id="9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1AD64F56-3897-E121-AB0D-85AF6FEC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3DDE2A69-16F8-25CB-11D0-73E64B28AF52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C995496-94D6-84D5-350D-55E0A75C64B4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34FF3FC-9C15-7F89-F1E6-3DD980F07D7E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640EF43-7E9D-7324-C580-F8FCDBBE53E8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23BEC34-FC95-1A61-8839-4EAF5121F808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F0343CC-3E70-A5E8-6DAC-C339FCF6E50A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A2C9AD6-F576-FF40-A12E-4EF18EEAA75C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773DEC-6822-22C4-1BBB-125558DB847F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59E7236-117A-CE14-2774-6B94384098E2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D564031-A2A4-DEC4-B610-04B1B47A3BFF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28758EA-0035-AF91-4300-06CAA38E486D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5FD1A29-98E9-0A9C-2704-0FA718507A9D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434EF555-2460-D036-8AC0-983075A68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" t="12512" r="78337" b="51517"/>
          <a:stretch>
            <a:fillRect/>
          </a:stretch>
        </p:blipFill>
        <p:spPr bwMode="auto">
          <a:xfrm>
            <a:off x="3825392" y="3154145"/>
            <a:ext cx="3398368" cy="35578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6167F7DE-6F50-E2F8-0B7E-66FF5D39A998}"/>
              </a:ext>
            </a:extLst>
          </p:cNvPr>
          <p:cNvSpPr/>
          <p:nvPr/>
        </p:nvSpPr>
        <p:spPr>
          <a:xfrm>
            <a:off x="4737669" y="5310682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D38A967-C947-CC15-632F-5BFF22EF43A2}"/>
              </a:ext>
            </a:extLst>
          </p:cNvPr>
          <p:cNvSpPr/>
          <p:nvPr/>
        </p:nvSpPr>
        <p:spPr>
          <a:xfrm>
            <a:off x="4881685" y="552278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AD81A96-1DAD-2325-FD82-99AC9B1B382D}"/>
              </a:ext>
            </a:extLst>
          </p:cNvPr>
          <p:cNvSpPr/>
          <p:nvPr/>
        </p:nvSpPr>
        <p:spPr>
          <a:xfrm rot="19476890">
            <a:off x="4366682" y="3375257"/>
            <a:ext cx="1320144" cy="9951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1B27F3C-C915-0B0D-5C18-5D4B3C9F10D1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C029D21-8880-D9B9-1111-0CE8CA840F02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D4A6028-1824-A1DF-7278-1C89A94E5263}"/>
              </a:ext>
            </a:extLst>
          </p:cNvPr>
          <p:cNvSpPr/>
          <p:nvPr/>
        </p:nvSpPr>
        <p:spPr>
          <a:xfrm>
            <a:off x="4416692" y="42151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61BE6C3-7440-5AAA-6068-07CB7E018C70}"/>
              </a:ext>
            </a:extLst>
          </p:cNvPr>
          <p:cNvSpPr/>
          <p:nvPr/>
        </p:nvSpPr>
        <p:spPr>
          <a:xfrm>
            <a:off x="4799377" y="361144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4EDC3DF-2B41-0B2B-D89D-87256F355F3C}"/>
              </a:ext>
            </a:extLst>
          </p:cNvPr>
          <p:cNvSpPr/>
          <p:nvPr/>
        </p:nvSpPr>
        <p:spPr>
          <a:xfrm>
            <a:off x="4560708" y="4385751"/>
            <a:ext cx="1006972" cy="4975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7159DAC-DFA3-C622-FE78-D5B3E14EEB0A}"/>
              </a:ext>
            </a:extLst>
          </p:cNvPr>
          <p:cNvSpPr/>
          <p:nvPr/>
        </p:nvSpPr>
        <p:spPr>
          <a:xfrm>
            <a:off x="4472216" y="1039054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B5906BB-436F-0F42-EA44-3EBA2AAB9991}"/>
              </a:ext>
            </a:extLst>
          </p:cNvPr>
          <p:cNvSpPr/>
          <p:nvPr/>
        </p:nvSpPr>
        <p:spPr>
          <a:xfrm>
            <a:off x="4560708" y="1379316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BEE9ECC-A2E5-B8C4-9FDE-7ED920D1772A}"/>
              </a:ext>
            </a:extLst>
          </p:cNvPr>
          <p:cNvSpPr/>
          <p:nvPr/>
        </p:nvSpPr>
        <p:spPr>
          <a:xfrm>
            <a:off x="5056218" y="375607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FA62224-C374-7C39-2AB3-903AE69175B6}"/>
              </a:ext>
            </a:extLst>
          </p:cNvPr>
          <p:cNvSpPr/>
          <p:nvPr/>
        </p:nvSpPr>
        <p:spPr>
          <a:xfrm>
            <a:off x="5141495" y="4480321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79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6A03A-A144-42F7-D53F-9D85ED9D1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879DE3-65B0-C363-1460-9E24DDA9F5F1}"/>
              </a:ext>
            </a:extLst>
          </p:cNvPr>
          <p:cNvSpPr/>
          <p:nvPr/>
        </p:nvSpPr>
        <p:spPr>
          <a:xfrm>
            <a:off x="105143" y="106473"/>
            <a:ext cx="3655129" cy="63555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1495-1776 : Dans le haut-Sénégal, les royaumes fulbés ou peuls : Grand </a:t>
            </a:r>
            <a:r>
              <a:rPr lang="fr-FR" sz="1600" b="1" dirty="0" err="1"/>
              <a:t>Fulo</a:t>
            </a:r>
            <a:r>
              <a:rPr lang="fr-FR" sz="1600" b="1" dirty="0"/>
              <a:t>, </a:t>
            </a:r>
            <a:r>
              <a:rPr lang="fr-FR" sz="1600" b="1" dirty="0" err="1"/>
              <a:t>Boundou</a:t>
            </a:r>
            <a:r>
              <a:rPr lang="fr-FR" sz="1600" b="1" dirty="0"/>
              <a:t> et Fouta </a:t>
            </a:r>
            <a:r>
              <a:rPr lang="fr-FR" sz="1600" b="1" dirty="0" err="1"/>
              <a:t>Djalon</a:t>
            </a:r>
            <a:endParaRPr lang="fr-FR" sz="1600" dirty="0">
              <a:solidFill>
                <a:srgbClr val="FF0000"/>
              </a:solidFill>
            </a:endParaRPr>
          </a:p>
          <a:p>
            <a:endParaRPr lang="fr-FR" sz="1000" dirty="0">
              <a:solidFill>
                <a:srgbClr val="FF0000"/>
              </a:solidFill>
            </a:endParaRPr>
          </a:p>
          <a:p>
            <a:r>
              <a:rPr lang="fr-FR" sz="1700" dirty="0"/>
              <a:t>c) Les Fulbés, ou Foulani, ou Peuls…</a:t>
            </a:r>
          </a:p>
          <a:p>
            <a:endParaRPr lang="fr-FR" sz="1700" dirty="0"/>
          </a:p>
          <a:p>
            <a:r>
              <a:rPr lang="fr-FR" sz="1700" dirty="0"/>
              <a:t>*800 : Pasteurs venant du Sud-Sahara</a:t>
            </a:r>
          </a:p>
          <a:p>
            <a:r>
              <a:rPr lang="fr-FR" sz="1700" dirty="0"/>
              <a:t>Ils migrent vers la vallée du Sénégal </a:t>
            </a:r>
          </a:p>
          <a:p>
            <a:endParaRPr lang="fr-FR" sz="1700" dirty="0"/>
          </a:p>
          <a:p>
            <a:r>
              <a:rPr lang="fr-FR" sz="1700" dirty="0"/>
              <a:t>*Une partie se sédentarise</a:t>
            </a:r>
          </a:p>
          <a:p>
            <a:r>
              <a:rPr lang="fr-FR" sz="1700" dirty="0"/>
              <a:t>Et fonde le </a:t>
            </a:r>
            <a:r>
              <a:rPr lang="fr-FR" sz="1700" dirty="0" err="1"/>
              <a:t>Tekrour</a:t>
            </a:r>
            <a:r>
              <a:rPr lang="fr-FR" sz="1700" dirty="0"/>
              <a:t> ; </a:t>
            </a:r>
            <a:r>
              <a:rPr lang="fr-FR" sz="1600" dirty="0">
                <a:solidFill>
                  <a:srgbClr val="FF0000"/>
                </a:solidFill>
              </a:rPr>
              <a:t>NB : appelé </a:t>
            </a:r>
            <a:r>
              <a:rPr lang="fr-FR" sz="1600" i="1" dirty="0">
                <a:solidFill>
                  <a:srgbClr val="FF0000"/>
                </a:solidFill>
              </a:rPr>
              <a:t>Toucouleur</a:t>
            </a:r>
            <a:r>
              <a:rPr lang="fr-FR" sz="1600" dirty="0">
                <a:solidFill>
                  <a:srgbClr val="FF0000"/>
                </a:solidFill>
              </a:rPr>
              <a:t> par les Français au XIXe siècle </a:t>
            </a:r>
          </a:p>
          <a:p>
            <a:r>
              <a:rPr lang="fr-FR" sz="1700" dirty="0"/>
              <a:t>*900 : Islamisation</a:t>
            </a:r>
          </a:p>
          <a:p>
            <a:endParaRPr lang="fr-FR" sz="1000" dirty="0"/>
          </a:p>
          <a:p>
            <a:r>
              <a:rPr lang="fr-FR" sz="1700" dirty="0"/>
              <a:t>*1300 : Le </a:t>
            </a:r>
            <a:r>
              <a:rPr lang="fr-FR" sz="1700" dirty="0" err="1"/>
              <a:t>Tekrour</a:t>
            </a:r>
            <a:r>
              <a:rPr lang="fr-FR" sz="1700" dirty="0"/>
              <a:t>, vassal du Mali ; Et… *1464 : Du Songhaï ; Puis déclin…</a:t>
            </a:r>
          </a:p>
          <a:p>
            <a:endParaRPr lang="fr-FR" sz="1700" dirty="0"/>
          </a:p>
          <a:p>
            <a:r>
              <a:rPr lang="fr-FR" sz="1700" dirty="0"/>
              <a:t>*1495 : Renaissance du </a:t>
            </a:r>
            <a:r>
              <a:rPr lang="fr-FR" sz="1700" dirty="0" err="1"/>
              <a:t>Tekrour</a:t>
            </a:r>
            <a:endParaRPr lang="fr-FR" sz="1700" dirty="0"/>
          </a:p>
          <a:p>
            <a:r>
              <a:rPr lang="fr-FR" sz="1700" dirty="0"/>
              <a:t>Avec l’empire du </a:t>
            </a:r>
            <a:r>
              <a:rPr lang="fr-FR" sz="1700" b="1" dirty="0"/>
              <a:t>Grand </a:t>
            </a:r>
            <a:r>
              <a:rPr lang="fr-FR" sz="1700" b="1" dirty="0" err="1"/>
              <a:t>Fulo</a:t>
            </a:r>
            <a:r>
              <a:rPr lang="fr-FR" sz="1700" dirty="0"/>
              <a:t>, dirigé</a:t>
            </a:r>
          </a:p>
          <a:p>
            <a:r>
              <a:rPr lang="fr-FR" sz="1700" dirty="0"/>
              <a:t>Par une dynastie peule, les </a:t>
            </a:r>
            <a:r>
              <a:rPr lang="fr-FR" sz="1700" dirty="0" err="1"/>
              <a:t>Denianké</a:t>
            </a:r>
            <a:endParaRPr lang="fr-FR" sz="1700" dirty="0"/>
          </a:p>
          <a:p>
            <a:r>
              <a:rPr lang="fr-FR" sz="1700" dirty="0"/>
              <a:t>*Puis…</a:t>
            </a:r>
          </a:p>
          <a:p>
            <a:endParaRPr lang="fr-FR" sz="1700" dirty="0"/>
          </a:p>
          <a:p>
            <a:r>
              <a:rPr lang="fr-FR" sz="1700" dirty="0"/>
              <a:t>NB : 1776(-1859) : Le Grand </a:t>
            </a:r>
            <a:r>
              <a:rPr lang="fr-FR" sz="1700" dirty="0" err="1"/>
              <a:t>Fulo</a:t>
            </a:r>
            <a:r>
              <a:rPr lang="fr-FR" sz="1700" dirty="0"/>
              <a:t> sera supplanté par l’Imamat du Fouta-Toro</a:t>
            </a:r>
          </a:p>
          <a:p>
            <a:r>
              <a:rPr lang="fr-FR" sz="1700" u="sng" dirty="0"/>
              <a:t>A suivre</a:t>
            </a:r>
            <a:r>
              <a:rPr lang="fr-FR" sz="1700" dirty="0"/>
              <a:t>…</a:t>
            </a:r>
          </a:p>
        </p:txBody>
      </p:sp>
      <p:pic>
        <p:nvPicPr>
          <p:cNvPr id="2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F11732C3-235C-6257-AB58-680B9684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0136F79-F905-DA97-C585-D5B2C9C63467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97A472F-F732-4C11-DA50-14394B31076B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EF34A05-98E4-E607-7607-F1017188D7C1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F5A3128-5ACE-FF00-E28F-2947B5B90E23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8C44B29-1D5C-F10F-A4A1-9F923B204A79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6B51A69-1C69-3728-DD54-5BB62A10D44A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04BD60D-D322-A16A-AC08-0C850B72A27C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6D21068-9803-FDF2-5C76-85E3B973B4CB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5FD23EB-9746-2A02-B2F9-5EBEE7A76E62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01E7DDC-B447-EFF6-E20B-A7CEC7B6C45A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8A0395B-4D6C-40F6-2E22-4C2088B389A4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41D77E5-9F8A-ED5A-2631-4241C7B80716}"/>
              </a:ext>
            </a:extLst>
          </p:cNvPr>
          <p:cNvSpPr/>
          <p:nvPr/>
        </p:nvSpPr>
        <p:spPr>
          <a:xfrm rot="2410814">
            <a:off x="4535797" y="843832"/>
            <a:ext cx="792184" cy="330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5BDBF01-3C3A-7C93-1618-505548F7E2A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038573" y="116632"/>
            <a:ext cx="302622" cy="7662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8B355152-C659-1BDF-D660-70D2C61EB699}"/>
              </a:ext>
            </a:extLst>
          </p:cNvPr>
          <p:cNvSpPr/>
          <p:nvPr/>
        </p:nvSpPr>
        <p:spPr>
          <a:xfrm>
            <a:off x="4795569" y="83656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99B20F4-50B9-36E8-EB7A-EF33ADCE05CA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5771FD4-F125-F9C8-CFE2-1522BDEA99BB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1C1B8B9-45B9-6159-53EC-B8DB41E6044A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BB4E6F0-5A35-7F2C-A438-9B0403B92F52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578D588-383B-AB9D-E190-87FB3BF44CFC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3D23CC7-633C-BD9A-E5B9-0BD5B0E86D3D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 descr="Image illustrative de l’article Peul">
            <a:extLst>
              <a:ext uri="{FF2B5EF4-FFF2-40B4-BE49-F238E27FC236}">
                <a16:creationId xmlns:a16="http://schemas.microsoft.com/office/drawing/2014/main" id="{7568C2CE-5F35-C221-9235-382386D5E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8" t="26687" r="42859" b="51079"/>
          <a:stretch>
            <a:fillRect/>
          </a:stretch>
        </p:blipFill>
        <p:spPr bwMode="auto">
          <a:xfrm>
            <a:off x="7498962" y="4078181"/>
            <a:ext cx="4622997" cy="195952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86312828-4224-A26F-2A4E-E9353FE47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" t="12512" r="78337" b="51517"/>
          <a:stretch>
            <a:fillRect/>
          </a:stretch>
        </p:blipFill>
        <p:spPr bwMode="auto">
          <a:xfrm>
            <a:off x="3825392" y="3154145"/>
            <a:ext cx="3398368" cy="35578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61E8400B-C6D7-0C1E-9AA7-74FEAB429F3F}"/>
              </a:ext>
            </a:extLst>
          </p:cNvPr>
          <p:cNvSpPr/>
          <p:nvPr/>
        </p:nvSpPr>
        <p:spPr>
          <a:xfrm>
            <a:off x="4737669" y="5310682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9C51C4F-6821-8CB4-2174-EE07ED2340E8}"/>
              </a:ext>
            </a:extLst>
          </p:cNvPr>
          <p:cNvSpPr/>
          <p:nvPr/>
        </p:nvSpPr>
        <p:spPr>
          <a:xfrm>
            <a:off x="4881685" y="552278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131A9D5-F9D4-A355-0BB0-75D72B199F37}"/>
              </a:ext>
            </a:extLst>
          </p:cNvPr>
          <p:cNvSpPr/>
          <p:nvPr/>
        </p:nvSpPr>
        <p:spPr>
          <a:xfrm rot="19476890">
            <a:off x="4366682" y="3375257"/>
            <a:ext cx="1320144" cy="9951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DBF8DB2-E49A-9EC6-83B3-A9D963C7126A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05B9F73-D37C-BD1E-AE57-84BB4CAF30AE}"/>
              </a:ext>
            </a:extLst>
          </p:cNvPr>
          <p:cNvSpPr/>
          <p:nvPr/>
        </p:nvSpPr>
        <p:spPr>
          <a:xfrm>
            <a:off x="4416692" y="42151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7E561A4-2036-5330-3850-7087E5617DE5}"/>
              </a:ext>
            </a:extLst>
          </p:cNvPr>
          <p:cNvSpPr/>
          <p:nvPr/>
        </p:nvSpPr>
        <p:spPr>
          <a:xfrm>
            <a:off x="4799377" y="361144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571A4CA-9744-D113-C2B4-E30D00CC8A53}"/>
              </a:ext>
            </a:extLst>
          </p:cNvPr>
          <p:cNvSpPr/>
          <p:nvPr/>
        </p:nvSpPr>
        <p:spPr>
          <a:xfrm>
            <a:off x="4560708" y="4385751"/>
            <a:ext cx="1006972" cy="4975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719705F-16C1-DF1A-97DF-27EFE9386382}"/>
              </a:ext>
            </a:extLst>
          </p:cNvPr>
          <p:cNvSpPr/>
          <p:nvPr/>
        </p:nvSpPr>
        <p:spPr>
          <a:xfrm rot="2410814">
            <a:off x="5347259" y="3580762"/>
            <a:ext cx="1232354" cy="3927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C3D99C1-93E0-7ED6-C0EC-1DB71873A22B}"/>
              </a:ext>
            </a:extLst>
          </p:cNvPr>
          <p:cNvSpPr/>
          <p:nvPr/>
        </p:nvSpPr>
        <p:spPr>
          <a:xfrm>
            <a:off x="5748133" y="3429164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0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75338-D919-A228-FB22-C523299BA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48421B-A471-9244-6809-D37BFCADD2FE}"/>
              </a:ext>
            </a:extLst>
          </p:cNvPr>
          <p:cNvSpPr/>
          <p:nvPr/>
        </p:nvSpPr>
        <p:spPr>
          <a:xfrm>
            <a:off x="105143" y="106473"/>
            <a:ext cx="3655129" cy="5755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1495-1776 : Dans le haut-Sénégal, les royaumes fulbés ou peuls : Grand </a:t>
            </a:r>
            <a:r>
              <a:rPr lang="fr-FR" sz="1600" b="1" dirty="0" err="1"/>
              <a:t>Fulo</a:t>
            </a:r>
            <a:r>
              <a:rPr lang="fr-FR" sz="1600" b="1" dirty="0"/>
              <a:t>, </a:t>
            </a:r>
            <a:r>
              <a:rPr lang="fr-FR" sz="1600" b="1" dirty="0" err="1"/>
              <a:t>Boundou</a:t>
            </a:r>
            <a:r>
              <a:rPr lang="fr-FR" sz="1600" b="1" dirty="0"/>
              <a:t> et Fouta </a:t>
            </a:r>
            <a:r>
              <a:rPr lang="fr-FR" sz="1600" b="1" dirty="0" err="1"/>
              <a:t>Djalon</a:t>
            </a:r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/>
              <a:t>*1600-1700 : Plus au sud…</a:t>
            </a:r>
          </a:p>
          <a:p>
            <a:r>
              <a:rPr lang="fr-FR" sz="1600" dirty="0"/>
              <a:t>Des éleveurs peuls musulmans </a:t>
            </a:r>
          </a:p>
          <a:p>
            <a:r>
              <a:rPr lang="fr-FR" sz="1600" dirty="0"/>
              <a:t>Fondent les royaumes</a:t>
            </a:r>
          </a:p>
          <a:p>
            <a:r>
              <a:rPr lang="fr-FR" sz="1600" dirty="0"/>
              <a:t>Du </a:t>
            </a:r>
            <a:r>
              <a:rPr lang="fr-FR" sz="1600" b="1" dirty="0" err="1"/>
              <a:t>Boundou</a:t>
            </a:r>
            <a:r>
              <a:rPr lang="fr-FR" sz="1600" dirty="0"/>
              <a:t> et du </a:t>
            </a:r>
            <a:r>
              <a:rPr lang="fr-FR" sz="1600" b="1" dirty="0"/>
              <a:t>Fouta </a:t>
            </a:r>
            <a:r>
              <a:rPr lang="fr-FR" sz="1600" b="1" dirty="0" err="1"/>
              <a:t>Djalon</a:t>
            </a:r>
            <a:endParaRPr lang="fr-FR" sz="1600" dirty="0"/>
          </a:p>
          <a:p>
            <a:r>
              <a:rPr lang="fr-FR" sz="1600" dirty="0"/>
              <a:t>Aux sources du Sénégal et de la Gambie</a:t>
            </a:r>
          </a:p>
          <a:p>
            <a:endParaRPr lang="fr-FR" sz="1600" dirty="0"/>
          </a:p>
          <a:p>
            <a:r>
              <a:rPr lang="fr-FR" sz="1600" dirty="0"/>
              <a:t>*1400-1700 : Les autres Peuls</a:t>
            </a:r>
          </a:p>
          <a:p>
            <a:r>
              <a:rPr lang="fr-FR" sz="1600" dirty="0"/>
              <a:t>Restés éleveurs et nomades, migrent</a:t>
            </a:r>
          </a:p>
          <a:p>
            <a:r>
              <a:rPr lang="fr-FR" sz="1600" dirty="0"/>
              <a:t>Vers l’est dans toute la savane</a:t>
            </a:r>
          </a:p>
          <a:p>
            <a:r>
              <a:rPr lang="fr-FR" sz="1600" dirty="0"/>
              <a:t>Occidentale et centrale jusqu’au lac Tchad</a:t>
            </a:r>
          </a:p>
          <a:p>
            <a:endParaRPr lang="fr-FR" sz="1600" dirty="0"/>
          </a:p>
          <a:p>
            <a:r>
              <a:rPr lang="fr-FR" sz="1600" dirty="0"/>
              <a:t>NB : 1644-74 : </a:t>
            </a:r>
            <a:r>
              <a:rPr lang="fr-FR" sz="1600" i="1" dirty="0"/>
              <a:t>Guerre des marabouts</a:t>
            </a:r>
          </a:p>
          <a:p>
            <a:endParaRPr lang="fr-FR" sz="1600" dirty="0"/>
          </a:p>
          <a:p>
            <a:r>
              <a:rPr lang="fr-FR" sz="1600" dirty="0"/>
              <a:t>*1644 : Le Berbère Sanhadja </a:t>
            </a:r>
            <a:r>
              <a:rPr lang="fr-FR" sz="1600" dirty="0" err="1"/>
              <a:t>Ashfag</a:t>
            </a:r>
            <a:r>
              <a:rPr lang="fr-FR" sz="1600" dirty="0"/>
              <a:t>,</a:t>
            </a:r>
          </a:p>
          <a:p>
            <a:r>
              <a:rPr lang="fr-FR" sz="1600" dirty="0"/>
              <a:t>ou </a:t>
            </a:r>
            <a:r>
              <a:rPr lang="fr-FR" sz="1600" i="1" dirty="0"/>
              <a:t>Nasir al-Din</a:t>
            </a:r>
            <a:r>
              <a:rPr lang="fr-FR" sz="1600" dirty="0"/>
              <a:t>, défenseur de la foi</a:t>
            </a:r>
          </a:p>
          <a:p>
            <a:r>
              <a:rPr lang="fr-FR" sz="1600" dirty="0"/>
              <a:t>Déclenche une </a:t>
            </a:r>
            <a:r>
              <a:rPr lang="fr-FR" sz="1600" i="1" dirty="0"/>
              <a:t>guerre sainte</a:t>
            </a:r>
          </a:p>
          <a:p>
            <a:endParaRPr lang="fr-FR" sz="1600" dirty="0"/>
          </a:p>
          <a:p>
            <a:r>
              <a:rPr lang="fr-FR" sz="1600" dirty="0"/>
              <a:t>Contre les royaumes du Sénégal</a:t>
            </a:r>
          </a:p>
          <a:p>
            <a:r>
              <a:rPr lang="fr-FR" sz="1600" dirty="0"/>
              <a:t>Grand </a:t>
            </a:r>
            <a:r>
              <a:rPr lang="fr-FR" sz="1600" dirty="0" err="1"/>
              <a:t>Fulo</a:t>
            </a:r>
            <a:r>
              <a:rPr lang="fr-FR" sz="1600" dirty="0"/>
              <a:t>, </a:t>
            </a:r>
            <a:r>
              <a:rPr lang="fr-FR" sz="1600" dirty="0" err="1"/>
              <a:t>Dyolof</a:t>
            </a:r>
            <a:r>
              <a:rPr lang="fr-FR" sz="1600" dirty="0"/>
              <a:t>, </a:t>
            </a:r>
            <a:r>
              <a:rPr lang="fr-FR" sz="1600" dirty="0" err="1"/>
              <a:t>Walo</a:t>
            </a:r>
            <a:r>
              <a:rPr lang="fr-FR" sz="1600" dirty="0"/>
              <a:t>, </a:t>
            </a:r>
            <a:r>
              <a:rPr lang="fr-FR" sz="1600" dirty="0" err="1"/>
              <a:t>Cayor</a:t>
            </a:r>
            <a:endParaRPr lang="fr-FR" sz="1600" dirty="0"/>
          </a:p>
        </p:txBody>
      </p:sp>
      <p:pic>
        <p:nvPicPr>
          <p:cNvPr id="2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A7193B01-8A4C-F47A-8E7A-70EBA00D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8B78441-3FE5-99E4-3EE7-A0827032CA7D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094279E-565D-CFB4-4D55-92D813F4CD72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01A1707-205B-B696-FD54-C8261A77E2E3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D366069-2E6D-E33F-6F00-3B7492215586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D5A313-97D0-4E55-9BCA-A5E88AA2E370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6643A9E-805F-444E-FD3D-6904BD5E3616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C137E63-87FD-5E09-7CFE-404B1C4CF57C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070E501-46F5-83FA-9BAC-AC76ABBD59AA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99E3112-F775-5F06-AC4B-61E1354DB4E3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34CA5B8-96FE-8A8E-7650-D13F4C9D8600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113550A-BCE2-7640-61FF-F730FBF8E700}"/>
              </a:ext>
            </a:extLst>
          </p:cNvPr>
          <p:cNvSpPr/>
          <p:nvPr/>
        </p:nvSpPr>
        <p:spPr>
          <a:xfrm rot="2410814">
            <a:off x="4535797" y="843832"/>
            <a:ext cx="792184" cy="330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E17377A-70B5-F0CB-57E4-FCF277276C2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038573" y="116632"/>
            <a:ext cx="302622" cy="7662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73740C5-4589-4548-3A67-9640A8EE2931}"/>
              </a:ext>
            </a:extLst>
          </p:cNvPr>
          <p:cNvCxnSpPr>
            <a:cxnSpLocks/>
          </p:cNvCxnSpPr>
          <p:nvPr/>
        </p:nvCxnSpPr>
        <p:spPr>
          <a:xfrm>
            <a:off x="5053168" y="908720"/>
            <a:ext cx="1947072" cy="482352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50EC9341-A066-7B05-D9EE-6B5E6D0625BE}"/>
              </a:ext>
            </a:extLst>
          </p:cNvPr>
          <p:cNvSpPr/>
          <p:nvPr/>
        </p:nvSpPr>
        <p:spPr>
          <a:xfrm>
            <a:off x="4795569" y="83656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DD05FFD-E841-B46C-CD95-BC0F27913044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67CCB1D-A59D-6828-C5B9-56C6CBBA968E}"/>
              </a:ext>
            </a:extLst>
          </p:cNvPr>
          <p:cNvSpPr/>
          <p:nvPr/>
        </p:nvSpPr>
        <p:spPr>
          <a:xfrm rot="2410814">
            <a:off x="5039364" y="1488822"/>
            <a:ext cx="424930" cy="337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74C328F-9936-25F2-1334-900690D33813}"/>
              </a:ext>
            </a:extLst>
          </p:cNvPr>
          <p:cNvSpPr/>
          <p:nvPr/>
        </p:nvSpPr>
        <p:spPr>
          <a:xfrm rot="2410814">
            <a:off x="4588409" y="1780876"/>
            <a:ext cx="1012210" cy="7005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9E866F1-34DA-1A49-879F-D7DCA90E832D}"/>
              </a:ext>
            </a:extLst>
          </p:cNvPr>
          <p:cNvSpPr/>
          <p:nvPr/>
        </p:nvSpPr>
        <p:spPr>
          <a:xfrm>
            <a:off x="5197179" y="1515729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091BC59-3DB6-1D84-D2C2-20E1781FACDB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D9751D2-7068-D29C-E452-F8786AFDC1AD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FF1A103-561C-F1CF-73ED-00AADF535EE6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D522613-C9DA-BF59-767F-B12D94A91B3B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139CE23-F562-F378-BDE5-D39D8B07383D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3D56A9E-232E-9B61-9B68-DBDC660BC622}"/>
              </a:ext>
            </a:extLst>
          </p:cNvPr>
          <p:cNvCxnSpPr>
            <a:cxnSpLocks/>
            <a:stCxn id="23" idx="5"/>
            <a:endCxn id="44" idx="0"/>
          </p:cNvCxnSpPr>
          <p:nvPr/>
        </p:nvCxnSpPr>
        <p:spPr>
          <a:xfrm>
            <a:off x="5070438" y="1279219"/>
            <a:ext cx="118401" cy="917635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BA28BAA-903B-D760-E54C-8536BE24E285}"/>
              </a:ext>
            </a:extLst>
          </p:cNvPr>
          <p:cNvCxnSpPr>
            <a:cxnSpLocks/>
          </p:cNvCxnSpPr>
          <p:nvPr/>
        </p:nvCxnSpPr>
        <p:spPr>
          <a:xfrm>
            <a:off x="7000240" y="1391072"/>
            <a:ext cx="2545469" cy="484941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26D4043E-745C-BB80-EDC5-F5EE6B552296}"/>
              </a:ext>
            </a:extLst>
          </p:cNvPr>
          <p:cNvSpPr/>
          <p:nvPr/>
        </p:nvSpPr>
        <p:spPr>
          <a:xfrm>
            <a:off x="6976985" y="1301891"/>
            <a:ext cx="273676" cy="2555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0ED7EA8-2285-FEA0-6250-1A210C8520BF}"/>
              </a:ext>
            </a:extLst>
          </p:cNvPr>
          <p:cNvSpPr/>
          <p:nvPr/>
        </p:nvSpPr>
        <p:spPr>
          <a:xfrm>
            <a:off x="9531082" y="1792817"/>
            <a:ext cx="273676" cy="2555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A18CE80-5617-F819-D79E-9F8EE265C621}"/>
              </a:ext>
            </a:extLst>
          </p:cNvPr>
          <p:cNvSpPr/>
          <p:nvPr/>
        </p:nvSpPr>
        <p:spPr>
          <a:xfrm>
            <a:off x="5052001" y="2196854"/>
            <a:ext cx="273676" cy="2555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23DB11-4FE0-E9B8-1850-36FC250474F0}"/>
              </a:ext>
            </a:extLst>
          </p:cNvPr>
          <p:cNvSpPr/>
          <p:nvPr/>
        </p:nvSpPr>
        <p:spPr>
          <a:xfrm>
            <a:off x="3879603" y="5379137"/>
            <a:ext cx="8207254" cy="14003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*Objectif : Révolte religieuse et populaire contre les effets néfastes du commerce atlantique ; Et la tyrannie des rois qui participent activement à la chasse aux esclaves</a:t>
            </a:r>
          </a:p>
          <a:p>
            <a:endParaRPr lang="fr-FR" sz="1700" dirty="0"/>
          </a:p>
          <a:p>
            <a:r>
              <a:rPr lang="fr-FR" sz="1700" dirty="0"/>
              <a:t>*1674-77 : Mort de Nasir al-Din ; Les Français de Saint-Louis (1658) en profitent pour apporter leur aide aux monarques et mettre fin au </a:t>
            </a:r>
            <a:r>
              <a:rPr lang="fr-FR" sz="1700" i="1" dirty="0"/>
              <a:t>mouvement maraboutique</a:t>
            </a:r>
            <a:r>
              <a:rPr lang="fr-FR" sz="1700" dirty="0"/>
              <a:t> ; </a:t>
            </a:r>
            <a:r>
              <a:rPr lang="fr-FR" sz="1700" u="sng" dirty="0"/>
              <a:t>A suivre</a:t>
            </a:r>
            <a:r>
              <a:rPr lang="fr-FR" sz="1700" dirty="0"/>
              <a:t>…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B641EDA-BBBC-9A2C-44D7-2EA38CB206C4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2" descr="Image illustrative de l’article Peul">
            <a:extLst>
              <a:ext uri="{FF2B5EF4-FFF2-40B4-BE49-F238E27FC236}">
                <a16:creationId xmlns:a16="http://schemas.microsoft.com/office/drawing/2014/main" id="{710A9550-56F6-30BF-E9F7-94F778099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8" t="26687" r="42859" b="51079"/>
          <a:stretch>
            <a:fillRect/>
          </a:stretch>
        </p:blipFill>
        <p:spPr bwMode="auto">
          <a:xfrm>
            <a:off x="7463860" y="3269677"/>
            <a:ext cx="4622997" cy="195952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4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9EA70-7D55-93EE-F287-E57D585D3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BE8BDE21-632A-6D3E-B123-23F53ABF3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AD55014-D574-9FDC-0F01-58A6EA0FC7C3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D9012C4-2F23-49A3-3458-C501D1D08A62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825B702-5181-6B16-E67C-26B71DCA4F88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5EA1432-8F55-8CD9-3764-2094F1371D41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8570273-8745-94C7-8001-BB950BAE78D5}"/>
              </a:ext>
            </a:extLst>
          </p:cNvPr>
          <p:cNvSpPr/>
          <p:nvPr/>
        </p:nvSpPr>
        <p:spPr>
          <a:xfrm>
            <a:off x="6023992" y="1344325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C060278-6F8B-45FD-4ECE-304C990D2CA3}"/>
              </a:ext>
            </a:extLst>
          </p:cNvPr>
          <p:cNvSpPr/>
          <p:nvPr/>
        </p:nvSpPr>
        <p:spPr>
          <a:xfrm>
            <a:off x="6566582" y="1739783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60EC866-041D-E97A-8159-B04B1C1F3DF8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57CF515-AE75-3B03-13EF-6406676057D4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A8B8B21-8A73-7A4E-5F9C-841E5662A828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B0A7045-32A4-7DF8-A6CA-9D2B1B50ECE5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929A520-E19B-C103-5769-9A58E6F1A629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D09C8F0-D004-0C6E-E234-7F3DE6EF44EE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AF4242D-1D11-792A-A982-F6DB06CF4057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8F53EDE-19F8-C2CD-313D-987C4287326B}"/>
              </a:ext>
            </a:extLst>
          </p:cNvPr>
          <p:cNvSpPr/>
          <p:nvPr/>
        </p:nvSpPr>
        <p:spPr>
          <a:xfrm rot="2410814">
            <a:off x="4535797" y="843832"/>
            <a:ext cx="792184" cy="330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5942A3C-B7EA-05AC-489A-B3D8D6912B89}"/>
              </a:ext>
            </a:extLst>
          </p:cNvPr>
          <p:cNvSpPr/>
          <p:nvPr/>
        </p:nvSpPr>
        <p:spPr>
          <a:xfrm rot="18978932">
            <a:off x="5534319" y="879127"/>
            <a:ext cx="1271639" cy="9158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B75D29D-13C8-44AC-0D9E-2F733EF2E96D}"/>
              </a:ext>
            </a:extLst>
          </p:cNvPr>
          <p:cNvSpPr/>
          <p:nvPr/>
        </p:nvSpPr>
        <p:spPr>
          <a:xfrm rot="18978932">
            <a:off x="6286268" y="1180553"/>
            <a:ext cx="1373966" cy="613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92DEEB8-C0E0-FAE0-68B3-008085FC636E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8F5A616-681C-C317-6ADF-1BB65328D9F9}"/>
              </a:ext>
            </a:extLst>
          </p:cNvPr>
          <p:cNvSpPr/>
          <p:nvPr/>
        </p:nvSpPr>
        <p:spPr>
          <a:xfrm rot="2410814">
            <a:off x="5039364" y="1488822"/>
            <a:ext cx="424930" cy="337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A1DCC7C-33B6-1764-4D44-EC81CAF1BD93}"/>
              </a:ext>
            </a:extLst>
          </p:cNvPr>
          <p:cNvSpPr/>
          <p:nvPr/>
        </p:nvSpPr>
        <p:spPr>
          <a:xfrm rot="2410814">
            <a:off x="4588409" y="1780876"/>
            <a:ext cx="1012210" cy="7005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ED3AC51-911D-35A9-6290-11AE0B3827FD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57DC123-E576-A162-F1E3-1C3DCC22BE3F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6667356-6F36-2343-86B4-76FC4886E283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0D7C7C6-29BC-681B-EC5E-12A11E8B7C8C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F945BE-7725-0D27-99A6-F884AB80BD41}"/>
              </a:ext>
            </a:extLst>
          </p:cNvPr>
          <p:cNvSpPr/>
          <p:nvPr/>
        </p:nvSpPr>
        <p:spPr>
          <a:xfrm>
            <a:off x="4075427" y="5376413"/>
            <a:ext cx="7943853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NB : Dans le bassin du Niger et le plateau voltaïque, deux islams apparaissent…</a:t>
            </a:r>
          </a:p>
          <a:p>
            <a:r>
              <a:rPr lang="fr-FR" sz="1600" dirty="0"/>
              <a:t>a) Chez les Berbères, les Touaregs et les Peuls, un islam militant des confréries soufies</a:t>
            </a:r>
          </a:p>
          <a:p>
            <a:r>
              <a:rPr lang="fr-FR" sz="1600" dirty="0"/>
              <a:t>b) Dans les villes, un </a:t>
            </a:r>
            <a:r>
              <a:rPr lang="fr-FR" sz="1600" i="1" dirty="0"/>
              <a:t>islam noir</a:t>
            </a:r>
            <a:r>
              <a:rPr lang="fr-FR" sz="1600" dirty="0"/>
              <a:t>, syncrétisme tolérant de l’Islam et des religions traditionnelles</a:t>
            </a:r>
          </a:p>
          <a:p>
            <a:r>
              <a:rPr lang="fr-FR" sz="1600" dirty="0"/>
              <a:t>Histoire générale de l’Afrique, tome V, UNESCO, pp. 236-37 et 259-61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2C173CE-3E70-B646-7E64-875AE0FAE506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790996-5D27-0242-235F-E0D94FE70678}"/>
              </a:ext>
            </a:extLst>
          </p:cNvPr>
          <p:cNvSpPr/>
          <p:nvPr/>
        </p:nvSpPr>
        <p:spPr>
          <a:xfrm>
            <a:off x="77840" y="116632"/>
            <a:ext cx="3811895" cy="6494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1600-1820 : Dans le haut Niger, les royaumes bambaras animistes de Ségou et </a:t>
            </a:r>
            <a:r>
              <a:rPr lang="fr-FR" sz="1600" b="1" dirty="0" err="1"/>
              <a:t>Kaarta</a:t>
            </a:r>
            <a:r>
              <a:rPr lang="fr-FR" sz="1600" b="1" dirty="0"/>
              <a:t> succèdent au Songhaï</a:t>
            </a:r>
          </a:p>
          <a:p>
            <a:endParaRPr lang="fr-FR" sz="1600" dirty="0"/>
          </a:p>
          <a:p>
            <a:r>
              <a:rPr lang="fr-FR" sz="1600" dirty="0"/>
              <a:t>*1591 : Dans le bassin du Niger</a:t>
            </a:r>
          </a:p>
          <a:p>
            <a:r>
              <a:rPr lang="fr-FR" sz="1600" dirty="0"/>
              <a:t>Après la chute du Songhaï</a:t>
            </a:r>
          </a:p>
          <a:p>
            <a:r>
              <a:rPr lang="fr-FR" sz="1600" dirty="0"/>
              <a:t>Six royaumes apparaissent…</a:t>
            </a:r>
          </a:p>
          <a:p>
            <a:endParaRPr lang="fr-FR" sz="1600" dirty="0"/>
          </a:p>
          <a:p>
            <a:r>
              <a:rPr lang="fr-FR" sz="1600" dirty="0"/>
              <a:t>*1600 : Dans le haut Niger, deux frères </a:t>
            </a:r>
            <a:r>
              <a:rPr lang="fr-FR" sz="1600" dirty="0" err="1"/>
              <a:t>Baramangolo</a:t>
            </a:r>
            <a:r>
              <a:rPr lang="fr-FR" sz="1600" dirty="0"/>
              <a:t> et </a:t>
            </a:r>
            <a:r>
              <a:rPr lang="fr-FR" sz="1600" dirty="0" err="1"/>
              <a:t>Niangolo</a:t>
            </a:r>
            <a:r>
              <a:rPr lang="fr-FR" sz="1600" dirty="0"/>
              <a:t> </a:t>
            </a:r>
            <a:r>
              <a:rPr lang="fr-FR" sz="1600" i="1" dirty="0" err="1"/>
              <a:t>Koulibali</a:t>
            </a:r>
            <a:r>
              <a:rPr lang="fr-FR" sz="1600" dirty="0"/>
              <a:t> fondent Les royaumes bambaras de Ségou et </a:t>
            </a:r>
            <a:r>
              <a:rPr lang="fr-FR" sz="1600" dirty="0" err="1"/>
              <a:t>Kaarta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1) Au Ségou…</a:t>
            </a:r>
          </a:p>
          <a:p>
            <a:r>
              <a:rPr lang="fr-FR" sz="1600" dirty="0"/>
              <a:t>*1712-55 : Apogée sous </a:t>
            </a:r>
            <a:r>
              <a:rPr lang="fr-FR" sz="1600" dirty="0" err="1"/>
              <a:t>Mamari</a:t>
            </a:r>
            <a:r>
              <a:rPr lang="fr-FR" sz="1600" dirty="0"/>
              <a:t> Biton</a:t>
            </a:r>
          </a:p>
          <a:p>
            <a:endParaRPr lang="fr-FR" sz="1600" dirty="0"/>
          </a:p>
          <a:p>
            <a:r>
              <a:rPr lang="fr-FR" sz="1600" dirty="0"/>
              <a:t>*1766-80 : Ngolo </a:t>
            </a:r>
            <a:r>
              <a:rPr lang="fr-FR" sz="1600" dirty="0" err="1"/>
              <a:t>Diara</a:t>
            </a:r>
            <a:endParaRPr lang="fr-FR" sz="1600" dirty="0"/>
          </a:p>
          <a:p>
            <a:r>
              <a:rPr lang="fr-FR" sz="1600" dirty="0"/>
              <a:t>Fonde une nouvelle dynastie</a:t>
            </a:r>
          </a:p>
          <a:p>
            <a:r>
              <a:rPr lang="fr-FR" sz="1600" dirty="0"/>
              <a:t>Et soumet le Macina et Djenné</a:t>
            </a:r>
          </a:p>
          <a:p>
            <a:endParaRPr lang="fr-FR" sz="1600" dirty="0"/>
          </a:p>
          <a:p>
            <a:r>
              <a:rPr lang="fr-FR" sz="1600" dirty="0"/>
              <a:t>NB : Macina majoritairement peul</a:t>
            </a:r>
          </a:p>
          <a:p>
            <a:endParaRPr lang="fr-FR" sz="1600" dirty="0"/>
          </a:p>
          <a:p>
            <a:r>
              <a:rPr lang="fr-FR" sz="1600" dirty="0"/>
              <a:t>2) 1650-1710 : Massa, petit-fils de </a:t>
            </a:r>
            <a:r>
              <a:rPr lang="fr-FR" sz="1600" dirty="0" err="1"/>
              <a:t>Niangolo</a:t>
            </a:r>
            <a:r>
              <a:rPr lang="fr-FR" sz="1600" dirty="0"/>
              <a:t>, et véritable fondateur du </a:t>
            </a:r>
            <a:r>
              <a:rPr lang="fr-FR" sz="1600" dirty="0" err="1"/>
              <a:t>Kaarta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*1800-20 : Après une attaque du Ségou</a:t>
            </a:r>
          </a:p>
          <a:p>
            <a:r>
              <a:rPr lang="fr-FR" sz="1600" dirty="0"/>
              <a:t>Apogée du </a:t>
            </a:r>
            <a:r>
              <a:rPr lang="fr-FR" sz="1600" dirty="0" err="1"/>
              <a:t>Kaarta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5162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142BD-1DEA-6F30-2C9A-F2182A6EB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24947D-4487-F5A4-2CAB-162F29A77848}"/>
              </a:ext>
            </a:extLst>
          </p:cNvPr>
          <p:cNvSpPr/>
          <p:nvPr/>
        </p:nvSpPr>
        <p:spPr>
          <a:xfrm>
            <a:off x="77840" y="116632"/>
            <a:ext cx="3631917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1300-1825 : Au sud de la boucle du Niger, sur le plateau voltaïque : les royaumes mossis, les </a:t>
            </a:r>
            <a:r>
              <a:rPr lang="fr-FR" sz="1600" b="1" dirty="0" err="1"/>
              <a:t>Baribas</a:t>
            </a:r>
            <a:r>
              <a:rPr lang="fr-FR" sz="1600" b="1" dirty="0"/>
              <a:t> du </a:t>
            </a:r>
            <a:r>
              <a:rPr lang="fr-FR" sz="1600" b="1" dirty="0" err="1"/>
              <a:t>Borgou</a:t>
            </a:r>
            <a:r>
              <a:rPr lang="fr-FR" sz="1600" b="1" dirty="0"/>
              <a:t> les Gourmantchés du Gourma et les Dioulas du Kong-Kénédougou</a:t>
            </a:r>
          </a:p>
          <a:p>
            <a:endParaRPr lang="fr-FR" sz="1600" dirty="0"/>
          </a:p>
          <a:p>
            <a:r>
              <a:rPr lang="fr-FR" sz="1600" dirty="0"/>
              <a:t>*Au sud de la boucle du Niger</a:t>
            </a:r>
          </a:p>
          <a:p>
            <a:r>
              <a:rPr lang="fr-FR" sz="1600" dirty="0"/>
              <a:t>Sur le plateau voltaïque…</a:t>
            </a:r>
          </a:p>
          <a:p>
            <a:endParaRPr lang="fr-FR" sz="1600" dirty="0"/>
          </a:p>
          <a:p>
            <a:r>
              <a:rPr lang="fr-FR" sz="1600" dirty="0"/>
              <a:t>3) 1300-1500 : Les Mossis fondent</a:t>
            </a:r>
          </a:p>
          <a:p>
            <a:r>
              <a:rPr lang="fr-FR" sz="1600" dirty="0"/>
              <a:t>Les royaumes de Ouagadougou, Yatenga Et Tenkodogo</a:t>
            </a:r>
          </a:p>
          <a:p>
            <a:endParaRPr lang="fr-FR" sz="1600" dirty="0"/>
          </a:p>
          <a:p>
            <a:r>
              <a:rPr lang="fr-FR" sz="1600" dirty="0"/>
              <a:t>4) 1400 : A l’est des Mossis…</a:t>
            </a:r>
          </a:p>
          <a:p>
            <a:r>
              <a:rPr lang="fr-FR" sz="1600" dirty="0"/>
              <a:t>Les </a:t>
            </a:r>
            <a:r>
              <a:rPr lang="fr-FR" sz="1600" dirty="0" err="1"/>
              <a:t>Baribas</a:t>
            </a:r>
            <a:r>
              <a:rPr lang="fr-FR" sz="1600" dirty="0"/>
              <a:t> fondent le </a:t>
            </a:r>
            <a:r>
              <a:rPr lang="fr-FR" sz="1600" dirty="0" err="1"/>
              <a:t>Borgou</a:t>
            </a:r>
            <a:endParaRPr lang="fr-FR" sz="1600" dirty="0"/>
          </a:p>
          <a:p>
            <a:r>
              <a:rPr lang="fr-FR" sz="1600" dirty="0"/>
              <a:t>Prospérité car situé sur la route de l’or-noix de cola : </a:t>
            </a:r>
            <a:r>
              <a:rPr lang="fr-FR" sz="1600" dirty="0" err="1"/>
              <a:t>Begho</a:t>
            </a:r>
            <a:r>
              <a:rPr lang="fr-FR" sz="1600" dirty="0"/>
              <a:t>-Kano-Tripoli ; Et…</a:t>
            </a:r>
          </a:p>
          <a:p>
            <a:endParaRPr lang="fr-FR" sz="1600" dirty="0"/>
          </a:p>
          <a:p>
            <a:r>
              <a:rPr lang="fr-FR" sz="1600" dirty="0"/>
              <a:t>5) 1500 : Les Gourmantché, proches des Mossis, fondent le Gourma ; Et enfin…</a:t>
            </a:r>
          </a:p>
        </p:txBody>
      </p:sp>
      <p:pic>
        <p:nvPicPr>
          <p:cNvPr id="2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F9358573-7898-DA94-46B1-899C2CCE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A3CF659-30A5-AEAC-8959-6DEAB9D75C90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BE81E19-3BAF-295E-0FFB-2D5ABE2C5654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6622D54-1D47-6DC7-09F1-521033F3E16A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E70AD2B-77C7-0030-69B3-A012B8E3DA20}"/>
              </a:ext>
            </a:extLst>
          </p:cNvPr>
          <p:cNvSpPr/>
          <p:nvPr/>
        </p:nvSpPr>
        <p:spPr>
          <a:xfrm>
            <a:off x="7542664" y="1665784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97A5A5B-0A05-93DC-81DD-58A27B963382}"/>
              </a:ext>
            </a:extLst>
          </p:cNvPr>
          <p:cNvSpPr/>
          <p:nvPr/>
        </p:nvSpPr>
        <p:spPr>
          <a:xfrm>
            <a:off x="7621872" y="1945605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AE96C21-1A12-D4E2-2D94-967E9C756E63}"/>
              </a:ext>
            </a:extLst>
          </p:cNvPr>
          <p:cNvSpPr/>
          <p:nvPr/>
        </p:nvSpPr>
        <p:spPr>
          <a:xfrm>
            <a:off x="7891884" y="2189679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79F60D3-7F1D-AB8A-3921-D2D9F79220E4}"/>
              </a:ext>
            </a:extLst>
          </p:cNvPr>
          <p:cNvSpPr/>
          <p:nvPr/>
        </p:nvSpPr>
        <p:spPr>
          <a:xfrm>
            <a:off x="8174506" y="210612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861D2C5-DF63-2132-0CF4-8ED8950A63F8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94AD66C-8D89-C105-4214-F6CE0FB072F6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9DE88E6-C252-E23C-84AE-94E11F244D02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55424DF-8428-84F0-285C-72F84C0B8716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ABA1965-EA30-0CA5-3094-A0183527045B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F119D3A-A800-6DE8-F99D-482772955540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E1C6D7D-62F1-3ED7-312D-39FD08486619}"/>
              </a:ext>
            </a:extLst>
          </p:cNvPr>
          <p:cNvSpPr/>
          <p:nvPr/>
        </p:nvSpPr>
        <p:spPr>
          <a:xfrm rot="2410814">
            <a:off x="4535797" y="843832"/>
            <a:ext cx="792184" cy="330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DD52D7E8-708E-F74D-D345-77A97C30BAF8}"/>
              </a:ext>
            </a:extLst>
          </p:cNvPr>
          <p:cNvSpPr/>
          <p:nvPr/>
        </p:nvSpPr>
        <p:spPr>
          <a:xfrm rot="18978932">
            <a:off x="5534319" y="879127"/>
            <a:ext cx="1271639" cy="9158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2270D35-20F4-7EE4-E6A0-83038CA859ED}"/>
              </a:ext>
            </a:extLst>
          </p:cNvPr>
          <p:cNvSpPr/>
          <p:nvPr/>
        </p:nvSpPr>
        <p:spPr>
          <a:xfrm rot="18978932">
            <a:off x="6286268" y="1180553"/>
            <a:ext cx="1373966" cy="613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FBF8D68-7DDF-D6F4-7B24-E1F16A41C46A}"/>
              </a:ext>
            </a:extLst>
          </p:cNvPr>
          <p:cNvSpPr/>
          <p:nvPr/>
        </p:nvSpPr>
        <p:spPr>
          <a:xfrm>
            <a:off x="8497529" y="2243257"/>
            <a:ext cx="698849" cy="565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C4C5627-2E22-06F3-1E93-E8A9ED8FA1B0}"/>
              </a:ext>
            </a:extLst>
          </p:cNvPr>
          <p:cNvSpPr/>
          <p:nvPr/>
        </p:nvSpPr>
        <p:spPr>
          <a:xfrm rot="21086849">
            <a:off x="7422516" y="1462442"/>
            <a:ext cx="682816" cy="9813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E7B8A450-8E85-E5D6-F82F-3E480E6D59CF}"/>
              </a:ext>
            </a:extLst>
          </p:cNvPr>
          <p:cNvSpPr/>
          <p:nvPr/>
        </p:nvSpPr>
        <p:spPr>
          <a:xfrm rot="21086849">
            <a:off x="8033003" y="1781932"/>
            <a:ext cx="404803" cy="5325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FB272CBA-BA4A-26CC-E81D-6470A30BC481}"/>
              </a:ext>
            </a:extLst>
          </p:cNvPr>
          <p:cNvSpPr/>
          <p:nvPr/>
        </p:nvSpPr>
        <p:spPr>
          <a:xfrm rot="1294702">
            <a:off x="6494360" y="1907515"/>
            <a:ext cx="877346" cy="11171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0DD22D8-EE4A-44B1-144F-FB491C12AECC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C71CCA1-D099-6976-E289-C08E61542AE6}"/>
              </a:ext>
            </a:extLst>
          </p:cNvPr>
          <p:cNvSpPr/>
          <p:nvPr/>
        </p:nvSpPr>
        <p:spPr>
          <a:xfrm rot="2410814">
            <a:off x="4588409" y="1780876"/>
            <a:ext cx="1012210" cy="7005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5129E4-CBD8-2920-AF8C-DB3E8A9F0668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AFAF43D-2FA4-7B3A-8707-E6A46A07C395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DAD4286-29EC-EE26-C262-0097EA175BB2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CCE973C-916E-06D0-60C1-682EE4B2A888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7F3860C-62B8-05E9-3080-BD7C79CA53E7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58E8C6-4E82-DD4A-0275-A381105FA65D}"/>
              </a:ext>
            </a:extLst>
          </p:cNvPr>
          <p:cNvSpPr/>
          <p:nvPr/>
        </p:nvSpPr>
        <p:spPr>
          <a:xfrm>
            <a:off x="128173" y="5438358"/>
            <a:ext cx="11957669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6) 1300 : Au SO des Mossis, les Dioula, commerçants mandés musulmans, circulent sur l’axe </a:t>
            </a:r>
            <a:r>
              <a:rPr lang="fr-FR" sz="1600" dirty="0" err="1"/>
              <a:t>Begho</a:t>
            </a:r>
            <a:r>
              <a:rPr lang="fr-FR" sz="1600" dirty="0"/>
              <a:t>-Djenné : or et noix de cola</a:t>
            </a:r>
          </a:p>
          <a:p>
            <a:r>
              <a:rPr lang="fr-FR" sz="1600" dirty="0"/>
              <a:t>*1710 : Refoulés de </a:t>
            </a:r>
            <a:r>
              <a:rPr lang="fr-FR" sz="1600" dirty="0" err="1"/>
              <a:t>Begho</a:t>
            </a:r>
            <a:r>
              <a:rPr lang="fr-FR" sz="1600" dirty="0"/>
              <a:t> par les Ashantis (à revoir), les Dioulas, avec Sékou Ouattara, s’emparent du riche royaume de Kong</a:t>
            </a:r>
          </a:p>
          <a:p>
            <a:endParaRPr lang="fr-FR" sz="1600" dirty="0"/>
          </a:p>
          <a:p>
            <a:r>
              <a:rPr lang="fr-FR" sz="1600" dirty="0"/>
              <a:t>NB : 1825 : Kong sera supplanté au nord par le royaume dioula du Kénédougou</a:t>
            </a:r>
          </a:p>
          <a:p>
            <a:r>
              <a:rPr lang="fr-FR" sz="1600" dirty="0"/>
              <a:t>Avec Sikasso comme capitale ; </a:t>
            </a:r>
            <a:r>
              <a:rPr lang="fr-FR" sz="1600" b="1" dirty="0"/>
              <a:t>Et maintenant, à l’est du Niger, la savane centrale et orientale</a:t>
            </a:r>
          </a:p>
        </p:txBody>
      </p:sp>
      <p:pic>
        <p:nvPicPr>
          <p:cNvPr id="25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4C0A6A7F-6E63-498D-F1B9-AD21B0174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65" t="24927" r="42814" b="52485"/>
          <a:stretch>
            <a:fillRect/>
          </a:stretch>
        </p:blipFill>
        <p:spPr bwMode="auto">
          <a:xfrm>
            <a:off x="9514863" y="2808903"/>
            <a:ext cx="2570979" cy="24202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3D5C6E62-899E-B496-6787-2A377EE29EB1}"/>
              </a:ext>
            </a:extLst>
          </p:cNvPr>
          <p:cNvSpPr/>
          <p:nvPr/>
        </p:nvSpPr>
        <p:spPr>
          <a:xfrm>
            <a:off x="10079805" y="3368132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374DE05-3D77-0414-ECDE-AAD0C048B14D}"/>
              </a:ext>
            </a:extLst>
          </p:cNvPr>
          <p:cNvSpPr/>
          <p:nvPr/>
        </p:nvSpPr>
        <p:spPr>
          <a:xfrm>
            <a:off x="10207271" y="4171133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B141D6A-692C-1305-70DE-46D9F9B44DCD}"/>
              </a:ext>
            </a:extLst>
          </p:cNvPr>
          <p:cNvSpPr/>
          <p:nvPr/>
        </p:nvSpPr>
        <p:spPr>
          <a:xfrm>
            <a:off x="10728344" y="4599372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3C1F51B3-31B8-0DA0-D121-5A1E4723BD7F}"/>
              </a:ext>
            </a:extLst>
          </p:cNvPr>
          <p:cNvSpPr/>
          <p:nvPr/>
        </p:nvSpPr>
        <p:spPr>
          <a:xfrm>
            <a:off x="11391232" y="4318704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D7CE01F-0044-F571-3767-D8D13CC639C2}"/>
              </a:ext>
            </a:extLst>
          </p:cNvPr>
          <p:cNvCxnSpPr>
            <a:cxnSpLocks/>
          </p:cNvCxnSpPr>
          <p:nvPr/>
        </p:nvCxnSpPr>
        <p:spPr>
          <a:xfrm flipH="1">
            <a:off x="7353339" y="2471216"/>
            <a:ext cx="1463918" cy="7599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B3B23EF1-C1B2-BB94-385C-4CB11B3274DF}"/>
              </a:ext>
            </a:extLst>
          </p:cNvPr>
          <p:cNvCxnSpPr>
            <a:cxnSpLocks/>
          </p:cNvCxnSpPr>
          <p:nvPr/>
        </p:nvCxnSpPr>
        <p:spPr>
          <a:xfrm>
            <a:off x="6851105" y="2826815"/>
            <a:ext cx="413471" cy="40430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72E6A4D9-3448-6BA5-B9A6-375F47439F77}"/>
              </a:ext>
            </a:extLst>
          </p:cNvPr>
          <p:cNvSpPr/>
          <p:nvPr/>
        </p:nvSpPr>
        <p:spPr>
          <a:xfrm>
            <a:off x="6725218" y="210612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3B90EABE-6441-C6A2-C332-2D6829EBDCD7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CDA122F6-FDF9-56DB-25F7-DFA13C893AB5}"/>
              </a:ext>
            </a:extLst>
          </p:cNvPr>
          <p:cNvSpPr/>
          <p:nvPr/>
        </p:nvSpPr>
        <p:spPr>
          <a:xfrm rot="2410814">
            <a:off x="5039364" y="1488822"/>
            <a:ext cx="424930" cy="337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5C2D459-D92B-22AC-D903-A91578481680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DC213AF7-3024-B871-4B33-B43923BD4287}"/>
              </a:ext>
            </a:extLst>
          </p:cNvPr>
          <p:cNvCxnSpPr>
            <a:cxnSpLocks/>
          </p:cNvCxnSpPr>
          <p:nvPr/>
        </p:nvCxnSpPr>
        <p:spPr>
          <a:xfrm flipV="1">
            <a:off x="6902022" y="1792807"/>
            <a:ext cx="55374" cy="101609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666F347E-5AC8-858F-8341-8377E21FB89D}"/>
              </a:ext>
            </a:extLst>
          </p:cNvPr>
          <p:cNvSpPr/>
          <p:nvPr/>
        </p:nvSpPr>
        <p:spPr>
          <a:xfrm>
            <a:off x="6725218" y="2705715"/>
            <a:ext cx="248812" cy="2255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C9A706E-1BF6-E021-8CAB-BDC5AD2A6E4A}"/>
              </a:ext>
            </a:extLst>
          </p:cNvPr>
          <p:cNvSpPr/>
          <p:nvPr/>
        </p:nvSpPr>
        <p:spPr>
          <a:xfrm>
            <a:off x="6828390" y="1568260"/>
            <a:ext cx="258012" cy="22454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4AE5B41C-7BE2-6FBB-FC86-00121DEE26B6}"/>
              </a:ext>
            </a:extLst>
          </p:cNvPr>
          <p:cNvSpPr/>
          <p:nvPr/>
        </p:nvSpPr>
        <p:spPr>
          <a:xfrm>
            <a:off x="7028896" y="3115768"/>
            <a:ext cx="552634" cy="2307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or</a:t>
            </a:r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04076A90-B116-945C-A21B-575BABFB6BCE}"/>
              </a:ext>
            </a:extLst>
          </p:cNvPr>
          <p:cNvCxnSpPr>
            <a:cxnSpLocks/>
          </p:cNvCxnSpPr>
          <p:nvPr/>
        </p:nvCxnSpPr>
        <p:spPr>
          <a:xfrm flipV="1">
            <a:off x="8940182" y="2218401"/>
            <a:ext cx="1009077" cy="20957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lipse 92">
            <a:extLst>
              <a:ext uri="{FF2B5EF4-FFF2-40B4-BE49-F238E27FC236}">
                <a16:creationId xmlns:a16="http://schemas.microsoft.com/office/drawing/2014/main" id="{38169F28-3B36-BA3D-95FF-C913382C4968}"/>
              </a:ext>
            </a:extLst>
          </p:cNvPr>
          <p:cNvSpPr/>
          <p:nvPr/>
        </p:nvSpPr>
        <p:spPr>
          <a:xfrm>
            <a:off x="8796166" y="2366816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5DE6B22B-FE0B-3181-F696-C9ED5D0DC8F4}"/>
              </a:ext>
            </a:extLst>
          </p:cNvPr>
          <p:cNvSpPr/>
          <p:nvPr/>
        </p:nvSpPr>
        <p:spPr>
          <a:xfrm>
            <a:off x="9949259" y="2106127"/>
            <a:ext cx="258012" cy="224547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B382F0B-32F4-0668-83CD-BFAA02ECF427}"/>
              </a:ext>
            </a:extLst>
          </p:cNvPr>
          <p:cNvSpPr/>
          <p:nvPr/>
        </p:nvSpPr>
        <p:spPr>
          <a:xfrm>
            <a:off x="7194656" y="3112264"/>
            <a:ext cx="258012" cy="22454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3AA8F3D-82CD-5002-F074-BB8E60C7B78E}"/>
              </a:ext>
            </a:extLst>
          </p:cNvPr>
          <p:cNvSpPr/>
          <p:nvPr/>
        </p:nvSpPr>
        <p:spPr>
          <a:xfrm>
            <a:off x="1421214" y="4293445"/>
            <a:ext cx="258012" cy="22454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135DD0B-920F-9185-879C-4BCC7BF5ED08}"/>
              </a:ext>
            </a:extLst>
          </p:cNvPr>
          <p:cNvSpPr/>
          <p:nvPr/>
        </p:nvSpPr>
        <p:spPr>
          <a:xfrm>
            <a:off x="10872360" y="5497856"/>
            <a:ext cx="258012" cy="22454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A528D25-5005-380C-1643-45C3CAB82C26}"/>
              </a:ext>
            </a:extLst>
          </p:cNvPr>
          <p:cNvSpPr/>
          <p:nvPr/>
        </p:nvSpPr>
        <p:spPr>
          <a:xfrm>
            <a:off x="10614348" y="5497857"/>
            <a:ext cx="258012" cy="22454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77A5768-7314-1478-39C4-3BECE04140EF}"/>
              </a:ext>
            </a:extLst>
          </p:cNvPr>
          <p:cNvSpPr/>
          <p:nvPr/>
        </p:nvSpPr>
        <p:spPr>
          <a:xfrm>
            <a:off x="10603938" y="5801872"/>
            <a:ext cx="248812" cy="2255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0307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D5FD8-B558-E5F0-412A-F040429DE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6F180-5796-F03D-C8DA-2A89F66A82C4}"/>
              </a:ext>
            </a:extLst>
          </p:cNvPr>
          <p:cNvSpPr/>
          <p:nvPr/>
        </p:nvSpPr>
        <p:spPr>
          <a:xfrm>
            <a:off x="89608" y="135201"/>
            <a:ext cx="3608632" cy="12003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1100-1804 : Le commerce transsaharien se déportent à l’est du Niger : apogée des royaumes de la savane centrale et orientale</a:t>
            </a:r>
          </a:p>
        </p:txBody>
      </p:sp>
      <p:pic>
        <p:nvPicPr>
          <p:cNvPr id="3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D9965912-B483-FE85-637F-070AE378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825F3478-253F-E5D6-6F29-47E8EB29E50F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ADE2CC4-14C0-F66F-2F24-A623F032F9D6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42BE5B5-2085-76F3-6BF4-E6FA03F0AE70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165CC92-81CF-E91F-CB05-2851F5B7F9AE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1A71EB1-A6B7-F897-19D0-2A0FFDD18779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590C839-903F-E35D-4DE0-858EB7ED959D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7AA8771-518D-CE79-34E1-20BE8AC287BE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BF5EC59-2094-6233-9359-37DFDF865848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A45AEF6-6044-C7EC-3848-87A6D0EFBCF0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C23C64C-45E7-7754-40DB-1B470F1EDFFC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509A20B-08A4-E42A-61A9-B4D9FDA382D3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8AC28427-E58A-D2E0-7877-740FD8D7DB08}"/>
              </a:ext>
            </a:extLst>
          </p:cNvPr>
          <p:cNvSpPr/>
          <p:nvPr/>
        </p:nvSpPr>
        <p:spPr>
          <a:xfrm rot="2410814">
            <a:off x="4535797" y="843832"/>
            <a:ext cx="792184" cy="330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BD51F2A-597F-2937-E9A1-AA21A3A765B5}"/>
              </a:ext>
            </a:extLst>
          </p:cNvPr>
          <p:cNvSpPr/>
          <p:nvPr/>
        </p:nvSpPr>
        <p:spPr>
          <a:xfrm rot="18978932">
            <a:off x="5534319" y="879127"/>
            <a:ext cx="1271639" cy="9158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E9AA7CF-7CCD-C251-0427-187E953F685A}"/>
              </a:ext>
            </a:extLst>
          </p:cNvPr>
          <p:cNvSpPr/>
          <p:nvPr/>
        </p:nvSpPr>
        <p:spPr>
          <a:xfrm rot="18978932">
            <a:off x="6286268" y="1180553"/>
            <a:ext cx="1373966" cy="613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F038E46-8CFD-EF80-683E-CE83FF6C07FA}"/>
              </a:ext>
            </a:extLst>
          </p:cNvPr>
          <p:cNvSpPr/>
          <p:nvPr/>
        </p:nvSpPr>
        <p:spPr>
          <a:xfrm>
            <a:off x="8497529" y="2243257"/>
            <a:ext cx="698849" cy="565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BB84AF5-3025-FDB8-EE1D-D7C9EF9B01EE}"/>
              </a:ext>
            </a:extLst>
          </p:cNvPr>
          <p:cNvSpPr/>
          <p:nvPr/>
        </p:nvSpPr>
        <p:spPr>
          <a:xfrm rot="21086849">
            <a:off x="7422516" y="1462442"/>
            <a:ext cx="682816" cy="9813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E437CA5-C2F4-5393-CFC8-F2A35D17480E}"/>
              </a:ext>
            </a:extLst>
          </p:cNvPr>
          <p:cNvSpPr/>
          <p:nvPr/>
        </p:nvSpPr>
        <p:spPr>
          <a:xfrm rot="21086849">
            <a:off x="8033003" y="1781932"/>
            <a:ext cx="404803" cy="5325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1C42AE8-1F16-920A-5CFD-1169755B2877}"/>
              </a:ext>
            </a:extLst>
          </p:cNvPr>
          <p:cNvSpPr/>
          <p:nvPr/>
        </p:nvSpPr>
        <p:spPr>
          <a:xfrm rot="1294702">
            <a:off x="6494360" y="1907515"/>
            <a:ext cx="877346" cy="11171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59B278F-6B90-D81C-E8DE-09339DD312AD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2A84ABD-93C2-B30A-4A63-60E8741EA443}"/>
              </a:ext>
            </a:extLst>
          </p:cNvPr>
          <p:cNvSpPr/>
          <p:nvPr/>
        </p:nvSpPr>
        <p:spPr>
          <a:xfrm rot="2410814">
            <a:off x="5039364" y="1488822"/>
            <a:ext cx="424930" cy="337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B8302B4-E381-D845-CA10-3B53F2E37353}"/>
              </a:ext>
            </a:extLst>
          </p:cNvPr>
          <p:cNvSpPr/>
          <p:nvPr/>
        </p:nvSpPr>
        <p:spPr>
          <a:xfrm rot="2410814">
            <a:off x="4588409" y="1780876"/>
            <a:ext cx="1012210" cy="7005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B3ECD48-43AB-681C-B8B9-1FBC2878EAED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DF9F67C-626D-FEDF-2A0E-8D8ACF2A010A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EBF83B1-5593-2112-F790-D18732BD1A20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2A56569-945C-0B2D-6B0C-B5CA5EA5FC84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029590B-103A-AE66-787D-FE0A86BED175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7BAF15A-D409-D6EC-EB0C-0D5CABC743D1}"/>
              </a:ext>
            </a:extLst>
          </p:cNvPr>
          <p:cNvSpPr/>
          <p:nvPr/>
        </p:nvSpPr>
        <p:spPr>
          <a:xfrm>
            <a:off x="8497529" y="2243257"/>
            <a:ext cx="698849" cy="565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1509757-00F3-FB15-F2A5-CBC9F7AB024B}"/>
              </a:ext>
            </a:extLst>
          </p:cNvPr>
          <p:cNvSpPr/>
          <p:nvPr/>
        </p:nvSpPr>
        <p:spPr>
          <a:xfrm rot="21086849">
            <a:off x="7422516" y="1462442"/>
            <a:ext cx="682816" cy="9813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3FD0C06-AA19-DDAC-24E9-F7B0F05F4953}"/>
              </a:ext>
            </a:extLst>
          </p:cNvPr>
          <p:cNvSpPr/>
          <p:nvPr/>
        </p:nvSpPr>
        <p:spPr>
          <a:xfrm rot="21086849">
            <a:off x="8033003" y="1781932"/>
            <a:ext cx="404803" cy="5325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CD8E3C-338C-89A0-5468-1734E3B4FCFF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709EC85-6A96-9BEA-AD64-BA318DFB7D70}"/>
              </a:ext>
            </a:extLst>
          </p:cNvPr>
          <p:cNvCxnSpPr>
            <a:cxnSpLocks/>
          </p:cNvCxnSpPr>
          <p:nvPr/>
        </p:nvCxnSpPr>
        <p:spPr>
          <a:xfrm>
            <a:off x="6851105" y="2826815"/>
            <a:ext cx="413471" cy="404308"/>
          </a:xfrm>
          <a:prstGeom prst="line">
            <a:avLst/>
          </a:prstGeom>
          <a:ln w="762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5354CD7-84E4-6B5F-C7B3-60F0FCC1BD55}"/>
              </a:ext>
            </a:extLst>
          </p:cNvPr>
          <p:cNvCxnSpPr>
            <a:cxnSpLocks/>
          </p:cNvCxnSpPr>
          <p:nvPr/>
        </p:nvCxnSpPr>
        <p:spPr>
          <a:xfrm flipH="1">
            <a:off x="7353339" y="2471216"/>
            <a:ext cx="1463918" cy="7599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1DEE36B-F0D3-B007-DDC3-70DD26C5ED17}"/>
              </a:ext>
            </a:extLst>
          </p:cNvPr>
          <p:cNvCxnSpPr>
            <a:cxnSpLocks/>
          </p:cNvCxnSpPr>
          <p:nvPr/>
        </p:nvCxnSpPr>
        <p:spPr>
          <a:xfrm flipV="1">
            <a:off x="8940182" y="2218401"/>
            <a:ext cx="1009077" cy="20957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57E08B34-3269-13D3-222D-70E49AA24E2E}"/>
              </a:ext>
            </a:extLst>
          </p:cNvPr>
          <p:cNvSpPr/>
          <p:nvPr/>
        </p:nvSpPr>
        <p:spPr>
          <a:xfrm>
            <a:off x="8796166" y="2366816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B532976-7B70-0C91-5C80-768D4C34C95F}"/>
              </a:ext>
            </a:extLst>
          </p:cNvPr>
          <p:cNvSpPr/>
          <p:nvPr/>
        </p:nvSpPr>
        <p:spPr>
          <a:xfrm>
            <a:off x="9949259" y="2106127"/>
            <a:ext cx="258012" cy="224547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7DEE5D4-7601-E6C4-B53D-19C7A83B9904}"/>
              </a:ext>
            </a:extLst>
          </p:cNvPr>
          <p:cNvCxnSpPr>
            <a:cxnSpLocks/>
          </p:cNvCxnSpPr>
          <p:nvPr/>
        </p:nvCxnSpPr>
        <p:spPr>
          <a:xfrm flipV="1">
            <a:off x="6902022" y="1792807"/>
            <a:ext cx="55374" cy="101609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21FF43BB-157D-41CD-10D2-CC0949063527}"/>
              </a:ext>
            </a:extLst>
          </p:cNvPr>
          <p:cNvSpPr/>
          <p:nvPr/>
        </p:nvSpPr>
        <p:spPr>
          <a:xfrm>
            <a:off x="6830014" y="280890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E19FCFA7-3BFE-D7B5-8C05-99DFDDDAE4EB}"/>
              </a:ext>
            </a:extLst>
          </p:cNvPr>
          <p:cNvSpPr/>
          <p:nvPr/>
        </p:nvSpPr>
        <p:spPr>
          <a:xfrm>
            <a:off x="6828390" y="1568260"/>
            <a:ext cx="258012" cy="22454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6903B0C5-57EA-E46E-6B50-880A7195C370}"/>
              </a:ext>
            </a:extLst>
          </p:cNvPr>
          <p:cNvSpPr/>
          <p:nvPr/>
        </p:nvSpPr>
        <p:spPr>
          <a:xfrm>
            <a:off x="7028896" y="3115768"/>
            <a:ext cx="552634" cy="2307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417623F4-4B69-568C-58FA-38D16C4889E6}"/>
              </a:ext>
            </a:extLst>
          </p:cNvPr>
          <p:cNvSpPr/>
          <p:nvPr/>
        </p:nvSpPr>
        <p:spPr>
          <a:xfrm>
            <a:off x="4923694" y="1260996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20171884-DBA9-98F4-9C2D-7BE181074C45}"/>
              </a:ext>
            </a:extLst>
          </p:cNvPr>
          <p:cNvSpPr/>
          <p:nvPr/>
        </p:nvSpPr>
        <p:spPr>
          <a:xfrm>
            <a:off x="7321240" y="2501372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1031245E-59CB-1709-34DE-85E9C6B7964D}"/>
              </a:ext>
            </a:extLst>
          </p:cNvPr>
          <p:cNvSpPr/>
          <p:nvPr/>
        </p:nvSpPr>
        <p:spPr>
          <a:xfrm>
            <a:off x="9687790" y="3255497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60D4F24-AE32-E915-AB36-4898307690B1}"/>
              </a:ext>
            </a:extLst>
          </p:cNvPr>
          <p:cNvSpPr/>
          <p:nvPr/>
        </p:nvSpPr>
        <p:spPr>
          <a:xfrm>
            <a:off x="11434951" y="226882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385998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713A0-FCED-F8BE-BBBE-DF8A329A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A38CEE-40C4-38E7-8FE4-442922BEA654}"/>
              </a:ext>
            </a:extLst>
          </p:cNvPr>
          <p:cNvSpPr/>
          <p:nvPr/>
        </p:nvSpPr>
        <p:spPr>
          <a:xfrm>
            <a:off x="77841" y="116632"/>
            <a:ext cx="3658364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*A la fin du XVIe siècle…</a:t>
            </a:r>
          </a:p>
          <a:p>
            <a:r>
              <a:rPr lang="fr-FR" sz="1600" dirty="0"/>
              <a:t>Après l’attaque marocaine</a:t>
            </a:r>
          </a:p>
          <a:p>
            <a:r>
              <a:rPr lang="fr-FR" sz="1600" dirty="0"/>
              <a:t>Et la chute du Songhaï…</a:t>
            </a: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/>
              <a:t>Le commerce transsaharien</a:t>
            </a:r>
          </a:p>
          <a:p>
            <a:r>
              <a:rPr lang="fr-FR" sz="1600" dirty="0"/>
              <a:t>Est temporairement désorganisé</a:t>
            </a:r>
          </a:p>
          <a:p>
            <a:r>
              <a:rPr lang="fr-FR" sz="1600" dirty="0"/>
              <a:t>Et il se déporte - en partie - vers l’est</a:t>
            </a:r>
          </a:p>
          <a:p>
            <a:endParaRPr lang="fr-FR" sz="1600" dirty="0"/>
          </a:p>
          <a:p>
            <a:r>
              <a:rPr lang="fr-FR" sz="1600" dirty="0"/>
              <a:t>NB : Rappel : Sur la côte sud…</a:t>
            </a:r>
          </a:p>
          <a:p>
            <a:r>
              <a:rPr lang="fr-FR" sz="1600" dirty="0"/>
              <a:t>*1482 : Les Portugais sont à El Mina</a:t>
            </a:r>
          </a:p>
          <a:p>
            <a:r>
              <a:rPr lang="fr-FR" sz="1600" dirty="0"/>
              <a:t>Remplacés par les Hollandais en 1637</a:t>
            </a:r>
          </a:p>
          <a:p>
            <a:endParaRPr lang="fr-FR" sz="1600" dirty="0"/>
          </a:p>
          <a:p>
            <a:r>
              <a:rPr lang="fr-FR" sz="1600" dirty="0"/>
              <a:t>*Au XVIIe siècle…</a:t>
            </a:r>
          </a:p>
          <a:p>
            <a:r>
              <a:rPr lang="fr-FR" sz="1600" dirty="0"/>
              <a:t>Ce sera l’apogée des royaumes</a:t>
            </a:r>
          </a:p>
          <a:p>
            <a:r>
              <a:rPr lang="fr-FR" sz="1600" dirty="0"/>
              <a:t>De la savane centrale et orientale</a:t>
            </a:r>
          </a:p>
          <a:p>
            <a:endParaRPr lang="fr-FR" sz="1600" dirty="0"/>
          </a:p>
          <a:p>
            <a:r>
              <a:rPr lang="fr-FR" sz="1600" dirty="0"/>
              <a:t>*D’ouest en est, </a:t>
            </a:r>
            <a:r>
              <a:rPr lang="fr-FR" sz="1600" u="sng" dirty="0"/>
              <a:t>nouvel</a:t>
            </a:r>
            <a:r>
              <a:rPr lang="fr-FR" sz="1600" dirty="0"/>
              <a:t> inventaire…</a:t>
            </a:r>
            <a:endParaRPr lang="fr-FR" sz="1700" dirty="0"/>
          </a:p>
        </p:txBody>
      </p:sp>
      <p:pic>
        <p:nvPicPr>
          <p:cNvPr id="8" name="Picture 3" descr="C:\Users\Christophe\Pictures\My Scans\2016-04 (avr.)\scan0010.jpg">
            <a:extLst>
              <a:ext uri="{FF2B5EF4-FFF2-40B4-BE49-F238E27FC236}">
                <a16:creationId xmlns:a16="http://schemas.microsoft.com/office/drawing/2014/main" id="{3A8A439E-2D3D-29D2-B245-3049428A5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92" y="116632"/>
            <a:ext cx="8277000" cy="51125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21AA241-7C96-7A1D-A7E9-CC75EADA3960}"/>
              </a:ext>
            </a:extLst>
          </p:cNvPr>
          <p:cNvSpPr/>
          <p:nvPr/>
        </p:nvSpPr>
        <p:spPr>
          <a:xfrm>
            <a:off x="7686680" y="371703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ED1BC34-E4A1-6114-01A8-B6FD530669D4}"/>
              </a:ext>
            </a:extLst>
          </p:cNvPr>
          <p:cNvSpPr/>
          <p:nvPr/>
        </p:nvSpPr>
        <p:spPr>
          <a:xfrm>
            <a:off x="4912202" y="2870059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207C8BD-A455-2A53-9814-203703F5E8B4}"/>
              </a:ext>
            </a:extLst>
          </p:cNvPr>
          <p:cNvSpPr/>
          <p:nvPr/>
        </p:nvSpPr>
        <p:spPr>
          <a:xfrm>
            <a:off x="7549864" y="371703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99259-3DBA-1F48-63CD-7099365F8606}"/>
              </a:ext>
            </a:extLst>
          </p:cNvPr>
          <p:cNvSpPr/>
          <p:nvPr/>
        </p:nvSpPr>
        <p:spPr>
          <a:xfrm>
            <a:off x="7847290" y="3655876"/>
            <a:ext cx="144016" cy="122312"/>
          </a:xfrm>
          <a:prstGeom prst="ellipse">
            <a:avLst/>
          </a:prstGeom>
          <a:solidFill>
            <a:srgbClr val="D09E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A1319FD-8382-1F26-CCC0-29FDAC33A919}"/>
              </a:ext>
            </a:extLst>
          </p:cNvPr>
          <p:cNvSpPr/>
          <p:nvPr/>
        </p:nvSpPr>
        <p:spPr>
          <a:xfrm rot="19358475">
            <a:off x="4137623" y="932081"/>
            <a:ext cx="727303" cy="4077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4194C97-ECB4-D241-73CE-376F5BFF4F5F}"/>
              </a:ext>
            </a:extLst>
          </p:cNvPr>
          <p:cNvSpPr/>
          <p:nvPr/>
        </p:nvSpPr>
        <p:spPr>
          <a:xfrm rot="21130263">
            <a:off x="4319799" y="1317823"/>
            <a:ext cx="481819" cy="3909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3092CBE-F4AF-6151-DBF5-368FF174F715}"/>
              </a:ext>
            </a:extLst>
          </p:cNvPr>
          <p:cNvSpPr/>
          <p:nvPr/>
        </p:nvSpPr>
        <p:spPr>
          <a:xfrm>
            <a:off x="4302304" y="90872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929B190-8334-29B0-C3C3-57B7F6B84FAF}"/>
              </a:ext>
            </a:extLst>
          </p:cNvPr>
          <p:cNvSpPr/>
          <p:nvPr/>
        </p:nvSpPr>
        <p:spPr>
          <a:xfrm>
            <a:off x="4086280" y="1268760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95CF4CB-4029-8162-FC08-1C3F590E8F19}"/>
              </a:ext>
            </a:extLst>
          </p:cNvPr>
          <p:cNvSpPr/>
          <p:nvPr/>
        </p:nvSpPr>
        <p:spPr>
          <a:xfrm>
            <a:off x="4318628" y="1543472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527F461-2689-02BD-14E7-E7D79C6983A1}"/>
              </a:ext>
            </a:extLst>
          </p:cNvPr>
          <p:cNvSpPr/>
          <p:nvPr/>
        </p:nvSpPr>
        <p:spPr>
          <a:xfrm>
            <a:off x="4390636" y="1988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2A25471-CCED-910F-9077-7703BE9B2258}"/>
              </a:ext>
            </a:extLst>
          </p:cNvPr>
          <p:cNvSpPr/>
          <p:nvPr/>
        </p:nvSpPr>
        <p:spPr>
          <a:xfrm>
            <a:off x="4302304" y="187601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7F12D8D-5797-B040-19C9-CB4EDBD1D65E}"/>
              </a:ext>
            </a:extLst>
          </p:cNvPr>
          <p:cNvSpPr/>
          <p:nvPr/>
        </p:nvSpPr>
        <p:spPr>
          <a:xfrm rot="2410814">
            <a:off x="4535797" y="843832"/>
            <a:ext cx="792184" cy="330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80B68DF-A02D-15EA-1816-B088AC422343}"/>
              </a:ext>
            </a:extLst>
          </p:cNvPr>
          <p:cNvSpPr/>
          <p:nvPr/>
        </p:nvSpPr>
        <p:spPr>
          <a:xfrm rot="18978932">
            <a:off x="5534319" y="879127"/>
            <a:ext cx="1271639" cy="9158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374F8F9-2EE9-0250-A0F1-70DF5F4A5BDB}"/>
              </a:ext>
            </a:extLst>
          </p:cNvPr>
          <p:cNvSpPr/>
          <p:nvPr/>
        </p:nvSpPr>
        <p:spPr>
          <a:xfrm>
            <a:off x="8497529" y="2243257"/>
            <a:ext cx="698849" cy="5656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D86F965-D052-2A30-A67E-A5E820F0BBED}"/>
              </a:ext>
            </a:extLst>
          </p:cNvPr>
          <p:cNvSpPr/>
          <p:nvPr/>
        </p:nvSpPr>
        <p:spPr>
          <a:xfrm rot="21086849">
            <a:off x="7422516" y="1462442"/>
            <a:ext cx="682816" cy="9813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1C980E7-36D3-D8D7-705E-EA063B01ABD5}"/>
              </a:ext>
            </a:extLst>
          </p:cNvPr>
          <p:cNvSpPr/>
          <p:nvPr/>
        </p:nvSpPr>
        <p:spPr>
          <a:xfrm rot="21086849">
            <a:off x="8033003" y="1781932"/>
            <a:ext cx="404803" cy="5325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98B25D9-7535-6F04-15FF-09711944F15F}"/>
              </a:ext>
            </a:extLst>
          </p:cNvPr>
          <p:cNvSpPr/>
          <p:nvPr/>
        </p:nvSpPr>
        <p:spPr>
          <a:xfrm>
            <a:off x="9401693" y="50054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4533D12-BCFD-7499-8EC0-4C455D8FACE1}"/>
              </a:ext>
            </a:extLst>
          </p:cNvPr>
          <p:cNvSpPr/>
          <p:nvPr/>
        </p:nvSpPr>
        <p:spPr>
          <a:xfrm rot="2410814">
            <a:off x="5039364" y="1488822"/>
            <a:ext cx="424930" cy="3379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95C0D1BB-4CD5-3A9A-95FE-7E8E9590625F}"/>
              </a:ext>
            </a:extLst>
          </p:cNvPr>
          <p:cNvSpPr/>
          <p:nvPr/>
        </p:nvSpPr>
        <p:spPr>
          <a:xfrm rot="2410814">
            <a:off x="4588409" y="1780876"/>
            <a:ext cx="1012210" cy="7005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FF776860-D50D-A2B8-655E-8EAECB9872C7}"/>
              </a:ext>
            </a:extLst>
          </p:cNvPr>
          <p:cNvSpPr/>
          <p:nvPr/>
        </p:nvSpPr>
        <p:spPr>
          <a:xfrm>
            <a:off x="4014272" y="47828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E7F0223B-8921-9FAE-20CE-6332F7790E9E}"/>
              </a:ext>
            </a:extLst>
          </p:cNvPr>
          <p:cNvSpPr/>
          <p:nvPr/>
        </p:nvSpPr>
        <p:spPr>
          <a:xfrm>
            <a:off x="4820502" y="4721684"/>
            <a:ext cx="144016" cy="1223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25599440-7FEF-5A69-A3EA-49AD2BBF9E07}"/>
              </a:ext>
            </a:extLst>
          </p:cNvPr>
          <p:cNvSpPr/>
          <p:nvPr/>
        </p:nvSpPr>
        <p:spPr>
          <a:xfrm>
            <a:off x="4799377" y="4883304"/>
            <a:ext cx="144016" cy="1223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B09E5DE7-4B2D-88E7-D326-BF66699A798A}"/>
              </a:ext>
            </a:extLst>
          </p:cNvPr>
          <p:cNvSpPr/>
          <p:nvPr/>
        </p:nvSpPr>
        <p:spPr>
          <a:xfrm>
            <a:off x="4014272" y="4905152"/>
            <a:ext cx="144016" cy="12231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5B29B3-4BA7-E801-B737-5517D9E0D5B3}"/>
              </a:ext>
            </a:extLst>
          </p:cNvPr>
          <p:cNvSpPr/>
          <p:nvPr/>
        </p:nvSpPr>
        <p:spPr>
          <a:xfrm>
            <a:off x="8323630" y="3490320"/>
            <a:ext cx="144016" cy="1223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687B6F0-749E-3DA5-C3BA-2A3F7E4ACB76}"/>
              </a:ext>
            </a:extLst>
          </p:cNvPr>
          <p:cNvCxnSpPr>
            <a:cxnSpLocks/>
          </p:cNvCxnSpPr>
          <p:nvPr/>
        </p:nvCxnSpPr>
        <p:spPr>
          <a:xfrm>
            <a:off x="6851105" y="2826815"/>
            <a:ext cx="413471" cy="404308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C84201C-C2EC-0512-49CB-288112BBD1E5}"/>
              </a:ext>
            </a:extLst>
          </p:cNvPr>
          <p:cNvCxnSpPr>
            <a:cxnSpLocks/>
          </p:cNvCxnSpPr>
          <p:nvPr/>
        </p:nvCxnSpPr>
        <p:spPr>
          <a:xfrm flipH="1">
            <a:off x="6902022" y="1568260"/>
            <a:ext cx="55374" cy="1240643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579A1E8-CC92-332C-384D-F53E35B52F1C}"/>
              </a:ext>
            </a:extLst>
          </p:cNvPr>
          <p:cNvSpPr/>
          <p:nvPr/>
        </p:nvSpPr>
        <p:spPr>
          <a:xfrm>
            <a:off x="6828390" y="1568260"/>
            <a:ext cx="258012" cy="22454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A8DC4A4-B2DF-E20B-8122-F158AE590D9D}"/>
              </a:ext>
            </a:extLst>
          </p:cNvPr>
          <p:cNvSpPr/>
          <p:nvPr/>
        </p:nvSpPr>
        <p:spPr>
          <a:xfrm>
            <a:off x="6830014" y="2808903"/>
            <a:ext cx="144016" cy="1223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0E1C6320-0E89-D2E0-9CB7-DD9C25F83CC1}"/>
              </a:ext>
            </a:extLst>
          </p:cNvPr>
          <p:cNvCxnSpPr>
            <a:cxnSpLocks/>
          </p:cNvCxnSpPr>
          <p:nvPr/>
        </p:nvCxnSpPr>
        <p:spPr>
          <a:xfrm flipH="1">
            <a:off x="7353339" y="2471216"/>
            <a:ext cx="1463918" cy="7599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28C26991-01FC-C861-6F08-253AFCE4BF79}"/>
              </a:ext>
            </a:extLst>
          </p:cNvPr>
          <p:cNvSpPr/>
          <p:nvPr/>
        </p:nvSpPr>
        <p:spPr>
          <a:xfrm rot="18978932">
            <a:off x="6286268" y="1180553"/>
            <a:ext cx="1373966" cy="613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9DF09E5-A832-4799-DBFB-7187FA54485B}"/>
              </a:ext>
            </a:extLst>
          </p:cNvPr>
          <p:cNvSpPr/>
          <p:nvPr/>
        </p:nvSpPr>
        <p:spPr>
          <a:xfrm rot="1294702">
            <a:off x="6494360" y="1907515"/>
            <a:ext cx="877346" cy="11171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DE6F64F1-423C-621B-09E3-A3CDB79D9B87}"/>
              </a:ext>
            </a:extLst>
          </p:cNvPr>
          <p:cNvCxnSpPr>
            <a:cxnSpLocks/>
          </p:cNvCxnSpPr>
          <p:nvPr/>
        </p:nvCxnSpPr>
        <p:spPr>
          <a:xfrm flipV="1">
            <a:off x="8940182" y="2218401"/>
            <a:ext cx="1009077" cy="20957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A6C9769B-8323-67C1-C003-1116A2B87801}"/>
              </a:ext>
            </a:extLst>
          </p:cNvPr>
          <p:cNvSpPr/>
          <p:nvPr/>
        </p:nvSpPr>
        <p:spPr>
          <a:xfrm>
            <a:off x="8796166" y="2366816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1637665-11ED-7E86-E181-C09A0443BA83}"/>
              </a:ext>
            </a:extLst>
          </p:cNvPr>
          <p:cNvSpPr/>
          <p:nvPr/>
        </p:nvSpPr>
        <p:spPr>
          <a:xfrm>
            <a:off x="9949259" y="2106127"/>
            <a:ext cx="258012" cy="22454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C47596D-5C80-E6DD-1EA9-EBF04D2A13CE}"/>
              </a:ext>
            </a:extLst>
          </p:cNvPr>
          <p:cNvCxnSpPr>
            <a:cxnSpLocks/>
          </p:cNvCxnSpPr>
          <p:nvPr/>
        </p:nvCxnSpPr>
        <p:spPr>
          <a:xfrm>
            <a:off x="7264576" y="3231123"/>
            <a:ext cx="306379" cy="5038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461A449B-CD6A-9E96-DE86-94BA1EF4C494}"/>
              </a:ext>
            </a:extLst>
          </p:cNvPr>
          <p:cNvSpPr/>
          <p:nvPr/>
        </p:nvSpPr>
        <p:spPr>
          <a:xfrm>
            <a:off x="7028896" y="3115768"/>
            <a:ext cx="552634" cy="2307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3BB13ED9-1E30-2B69-3C7D-788C50A68998}"/>
              </a:ext>
            </a:extLst>
          </p:cNvPr>
          <p:cNvSpPr/>
          <p:nvPr/>
        </p:nvSpPr>
        <p:spPr>
          <a:xfrm>
            <a:off x="4923694" y="1260996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C1779ABD-43EE-7C87-B69C-D6449897E61A}"/>
              </a:ext>
            </a:extLst>
          </p:cNvPr>
          <p:cNvSpPr/>
          <p:nvPr/>
        </p:nvSpPr>
        <p:spPr>
          <a:xfrm>
            <a:off x="7321240" y="2501372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78F9606A-0198-3F9F-801D-EEDCBADDFB76}"/>
              </a:ext>
            </a:extLst>
          </p:cNvPr>
          <p:cNvSpPr/>
          <p:nvPr/>
        </p:nvSpPr>
        <p:spPr>
          <a:xfrm>
            <a:off x="9687790" y="3255497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999AA0F9-124D-1CB8-01EE-C25407EE9366}"/>
              </a:ext>
            </a:extLst>
          </p:cNvPr>
          <p:cNvSpPr/>
          <p:nvPr/>
        </p:nvSpPr>
        <p:spPr>
          <a:xfrm>
            <a:off x="11434951" y="2268824"/>
            <a:ext cx="552634" cy="23071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2402307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94418</TotalTime>
  <Words>3148</Words>
  <Application>Microsoft Office PowerPoint</Application>
  <PresentationFormat>Grand écran</PresentationFormat>
  <Paragraphs>734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759</cp:revision>
  <dcterms:created xsi:type="dcterms:W3CDTF">2023-07-15T08:08:34Z</dcterms:created>
  <dcterms:modified xsi:type="dcterms:W3CDTF">2026-03-31T08:54:40Z</dcterms:modified>
</cp:coreProperties>
</file>