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3941" r:id="rId2"/>
    <p:sldId id="13942" r:id="rId3"/>
    <p:sldId id="13943" r:id="rId4"/>
    <p:sldId id="13944" r:id="rId5"/>
    <p:sldId id="13975" r:id="rId6"/>
    <p:sldId id="13993" r:id="rId7"/>
    <p:sldId id="13945" r:id="rId8"/>
    <p:sldId id="14007" r:id="rId9"/>
    <p:sldId id="13857" r:id="rId10"/>
    <p:sldId id="13937" r:id="rId11"/>
    <p:sldId id="13868" r:id="rId12"/>
    <p:sldId id="13869" r:id="rId13"/>
    <p:sldId id="13897" r:id="rId14"/>
    <p:sldId id="13995" r:id="rId15"/>
    <p:sldId id="13994" r:id="rId16"/>
    <p:sldId id="13858" r:id="rId17"/>
    <p:sldId id="13982" r:id="rId18"/>
    <p:sldId id="1797" r:id="rId19"/>
    <p:sldId id="1798" r:id="rId20"/>
    <p:sldId id="1844" r:id="rId21"/>
    <p:sldId id="1843" r:id="rId22"/>
    <p:sldId id="1799" r:id="rId23"/>
    <p:sldId id="13996" r:id="rId24"/>
    <p:sldId id="1800" r:id="rId25"/>
    <p:sldId id="13938" r:id="rId26"/>
    <p:sldId id="13939" r:id="rId27"/>
    <p:sldId id="1801" r:id="rId28"/>
    <p:sldId id="1845" r:id="rId29"/>
    <p:sldId id="1846" r:id="rId30"/>
    <p:sldId id="1847" r:id="rId31"/>
    <p:sldId id="1848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B1521-C113-4E74-80D0-FE861A448003}" v="4" dt="2025-12-08T17:01:4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2:08.647" v="426" actId="20577"/>
      <pc:docMkLst>
        <pc:docMk/>
      </pc:docMkLst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3229693" sldId="12207"/>
        </pc:sldMkLst>
      </pc:sldChg>
      <pc:sldChg chg="delSp add del mod">
        <pc:chgData name="Christophe JENTA" userId="8d1209f4831e9c53" providerId="LiveId" clId="{904B13E8-5561-4C71-BC7C-B64964A84905}" dt="2025-12-08T14:34:51.473" v="399" actId="478"/>
        <pc:sldMkLst>
          <pc:docMk/>
          <pc:sldMk cId="155608898" sldId="12233"/>
        </pc:sldMkLst>
        <pc:picChg chg="del">
          <ac:chgData name="Christophe JENTA" userId="8d1209f4831e9c53" providerId="LiveId" clId="{904B13E8-5561-4C71-BC7C-B64964A84905}" dt="2025-12-08T14:34:51.473" v="399" actId="478"/>
          <ac:picMkLst>
            <pc:docMk/>
            <pc:sldMk cId="155608898" sldId="12233"/>
            <ac:picMk id="7" creationId="{8EE931FA-0CE5-180B-B71B-F06C1FC8DE95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308736276" sldId="12234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25230792" sldId="12265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36758224" sldId="12357"/>
        </pc:sldMkLst>
      </pc:sldChg>
      <pc:sldChg chg="delSp add del mod">
        <pc:chgData name="Christophe JENTA" userId="8d1209f4831e9c53" providerId="LiveId" clId="{904B13E8-5561-4C71-BC7C-B64964A84905}" dt="2025-12-08T14:34:12.494" v="367" actId="478"/>
        <pc:sldMkLst>
          <pc:docMk/>
          <pc:sldMk cId="3120433939" sldId="13311"/>
        </pc:sldMkLst>
        <pc:picChg chg="del">
          <ac:chgData name="Christophe JENTA" userId="8d1209f4831e9c53" providerId="LiveId" clId="{904B13E8-5561-4C71-BC7C-B64964A84905}" dt="2025-12-08T14:34:12.494" v="367" actId="478"/>
          <ac:picMkLst>
            <pc:docMk/>
            <pc:sldMk cId="3120433939" sldId="13311"/>
            <ac:picMk id="3" creationId="{39C1A21E-2B8D-EEF2-D11F-E971E9D74E36}"/>
          </ac:picMkLst>
        </pc:picChg>
      </pc:sldChg>
      <pc:sldChg chg="delSp add del mod">
        <pc:chgData name="Christophe JENTA" userId="8d1209f4831e9c53" providerId="LiveId" clId="{904B13E8-5561-4C71-BC7C-B64964A84905}" dt="2025-12-08T14:34:22.488" v="377" actId="478"/>
        <pc:sldMkLst>
          <pc:docMk/>
          <pc:sldMk cId="2493677344" sldId="13312"/>
        </pc:sldMkLst>
        <pc:picChg chg="del">
          <ac:chgData name="Christophe JENTA" userId="8d1209f4831e9c53" providerId="LiveId" clId="{904B13E8-5561-4C71-BC7C-B64964A84905}" dt="2025-12-08T14:34:19.954" v="373" actId="478"/>
          <ac:picMkLst>
            <pc:docMk/>
            <pc:sldMk cId="2493677344" sldId="13312"/>
            <ac:picMk id="2" creationId="{3F41ED81-2E76-CAB5-2651-1D897C133711}"/>
          </ac:picMkLst>
        </pc:picChg>
        <pc:picChg chg="del">
          <ac:chgData name="Christophe JENTA" userId="8d1209f4831e9c53" providerId="LiveId" clId="{904B13E8-5561-4C71-BC7C-B64964A84905}" dt="2025-12-08T14:34:20.596" v="374" actId="478"/>
          <ac:picMkLst>
            <pc:docMk/>
            <pc:sldMk cId="2493677344" sldId="13312"/>
            <ac:picMk id="4" creationId="{4DC7B046-CF77-B696-94AB-8C52D849D45F}"/>
          </ac:picMkLst>
        </pc:picChg>
        <pc:picChg chg="del">
          <ac:chgData name="Christophe JENTA" userId="8d1209f4831e9c53" providerId="LiveId" clId="{904B13E8-5561-4C71-BC7C-B64964A84905}" dt="2025-12-08T14:34:21.190" v="375" actId="478"/>
          <ac:picMkLst>
            <pc:docMk/>
            <pc:sldMk cId="2493677344" sldId="13312"/>
            <ac:picMk id="8" creationId="{CB3B05DB-A094-6106-76E1-9FFE05744A01}"/>
          </ac:picMkLst>
        </pc:picChg>
        <pc:picChg chg="del">
          <ac:chgData name="Christophe JENTA" userId="8d1209f4831e9c53" providerId="LiveId" clId="{904B13E8-5561-4C71-BC7C-B64964A84905}" dt="2025-12-08T14:34:22.488" v="377" actId="478"/>
          <ac:picMkLst>
            <pc:docMk/>
            <pc:sldMk cId="2493677344" sldId="13312"/>
            <ac:picMk id="10" creationId="{1920ADBE-B0E5-F82C-0449-95EEF2FF5FCA}"/>
          </ac:picMkLst>
        </pc:picChg>
        <pc:picChg chg="del">
          <ac:chgData name="Christophe JENTA" userId="8d1209f4831e9c53" providerId="LiveId" clId="{904B13E8-5561-4C71-BC7C-B64964A84905}" dt="2025-12-08T14:34:21.869" v="376" actId="478"/>
          <ac:picMkLst>
            <pc:docMk/>
            <pc:sldMk cId="2493677344" sldId="13312"/>
            <ac:picMk id="12" creationId="{DCF4E730-60D9-71E9-FC61-6952D82A4494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788568346" sldId="1335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676070176" sldId="1335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18089244" sldId="13373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71216453" sldId="1342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37474449" sldId="1343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7522325" sldId="13431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113766605" sldId="13446"/>
        </pc:sldMkLst>
      </pc:sldChg>
      <pc:sldChg chg="delSp add del mod">
        <pc:chgData name="Christophe JENTA" userId="8d1209f4831e9c53" providerId="LiveId" clId="{904B13E8-5561-4C71-BC7C-B64964A84905}" dt="2025-12-08T14:33:59.576" v="356" actId="478"/>
        <pc:sldMkLst>
          <pc:docMk/>
          <pc:sldMk cId="3750521114" sldId="13447"/>
        </pc:sldMkLst>
        <pc:picChg chg="del">
          <ac:chgData name="Christophe JENTA" userId="8d1209f4831e9c53" providerId="LiveId" clId="{904B13E8-5561-4C71-BC7C-B64964A84905}" dt="2025-12-08T14:33:59.576" v="356" actId="478"/>
          <ac:picMkLst>
            <pc:docMk/>
            <pc:sldMk cId="3750521114" sldId="13447"/>
            <ac:picMk id="3" creationId="{51F14F7D-4C4C-70F7-94FA-174522EB7927}"/>
          </ac:picMkLst>
        </pc:picChg>
        <pc:picChg chg="del">
          <ac:chgData name="Christophe JENTA" userId="8d1209f4831e9c53" providerId="LiveId" clId="{904B13E8-5561-4C71-BC7C-B64964A84905}" dt="2025-12-08T14:33:57.633" v="353" actId="478"/>
          <ac:picMkLst>
            <pc:docMk/>
            <pc:sldMk cId="3750521114" sldId="13447"/>
            <ac:picMk id="5" creationId="{1B1123AD-A1EC-5D5C-D272-C57DCCB5ECD6}"/>
          </ac:picMkLst>
        </pc:picChg>
        <pc:picChg chg="del">
          <ac:chgData name="Christophe JENTA" userId="8d1209f4831e9c53" providerId="LiveId" clId="{904B13E8-5561-4C71-BC7C-B64964A84905}" dt="2025-12-08T14:33:58.386" v="354" actId="478"/>
          <ac:picMkLst>
            <pc:docMk/>
            <pc:sldMk cId="3750521114" sldId="13447"/>
            <ac:picMk id="6" creationId="{5FC29039-0F72-DB45-EFF7-E797C13C0F3C}"/>
          </ac:picMkLst>
        </pc:picChg>
        <pc:picChg chg="del">
          <ac:chgData name="Christophe JENTA" userId="8d1209f4831e9c53" providerId="LiveId" clId="{904B13E8-5561-4C71-BC7C-B64964A84905}" dt="2025-12-08T14:33:58.998" v="355" actId="478"/>
          <ac:picMkLst>
            <pc:docMk/>
            <pc:sldMk cId="3750521114" sldId="13447"/>
            <ac:picMk id="7" creationId="{A128BAC2-CC1B-B9FB-FFE0-ADAD3ABA700E}"/>
          </ac:picMkLst>
        </pc:picChg>
      </pc:sldChg>
      <pc:sldChg chg="delSp add del mod">
        <pc:chgData name="Christophe JENTA" userId="8d1209f4831e9c53" providerId="LiveId" clId="{904B13E8-5561-4C71-BC7C-B64964A84905}" dt="2025-12-08T14:34:18.811" v="372" actId="478"/>
        <pc:sldMkLst>
          <pc:docMk/>
          <pc:sldMk cId="1434913438" sldId="13449"/>
        </pc:sldMkLst>
        <pc:picChg chg="del">
          <ac:chgData name="Christophe JENTA" userId="8d1209f4831e9c53" providerId="LiveId" clId="{904B13E8-5561-4C71-BC7C-B64964A84905}" dt="2025-12-08T14:34:17.841" v="371" actId="478"/>
          <ac:picMkLst>
            <pc:docMk/>
            <pc:sldMk cId="1434913438" sldId="13449"/>
            <ac:picMk id="3" creationId="{EF28CFF5-54B4-58DD-98DB-1387D67C8982}"/>
          </ac:picMkLst>
        </pc:picChg>
        <pc:picChg chg="del">
          <ac:chgData name="Christophe JENTA" userId="8d1209f4831e9c53" providerId="LiveId" clId="{904B13E8-5561-4C71-BC7C-B64964A84905}" dt="2025-12-08T14:34:18.811" v="372" actId="478"/>
          <ac:picMkLst>
            <pc:docMk/>
            <pc:sldMk cId="1434913438" sldId="13449"/>
            <ac:picMk id="5" creationId="{AAAF3CA9-F46D-29F0-721C-E936A9CF5105}"/>
          </ac:picMkLst>
        </pc:picChg>
      </pc:sldChg>
      <pc:sldChg chg="delSp add del mod">
        <pc:chgData name="Christophe JENTA" userId="8d1209f4831e9c53" providerId="LiveId" clId="{904B13E8-5561-4C71-BC7C-B64964A84905}" dt="2025-12-08T14:34:29.254" v="386" actId="478"/>
        <pc:sldMkLst>
          <pc:docMk/>
          <pc:sldMk cId="2383233730" sldId="13450"/>
        </pc:sldMkLst>
        <pc:picChg chg="del">
          <ac:chgData name="Christophe JENTA" userId="8d1209f4831e9c53" providerId="LiveId" clId="{904B13E8-5561-4C71-BC7C-B64964A84905}" dt="2025-12-08T14:34:27.619" v="383" actId="478"/>
          <ac:picMkLst>
            <pc:docMk/>
            <pc:sldMk cId="2383233730" sldId="13450"/>
            <ac:picMk id="3" creationId="{C6DF4BD6-34F7-F230-A739-76C7204CE3A0}"/>
          </ac:picMkLst>
        </pc:picChg>
        <pc:picChg chg="del">
          <ac:chgData name="Christophe JENTA" userId="8d1209f4831e9c53" providerId="LiveId" clId="{904B13E8-5561-4C71-BC7C-B64964A84905}" dt="2025-12-08T14:34:28.132" v="384" actId="478"/>
          <ac:picMkLst>
            <pc:docMk/>
            <pc:sldMk cId="2383233730" sldId="13450"/>
            <ac:picMk id="10" creationId="{6832DF76-79B9-015E-C8AD-A04BEC27892E}"/>
          </ac:picMkLst>
        </pc:picChg>
        <pc:picChg chg="del">
          <ac:chgData name="Christophe JENTA" userId="8d1209f4831e9c53" providerId="LiveId" clId="{904B13E8-5561-4C71-BC7C-B64964A84905}" dt="2025-12-08T14:34:29.254" v="386" actId="478"/>
          <ac:picMkLst>
            <pc:docMk/>
            <pc:sldMk cId="2383233730" sldId="13450"/>
            <ac:picMk id="15" creationId="{9FDDD5B9-D85E-4EF4-D46D-F47195C522AA}"/>
          </ac:picMkLst>
        </pc:picChg>
        <pc:picChg chg="del">
          <ac:chgData name="Christophe JENTA" userId="8d1209f4831e9c53" providerId="LiveId" clId="{904B13E8-5561-4C71-BC7C-B64964A84905}" dt="2025-12-08T14:34:28.700" v="385" actId="478"/>
          <ac:picMkLst>
            <pc:docMk/>
            <pc:sldMk cId="2383233730" sldId="13450"/>
            <ac:picMk id="16" creationId="{08D4579D-B02A-1842-D515-F20514974B9B}"/>
          </ac:picMkLst>
        </pc:picChg>
      </pc:sldChg>
      <pc:sldChg chg="delSp add del mod">
        <pc:chgData name="Christophe JENTA" userId="8d1209f4831e9c53" providerId="LiveId" clId="{904B13E8-5561-4C71-BC7C-B64964A84905}" dt="2025-12-08T14:34:33.011" v="390" actId="478"/>
        <pc:sldMkLst>
          <pc:docMk/>
          <pc:sldMk cId="4117894968" sldId="13451"/>
        </pc:sldMkLst>
        <pc:picChg chg="del">
          <ac:chgData name="Christophe JENTA" userId="8d1209f4831e9c53" providerId="LiveId" clId="{904B13E8-5561-4C71-BC7C-B64964A84905}" dt="2025-12-08T14:34:31.919" v="388" actId="478"/>
          <ac:picMkLst>
            <pc:docMk/>
            <pc:sldMk cId="4117894968" sldId="13451"/>
            <ac:picMk id="5" creationId="{0A33B9A0-4BBE-BC09-4E93-53713CC343C4}"/>
          </ac:picMkLst>
        </pc:picChg>
        <pc:picChg chg="del">
          <ac:chgData name="Christophe JENTA" userId="8d1209f4831e9c53" providerId="LiveId" clId="{904B13E8-5561-4C71-BC7C-B64964A84905}" dt="2025-12-08T14:34:32.523" v="389" actId="478"/>
          <ac:picMkLst>
            <pc:docMk/>
            <pc:sldMk cId="4117894968" sldId="13451"/>
            <ac:picMk id="6" creationId="{F3F94A1C-FFE8-1BA9-4F8A-71E909D76BF4}"/>
          </ac:picMkLst>
        </pc:picChg>
        <pc:picChg chg="del">
          <ac:chgData name="Christophe JENTA" userId="8d1209f4831e9c53" providerId="LiveId" clId="{904B13E8-5561-4C71-BC7C-B64964A84905}" dt="2025-12-08T14:34:31.436" v="387" actId="478"/>
          <ac:picMkLst>
            <pc:docMk/>
            <pc:sldMk cId="4117894968" sldId="13451"/>
            <ac:picMk id="7" creationId="{C5E7932C-2EA5-428D-A8A0-ACEFE91216C1}"/>
          </ac:picMkLst>
        </pc:picChg>
        <pc:picChg chg="del">
          <ac:chgData name="Christophe JENTA" userId="8d1209f4831e9c53" providerId="LiveId" clId="{904B13E8-5561-4C71-BC7C-B64964A84905}" dt="2025-12-08T14:34:33.011" v="390" actId="478"/>
          <ac:picMkLst>
            <pc:docMk/>
            <pc:sldMk cId="4117894968" sldId="13451"/>
            <ac:picMk id="8" creationId="{7CA61F89-89C0-C93D-FCF2-78B8287CF70E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016117828" sldId="13452"/>
        </pc:sldMkLst>
      </pc:sldChg>
      <pc:sldChg chg="delSp add del mod">
        <pc:chgData name="Christophe JENTA" userId="8d1209f4831e9c53" providerId="LiveId" clId="{904B13E8-5561-4C71-BC7C-B64964A84905}" dt="2025-12-08T14:34:39.235" v="391" actId="478"/>
        <pc:sldMkLst>
          <pc:docMk/>
          <pc:sldMk cId="105437604" sldId="13454"/>
        </pc:sldMkLst>
        <pc:picChg chg="del">
          <ac:chgData name="Christophe JENTA" userId="8d1209f4831e9c53" providerId="LiveId" clId="{904B13E8-5561-4C71-BC7C-B64964A84905}" dt="2025-12-08T14:34:39.235" v="391" actId="478"/>
          <ac:picMkLst>
            <pc:docMk/>
            <pc:sldMk cId="105437604" sldId="13454"/>
            <ac:picMk id="3" creationId="{DD372904-AF6C-91B0-BE2A-C9CEAB4FA464}"/>
          </ac:picMkLst>
        </pc:picChg>
      </pc:sldChg>
      <pc:sldChg chg="delSp add del mod">
        <pc:chgData name="Christophe JENTA" userId="8d1209f4831e9c53" providerId="LiveId" clId="{904B13E8-5561-4C71-BC7C-B64964A84905}" dt="2025-12-08T14:34:40.908" v="392" actId="478"/>
        <pc:sldMkLst>
          <pc:docMk/>
          <pc:sldMk cId="2709712137" sldId="13455"/>
        </pc:sldMkLst>
        <pc:picChg chg="del">
          <ac:chgData name="Christophe JENTA" userId="8d1209f4831e9c53" providerId="LiveId" clId="{904B13E8-5561-4C71-BC7C-B64964A84905}" dt="2025-12-08T14:34:40.908" v="392" actId="478"/>
          <ac:picMkLst>
            <pc:docMk/>
            <pc:sldMk cId="2709712137" sldId="13455"/>
            <ac:picMk id="2" creationId="{717ECB72-23E8-A0ED-2D78-8511D7E8C512}"/>
          </ac:picMkLst>
        </pc:picChg>
      </pc:sldChg>
      <pc:sldChg chg="delSp add del mod">
        <pc:chgData name="Christophe JENTA" userId="8d1209f4831e9c53" providerId="LiveId" clId="{904B13E8-5561-4C71-BC7C-B64964A84905}" dt="2025-12-08T14:34:44.993" v="397" actId="478"/>
        <pc:sldMkLst>
          <pc:docMk/>
          <pc:sldMk cId="3773903382" sldId="13456"/>
        </pc:sldMkLst>
        <pc:picChg chg="del">
          <ac:chgData name="Christophe JENTA" userId="8d1209f4831e9c53" providerId="LiveId" clId="{904B13E8-5561-4C71-BC7C-B64964A84905}" dt="2025-12-08T14:34:44.275" v="396" actId="478"/>
          <ac:picMkLst>
            <pc:docMk/>
            <pc:sldMk cId="3773903382" sldId="13456"/>
            <ac:picMk id="4" creationId="{8F007FA8-813F-13D6-3F5D-05D9E7D28512}"/>
          </ac:picMkLst>
        </pc:picChg>
        <pc:picChg chg="del">
          <ac:chgData name="Christophe JENTA" userId="8d1209f4831e9c53" providerId="LiveId" clId="{904B13E8-5561-4C71-BC7C-B64964A84905}" dt="2025-12-08T14:34:44.993" v="397" actId="478"/>
          <ac:picMkLst>
            <pc:docMk/>
            <pc:sldMk cId="3773903382" sldId="13456"/>
            <ac:picMk id="6" creationId="{B3F165E9-8902-CFD2-EEC4-DE8E0F3D7B36}"/>
          </ac:picMkLst>
        </pc:picChg>
      </pc:sldChg>
      <pc:sldChg chg="delSp add del mod">
        <pc:chgData name="Christophe JENTA" userId="8d1209f4831e9c53" providerId="LiveId" clId="{904B13E8-5561-4C71-BC7C-B64964A84905}" dt="2025-12-08T14:34:47.259" v="398" actId="478"/>
        <pc:sldMkLst>
          <pc:docMk/>
          <pc:sldMk cId="825639516" sldId="13457"/>
        </pc:sldMkLst>
        <pc:picChg chg="del">
          <ac:chgData name="Christophe JENTA" userId="8d1209f4831e9c53" providerId="LiveId" clId="{904B13E8-5561-4C71-BC7C-B64964A84905}" dt="2025-12-08T14:34:47.259" v="398" actId="478"/>
          <ac:picMkLst>
            <pc:docMk/>
            <pc:sldMk cId="825639516" sldId="13457"/>
            <ac:picMk id="3" creationId="{0528EDAB-8D4E-5E07-5EC3-6EF11C39A5B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23684980" sldId="13458"/>
        </pc:sldMkLst>
      </pc:sldChg>
      <pc:sldChg chg="delSp modSp add del mod">
        <pc:chgData name="Christophe JENTA" userId="8d1209f4831e9c53" providerId="LiveId" clId="{904B13E8-5561-4C71-BC7C-B64964A84905}" dt="2025-12-08T14:35:00.767" v="407" actId="478"/>
        <pc:sldMkLst>
          <pc:docMk/>
          <pc:sldMk cId="2126346642" sldId="13461"/>
        </pc:sldMkLst>
        <pc:picChg chg="del mod">
          <ac:chgData name="Christophe JENTA" userId="8d1209f4831e9c53" providerId="LiveId" clId="{904B13E8-5561-4C71-BC7C-B64964A84905}" dt="2025-12-08T14:35:00.767" v="407" actId="478"/>
          <ac:picMkLst>
            <pc:docMk/>
            <pc:sldMk cId="2126346642" sldId="13461"/>
            <ac:picMk id="6" creationId="{B308373B-7836-C1CE-6188-33DCA21BEB67}"/>
          </ac:picMkLst>
        </pc:picChg>
      </pc:sldChg>
      <pc:sldChg chg="delSp add del mod">
        <pc:chgData name="Christophe JENTA" userId="8d1209f4831e9c53" providerId="LiveId" clId="{904B13E8-5561-4C71-BC7C-B64964A84905}" dt="2025-12-08T14:33:43.584" v="348" actId="478"/>
        <pc:sldMkLst>
          <pc:docMk/>
          <pc:sldMk cId="3730667595" sldId="13506"/>
        </pc:sldMkLst>
        <pc:picChg chg="del">
          <ac:chgData name="Christophe JENTA" userId="8d1209f4831e9c53" providerId="LiveId" clId="{904B13E8-5561-4C71-BC7C-B64964A84905}" dt="2025-12-08T14:33:43.584" v="348" actId="478"/>
          <ac:picMkLst>
            <pc:docMk/>
            <pc:sldMk cId="3730667595" sldId="13506"/>
            <ac:picMk id="462" creationId="{71ACD9C8-EF9F-4D62-DD4D-D578AEADC350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75840490" sldId="13510"/>
        </pc:sldMkLst>
      </pc:sldChg>
      <pc:sldChg chg="delSp add del mod">
        <pc:chgData name="Christophe JENTA" userId="8d1209f4831e9c53" providerId="LiveId" clId="{904B13E8-5561-4C71-BC7C-B64964A84905}" dt="2025-12-08T14:33:25.817" v="331" actId="478"/>
        <pc:sldMkLst>
          <pc:docMk/>
          <pc:sldMk cId="1670982674" sldId="13659"/>
        </pc:sldMkLst>
        <pc:picChg chg="del">
          <ac:chgData name="Christophe JENTA" userId="8d1209f4831e9c53" providerId="LiveId" clId="{904B13E8-5561-4C71-BC7C-B64964A84905}" dt="2025-12-08T14:33:25.311" v="330" actId="478"/>
          <ac:picMkLst>
            <pc:docMk/>
            <pc:sldMk cId="1670982674" sldId="13659"/>
            <ac:picMk id="4" creationId="{746C6EE7-25AA-5641-903C-D36C229D1090}"/>
          </ac:picMkLst>
        </pc:picChg>
        <pc:picChg chg="del">
          <ac:chgData name="Christophe JENTA" userId="8d1209f4831e9c53" providerId="LiveId" clId="{904B13E8-5561-4C71-BC7C-B64964A84905}" dt="2025-12-08T14:33:25.817" v="331" actId="478"/>
          <ac:picMkLst>
            <pc:docMk/>
            <pc:sldMk cId="1670982674" sldId="13659"/>
            <ac:picMk id="6" creationId="{EA81157D-4B9E-C469-1AD2-F7DBEE0D1203}"/>
          </ac:picMkLst>
        </pc:picChg>
        <pc:picChg chg="del">
          <ac:chgData name="Christophe JENTA" userId="8d1209f4831e9c53" providerId="LiveId" clId="{904B13E8-5561-4C71-BC7C-B64964A84905}" dt="2025-12-08T14:33:24.571" v="329" actId="478"/>
          <ac:picMkLst>
            <pc:docMk/>
            <pc:sldMk cId="1670982674" sldId="13659"/>
            <ac:picMk id="8" creationId="{34A75C77-7DEC-0F9F-BC0F-037A295893DC}"/>
          </ac:picMkLst>
        </pc:picChg>
      </pc:sldChg>
      <pc:sldChg chg="delSp add del mod">
        <pc:chgData name="Christophe JENTA" userId="8d1209f4831e9c53" providerId="LiveId" clId="{904B13E8-5561-4C71-BC7C-B64964A84905}" dt="2025-12-08T14:33:28.168" v="334" actId="478"/>
        <pc:sldMkLst>
          <pc:docMk/>
          <pc:sldMk cId="1124822859" sldId="13660"/>
        </pc:sldMkLst>
        <pc:picChg chg="del">
          <ac:chgData name="Christophe JENTA" userId="8d1209f4831e9c53" providerId="LiveId" clId="{904B13E8-5561-4C71-BC7C-B64964A84905}" dt="2025-12-08T14:33:28.168" v="334" actId="478"/>
          <ac:picMkLst>
            <pc:docMk/>
            <pc:sldMk cId="1124822859" sldId="13660"/>
            <ac:picMk id="3" creationId="{97969868-7E24-5757-10EE-DE7AC3306064}"/>
          </ac:picMkLst>
        </pc:picChg>
        <pc:picChg chg="del">
          <ac:chgData name="Christophe JENTA" userId="8d1209f4831e9c53" providerId="LiveId" clId="{904B13E8-5561-4C71-BC7C-B64964A84905}" dt="2025-12-08T14:33:27.515" v="333" actId="478"/>
          <ac:picMkLst>
            <pc:docMk/>
            <pc:sldMk cId="1124822859" sldId="13660"/>
            <ac:picMk id="5" creationId="{B518167C-B613-16C2-FED7-E3BCFBAA8AD8}"/>
          </ac:picMkLst>
        </pc:picChg>
        <pc:picChg chg="del">
          <ac:chgData name="Christophe JENTA" userId="8d1209f4831e9c53" providerId="LiveId" clId="{904B13E8-5561-4C71-BC7C-B64964A84905}" dt="2025-12-08T14:33:26.977" v="332" actId="478"/>
          <ac:picMkLst>
            <pc:docMk/>
            <pc:sldMk cId="1124822859" sldId="13660"/>
            <ac:picMk id="7" creationId="{70ECCB20-0355-5AA2-5391-63F720D8886D}"/>
          </ac:picMkLst>
        </pc:picChg>
      </pc:sldChg>
      <pc:sldChg chg="delSp add del mod">
        <pc:chgData name="Christophe JENTA" userId="8d1209f4831e9c53" providerId="LiveId" clId="{904B13E8-5561-4C71-BC7C-B64964A84905}" dt="2025-12-08T14:33:30.612" v="337" actId="478"/>
        <pc:sldMkLst>
          <pc:docMk/>
          <pc:sldMk cId="2331957571" sldId="13661"/>
        </pc:sldMkLst>
        <pc:picChg chg="del">
          <ac:chgData name="Christophe JENTA" userId="8d1209f4831e9c53" providerId="LiveId" clId="{904B13E8-5561-4C71-BC7C-B64964A84905}" dt="2025-12-08T14:33:29.636" v="335" actId="478"/>
          <ac:picMkLst>
            <pc:docMk/>
            <pc:sldMk cId="2331957571" sldId="13661"/>
            <ac:picMk id="9" creationId="{94BF768F-B5A3-C838-7C03-4DE425BFD331}"/>
          </ac:picMkLst>
        </pc:picChg>
        <pc:picChg chg="del">
          <ac:chgData name="Christophe JENTA" userId="8d1209f4831e9c53" providerId="LiveId" clId="{904B13E8-5561-4C71-BC7C-B64964A84905}" dt="2025-12-08T14:33:30.058" v="336" actId="478"/>
          <ac:picMkLst>
            <pc:docMk/>
            <pc:sldMk cId="2331957571" sldId="13661"/>
            <ac:picMk id="10" creationId="{948D6DD6-1488-288C-2453-227F23138D5E}"/>
          </ac:picMkLst>
        </pc:picChg>
        <pc:picChg chg="del">
          <ac:chgData name="Christophe JENTA" userId="8d1209f4831e9c53" providerId="LiveId" clId="{904B13E8-5561-4C71-BC7C-B64964A84905}" dt="2025-12-08T14:33:30.612" v="337" actId="478"/>
          <ac:picMkLst>
            <pc:docMk/>
            <pc:sldMk cId="2331957571" sldId="13661"/>
            <ac:picMk id="12" creationId="{E87DA51D-276C-C02B-FD89-46820B625C4B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7985873" sldId="13662"/>
        </pc:sldMkLst>
      </pc:sldChg>
      <pc:sldChg chg="delSp add del mod">
        <pc:chgData name="Christophe JENTA" userId="8d1209f4831e9c53" providerId="LiveId" clId="{904B13E8-5561-4C71-BC7C-B64964A84905}" dt="2025-12-08T14:34:05.350" v="360" actId="478"/>
        <pc:sldMkLst>
          <pc:docMk/>
          <pc:sldMk cId="3353547305" sldId="13663"/>
        </pc:sldMkLst>
        <pc:picChg chg="del">
          <ac:chgData name="Christophe JENTA" userId="8d1209f4831e9c53" providerId="LiveId" clId="{904B13E8-5561-4C71-BC7C-B64964A84905}" dt="2025-12-08T14:34:05.350" v="360" actId="478"/>
          <ac:picMkLst>
            <pc:docMk/>
            <pc:sldMk cId="3353547305" sldId="13663"/>
            <ac:picMk id="2" creationId="{FEE83F89-61E4-797D-4CAC-3E0FAB5E0D20}"/>
          </ac:picMkLst>
        </pc:picChg>
        <pc:picChg chg="del">
          <ac:chgData name="Christophe JENTA" userId="8d1209f4831e9c53" providerId="LiveId" clId="{904B13E8-5561-4C71-BC7C-B64964A84905}" dt="2025-12-08T14:34:04.852" v="359" actId="478"/>
          <ac:picMkLst>
            <pc:docMk/>
            <pc:sldMk cId="3353547305" sldId="13663"/>
            <ac:picMk id="3" creationId="{8203E28C-1A49-971D-37CE-7F4CD76B3D51}"/>
          </ac:picMkLst>
        </pc:picChg>
      </pc:sldChg>
      <pc:sldChg chg="delSp add del mod">
        <pc:chgData name="Christophe JENTA" userId="8d1209f4831e9c53" providerId="LiveId" clId="{904B13E8-5561-4C71-BC7C-B64964A84905}" dt="2025-12-08T14:34:08.153" v="364" actId="478"/>
        <pc:sldMkLst>
          <pc:docMk/>
          <pc:sldMk cId="1201420890" sldId="13664"/>
        </pc:sldMkLst>
        <pc:picChg chg="del">
          <ac:chgData name="Christophe JENTA" userId="8d1209f4831e9c53" providerId="LiveId" clId="{904B13E8-5561-4C71-BC7C-B64964A84905}" dt="2025-12-08T14:34:06.688" v="361" actId="478"/>
          <ac:picMkLst>
            <pc:docMk/>
            <pc:sldMk cId="1201420890" sldId="13664"/>
            <ac:picMk id="4" creationId="{A9850009-39A4-FFEF-C343-8C7ED84BA3EF}"/>
          </ac:picMkLst>
        </pc:picChg>
        <pc:picChg chg="del">
          <ac:chgData name="Christophe JENTA" userId="8d1209f4831e9c53" providerId="LiveId" clId="{904B13E8-5561-4C71-BC7C-B64964A84905}" dt="2025-12-08T14:34:07.148" v="362" actId="478"/>
          <ac:picMkLst>
            <pc:docMk/>
            <pc:sldMk cId="1201420890" sldId="13664"/>
            <ac:picMk id="5" creationId="{D480B1D3-8D68-67B4-9CC8-60FEB4C447F4}"/>
          </ac:picMkLst>
        </pc:picChg>
        <pc:picChg chg="del">
          <ac:chgData name="Christophe JENTA" userId="8d1209f4831e9c53" providerId="LiveId" clId="{904B13E8-5561-4C71-BC7C-B64964A84905}" dt="2025-12-08T14:34:07.583" v="363" actId="478"/>
          <ac:picMkLst>
            <pc:docMk/>
            <pc:sldMk cId="1201420890" sldId="13664"/>
            <ac:picMk id="7" creationId="{AF86F3D5-779B-72BC-20CF-4E114CD251C6}"/>
          </ac:picMkLst>
        </pc:picChg>
        <pc:picChg chg="del">
          <ac:chgData name="Christophe JENTA" userId="8d1209f4831e9c53" providerId="LiveId" clId="{904B13E8-5561-4C71-BC7C-B64964A84905}" dt="2025-12-08T14:34:08.153" v="364" actId="478"/>
          <ac:picMkLst>
            <pc:docMk/>
            <pc:sldMk cId="1201420890" sldId="13664"/>
            <ac:picMk id="9" creationId="{50FC4589-2650-4B9A-09B7-CB7C3F1A9DDF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37596045" sldId="13665"/>
        </pc:sldMkLst>
      </pc:sldChg>
      <pc:sldChg chg="delSp add del mod">
        <pc:chgData name="Christophe JENTA" userId="8d1209f4831e9c53" providerId="LiveId" clId="{904B13E8-5561-4C71-BC7C-B64964A84905}" dt="2025-12-08T14:34:14.782" v="369" actId="478"/>
        <pc:sldMkLst>
          <pc:docMk/>
          <pc:sldMk cId="3308034352" sldId="13666"/>
        </pc:sldMkLst>
        <pc:picChg chg="del">
          <ac:chgData name="Christophe JENTA" userId="8d1209f4831e9c53" providerId="LiveId" clId="{904B13E8-5561-4C71-BC7C-B64964A84905}" dt="2025-12-08T14:34:13.710" v="368" actId="478"/>
          <ac:picMkLst>
            <pc:docMk/>
            <pc:sldMk cId="3308034352" sldId="13666"/>
            <ac:picMk id="2" creationId="{5F88F71A-7BEC-DCDD-54E8-074C9A9125ED}"/>
          </ac:picMkLst>
        </pc:picChg>
        <pc:picChg chg="del">
          <ac:chgData name="Christophe JENTA" userId="8d1209f4831e9c53" providerId="LiveId" clId="{904B13E8-5561-4C71-BC7C-B64964A84905}" dt="2025-12-08T14:34:14.782" v="369" actId="478"/>
          <ac:picMkLst>
            <pc:docMk/>
            <pc:sldMk cId="3308034352" sldId="13666"/>
            <ac:picMk id="4" creationId="{BA713207-449F-7D18-D400-864734127F1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646322671" sldId="13667"/>
        </pc:sldMkLst>
      </pc:sldChg>
      <pc:sldChg chg="delSp modSp add del mod">
        <pc:chgData name="Christophe JENTA" userId="8d1209f4831e9c53" providerId="LiveId" clId="{904B13E8-5561-4C71-BC7C-B64964A84905}" dt="2025-12-08T14:34:25.679" v="382" actId="478"/>
        <pc:sldMkLst>
          <pc:docMk/>
          <pc:sldMk cId="1108516550" sldId="13668"/>
        </pc:sldMkLst>
        <pc:picChg chg="del">
          <ac:chgData name="Christophe JENTA" userId="8d1209f4831e9c53" providerId="LiveId" clId="{904B13E8-5561-4C71-BC7C-B64964A84905}" dt="2025-12-08T14:34:24.996" v="380" actId="478"/>
          <ac:picMkLst>
            <pc:docMk/>
            <pc:sldMk cId="1108516550" sldId="13668"/>
            <ac:picMk id="8" creationId="{5186274B-718C-1AE9-D746-10D2609B7784}"/>
          </ac:picMkLst>
        </pc:picChg>
        <pc:picChg chg="del">
          <ac:chgData name="Christophe JENTA" userId="8d1209f4831e9c53" providerId="LiveId" clId="{904B13E8-5561-4C71-BC7C-B64964A84905}" dt="2025-12-08T14:34:24.396" v="379" actId="478"/>
          <ac:picMkLst>
            <pc:docMk/>
            <pc:sldMk cId="1108516550" sldId="13668"/>
            <ac:picMk id="10" creationId="{C3103969-73E7-80AD-71A0-86268ED782F3}"/>
          </ac:picMkLst>
        </pc:picChg>
        <pc:picChg chg="del mod">
          <ac:chgData name="Christophe JENTA" userId="8d1209f4831e9c53" providerId="LiveId" clId="{904B13E8-5561-4C71-BC7C-B64964A84905}" dt="2025-12-08T14:34:25.679" v="382" actId="478"/>
          <ac:picMkLst>
            <pc:docMk/>
            <pc:sldMk cId="1108516550" sldId="13668"/>
            <ac:picMk id="22" creationId="{05105CF5-C243-CCB6-1B10-D53FF4ABF0A7}"/>
          </ac:picMkLst>
        </pc:picChg>
        <pc:picChg chg="del">
          <ac:chgData name="Christophe JENTA" userId="8d1209f4831e9c53" providerId="LiveId" clId="{904B13E8-5561-4C71-BC7C-B64964A84905}" dt="2025-12-08T14:34:23.710" v="378" actId="478"/>
          <ac:picMkLst>
            <pc:docMk/>
            <pc:sldMk cId="1108516550" sldId="13668"/>
            <ac:picMk id="23" creationId="{FA7E6450-657D-3AA7-92B8-5A28288C0683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796603639" sldId="1366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80596373" sldId="13670"/>
        </pc:sldMkLst>
      </pc:sldChg>
      <pc:sldChg chg="delSp modSp add del mod">
        <pc:chgData name="Christophe JENTA" userId="8d1209f4831e9c53" providerId="LiveId" clId="{904B13E8-5561-4C71-BC7C-B64964A84905}" dt="2025-12-08T14:34:55.719" v="402" actId="478"/>
        <pc:sldMkLst>
          <pc:docMk/>
          <pc:sldMk cId="1503056092" sldId="13671"/>
        </pc:sldMkLst>
        <pc:picChg chg="del mod">
          <ac:chgData name="Christophe JENTA" userId="8d1209f4831e9c53" providerId="LiveId" clId="{904B13E8-5561-4C71-BC7C-B64964A84905}" dt="2025-12-08T14:34:55.719" v="402" actId="478"/>
          <ac:picMkLst>
            <pc:docMk/>
            <pc:sldMk cId="1503056092" sldId="13671"/>
            <ac:picMk id="3" creationId="{45A2ADDF-A2CC-D023-1052-4136A0559804}"/>
          </ac:picMkLst>
        </pc:picChg>
        <pc:picChg chg="del">
          <ac:chgData name="Christophe JENTA" userId="8d1209f4831e9c53" providerId="LiveId" clId="{904B13E8-5561-4C71-BC7C-B64964A84905}" dt="2025-12-08T14:34:55.098" v="400" actId="478"/>
          <ac:picMkLst>
            <pc:docMk/>
            <pc:sldMk cId="1503056092" sldId="13671"/>
            <ac:picMk id="5" creationId="{C7ADEFF8-6108-5846-CE33-AEC0DA940787}"/>
          </ac:picMkLst>
        </pc:picChg>
      </pc:sldChg>
      <pc:sldChg chg="delSp modSp add del mod">
        <pc:chgData name="Christophe JENTA" userId="8d1209f4831e9c53" providerId="LiveId" clId="{904B13E8-5561-4C71-BC7C-B64964A84905}" dt="2025-12-08T14:34:59.281" v="405" actId="478"/>
        <pc:sldMkLst>
          <pc:docMk/>
          <pc:sldMk cId="3384854719" sldId="13672"/>
        </pc:sldMkLst>
        <pc:picChg chg="del">
          <ac:chgData name="Christophe JENTA" userId="8d1209f4831e9c53" providerId="LiveId" clId="{904B13E8-5561-4C71-BC7C-B64964A84905}" dt="2025-12-08T14:34:58.278" v="403" actId="478"/>
          <ac:picMkLst>
            <pc:docMk/>
            <pc:sldMk cId="3384854719" sldId="13672"/>
            <ac:picMk id="3" creationId="{19DD35FC-C475-CA2F-9AB7-DC57A6BE2656}"/>
          </ac:picMkLst>
        </pc:picChg>
        <pc:picChg chg="del">
          <ac:chgData name="Christophe JENTA" userId="8d1209f4831e9c53" providerId="LiveId" clId="{904B13E8-5561-4C71-BC7C-B64964A84905}" dt="2025-12-08T14:34:58.702" v="404" actId="478"/>
          <ac:picMkLst>
            <pc:docMk/>
            <pc:sldMk cId="3384854719" sldId="13672"/>
            <ac:picMk id="5" creationId="{331C7969-B2E3-3005-17D4-A9BD053F67F9}"/>
          </ac:picMkLst>
        </pc:picChg>
        <pc:picChg chg="del">
          <ac:chgData name="Christophe JENTA" userId="8d1209f4831e9c53" providerId="LiveId" clId="{904B13E8-5561-4C71-BC7C-B64964A84905}" dt="2025-12-08T14:34:59.281" v="405" actId="478"/>
          <ac:picMkLst>
            <pc:docMk/>
            <pc:sldMk cId="3384854719" sldId="13672"/>
            <ac:picMk id="9" creationId="{E8765C41-2653-8D8E-9ACA-A3CC846C6FFA}"/>
          </ac:picMkLst>
        </pc:picChg>
      </pc:sldChg>
      <pc:sldChg chg="modSp add del mod">
        <pc:chgData name="Christophe JENTA" userId="8d1209f4831e9c53" providerId="LiveId" clId="{904B13E8-5561-4C71-BC7C-B64964A84905}" dt="2025-12-08T17:02:08.647" v="426" actId="20577"/>
        <pc:sldMkLst>
          <pc:docMk/>
          <pc:sldMk cId="1120228898" sldId="13701"/>
        </pc:sldMkLst>
        <pc:spChg chg="mod">
          <ac:chgData name="Christophe JENTA" userId="8d1209f4831e9c53" providerId="LiveId" clId="{904B13E8-5561-4C71-BC7C-B64964A84905}" dt="2025-12-08T17:02:08.647" v="426" actId="20577"/>
          <ac:spMkLst>
            <pc:docMk/>
            <pc:sldMk cId="1120228898" sldId="13701"/>
            <ac:spMk id="3" creationId="{1F723BAD-0463-B5A0-D3AE-23F314A34EEC}"/>
          </ac:spMkLst>
        </pc:sp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87860858" sldId="13705"/>
        </pc:sldMkLst>
      </pc:sldChg>
      <pc:sldChg chg="modSp add del mod">
        <pc:chgData name="Christophe JENTA" userId="8d1209f4831e9c53" providerId="LiveId" clId="{904B13E8-5561-4C71-BC7C-B64964A84905}" dt="2025-12-08T14:33:11.886" v="325" actId="207"/>
        <pc:sldMkLst>
          <pc:docMk/>
          <pc:sldMk cId="266598801" sldId="13706"/>
        </pc:sldMkLst>
        <pc:spChg chg="mod">
          <ac:chgData name="Christophe JENTA" userId="8d1209f4831e9c53" providerId="LiveId" clId="{904B13E8-5561-4C71-BC7C-B64964A84905}" dt="2025-12-08T14:33:11.886" v="325" actId="207"/>
          <ac:spMkLst>
            <pc:docMk/>
            <pc:sldMk cId="266598801" sldId="13706"/>
            <ac:spMk id="169" creationId="{3BE590E6-EAE6-E318-CBF0-743EDF89609F}"/>
          </ac:spMkLst>
        </pc:spChg>
      </pc:sldChg>
      <pc:sldChg chg="modSp add del mod">
        <pc:chgData name="Christophe JENTA" userId="8d1209f4831e9c53" providerId="LiveId" clId="{904B13E8-5561-4C71-BC7C-B64964A84905}" dt="2025-12-08T14:33:15.960" v="326" actId="207"/>
        <pc:sldMkLst>
          <pc:docMk/>
          <pc:sldMk cId="431283121" sldId="13707"/>
        </pc:sldMkLst>
        <pc:spChg chg="mod">
          <ac:chgData name="Christophe JENTA" userId="8d1209f4831e9c53" providerId="LiveId" clId="{904B13E8-5561-4C71-BC7C-B64964A84905}" dt="2025-12-08T14:33:15.960" v="326" actId="207"/>
          <ac:spMkLst>
            <pc:docMk/>
            <pc:sldMk cId="431283121" sldId="13707"/>
            <ac:spMk id="169" creationId="{D5A046A1-A017-B23F-5FF9-A92EC81364A2}"/>
          </ac:spMkLst>
        </pc:spChg>
      </pc:sldChg>
      <pc:sldChg chg="delSp add del mod">
        <pc:chgData name="Christophe JENTA" userId="8d1209f4831e9c53" providerId="LiveId" clId="{904B13E8-5561-4C71-BC7C-B64964A84905}" dt="2025-12-08T14:33:23.410" v="328" actId="478"/>
        <pc:sldMkLst>
          <pc:docMk/>
          <pc:sldMk cId="2598680327" sldId="13716"/>
        </pc:sldMkLst>
        <pc:picChg chg="del">
          <ac:chgData name="Christophe JENTA" userId="8d1209f4831e9c53" providerId="LiveId" clId="{904B13E8-5561-4C71-BC7C-B64964A84905}" dt="2025-12-08T14:33:22.618" v="327" actId="478"/>
          <ac:picMkLst>
            <pc:docMk/>
            <pc:sldMk cId="2598680327" sldId="13716"/>
            <ac:picMk id="4" creationId="{1612E840-613E-3CA6-5CCA-8AB5530C8E54}"/>
          </ac:picMkLst>
        </pc:picChg>
        <pc:picChg chg="del">
          <ac:chgData name="Christophe JENTA" userId="8d1209f4831e9c53" providerId="LiveId" clId="{904B13E8-5561-4C71-BC7C-B64964A84905}" dt="2025-12-08T14:33:23.410" v="328" actId="478"/>
          <ac:picMkLst>
            <pc:docMk/>
            <pc:sldMk cId="2598680327" sldId="13716"/>
            <ac:picMk id="6" creationId="{EA17CA3E-6499-8189-25E0-251AA1A6F4CD}"/>
          </ac:picMkLst>
        </pc:picChg>
      </pc:sldChg>
      <pc:sldChg chg="delSp add del mod">
        <pc:chgData name="Christophe JENTA" userId="8d1209f4831e9c53" providerId="LiveId" clId="{904B13E8-5561-4C71-BC7C-B64964A84905}" dt="2025-12-08T14:34:15.948" v="370" actId="478"/>
        <pc:sldMkLst>
          <pc:docMk/>
          <pc:sldMk cId="2941737059" sldId="13746"/>
        </pc:sldMkLst>
        <pc:picChg chg="del">
          <ac:chgData name="Christophe JENTA" userId="8d1209f4831e9c53" providerId="LiveId" clId="{904B13E8-5561-4C71-BC7C-B64964A84905}" dt="2025-12-08T14:34:15.948" v="370" actId="478"/>
          <ac:picMkLst>
            <pc:docMk/>
            <pc:sldMk cId="2941737059" sldId="13746"/>
            <ac:picMk id="2" creationId="{BBE244BA-E1D6-324E-2E9C-88CCBB8068C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3148199" sldId="13747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67504529" sldId="13748"/>
        </pc:sldMkLst>
      </pc:sldChg>
      <pc:sldChg chg="delSp modSp add del mod">
        <pc:chgData name="Christophe JENTA" userId="8d1209f4831e9c53" providerId="LiveId" clId="{904B13E8-5561-4C71-BC7C-B64964A84905}" dt="2025-12-08T14:34:42.464" v="395" actId="478"/>
        <pc:sldMkLst>
          <pc:docMk/>
          <pc:sldMk cId="2779182726" sldId="13749"/>
        </pc:sldMkLst>
        <pc:picChg chg="del">
          <ac:chgData name="Christophe JENTA" userId="8d1209f4831e9c53" providerId="LiveId" clId="{904B13E8-5561-4C71-BC7C-B64964A84905}" dt="2025-12-08T14:34:41.979" v="393" actId="478"/>
          <ac:picMkLst>
            <pc:docMk/>
            <pc:sldMk cId="2779182726" sldId="13749"/>
            <ac:picMk id="2" creationId="{985B24ED-B18B-6277-0D82-05E21301655D}"/>
          </ac:picMkLst>
        </pc:picChg>
        <pc:picChg chg="del mod">
          <ac:chgData name="Christophe JENTA" userId="8d1209f4831e9c53" providerId="LiveId" clId="{904B13E8-5561-4C71-BC7C-B64964A84905}" dt="2025-12-08T14:34:42.464" v="395" actId="478"/>
          <ac:picMkLst>
            <pc:docMk/>
            <pc:sldMk cId="2779182726" sldId="13749"/>
            <ac:picMk id="4" creationId="{CCD5B9D6-72B2-4285-1B5F-C48210DCAB9A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57308058" sldId="13750"/>
        </pc:sldMkLst>
      </pc:sldChg>
      <pc:sldChg chg="delSp add del mod">
        <pc:chgData name="Christophe JENTA" userId="8d1209f4831e9c53" providerId="LiveId" clId="{904B13E8-5561-4C71-BC7C-B64964A84905}" dt="2025-12-08T14:33:35.375" v="341" actId="478"/>
        <pc:sldMkLst>
          <pc:docMk/>
          <pc:sldMk cId="2545605175" sldId="13751"/>
        </pc:sldMkLst>
        <pc:picChg chg="del">
          <ac:chgData name="Christophe JENTA" userId="8d1209f4831e9c53" providerId="LiveId" clId="{904B13E8-5561-4C71-BC7C-B64964A84905}" dt="2025-12-08T14:33:35.375" v="341" actId="478"/>
          <ac:picMkLst>
            <pc:docMk/>
            <pc:sldMk cId="2545605175" sldId="13751"/>
            <ac:picMk id="11" creationId="{DC16FF24-AC80-914D-07DE-A1CB83905B6E}"/>
          </ac:picMkLst>
        </pc:picChg>
        <pc:picChg chg="del">
          <ac:chgData name="Christophe JENTA" userId="8d1209f4831e9c53" providerId="LiveId" clId="{904B13E8-5561-4C71-BC7C-B64964A84905}" dt="2025-12-08T14:33:34.692" v="340" actId="478"/>
          <ac:picMkLst>
            <pc:docMk/>
            <pc:sldMk cId="2545605175" sldId="13751"/>
            <ac:picMk id="12" creationId="{F841E8A9-08B0-AE3E-4B0E-88AAA174B05B}"/>
          </ac:picMkLst>
        </pc:picChg>
        <pc:picChg chg="del">
          <ac:chgData name="Christophe JENTA" userId="8d1209f4831e9c53" providerId="LiveId" clId="{904B13E8-5561-4C71-BC7C-B64964A84905}" dt="2025-12-08T14:33:34.189" v="339" actId="478"/>
          <ac:picMkLst>
            <pc:docMk/>
            <pc:sldMk cId="2545605175" sldId="13751"/>
            <ac:picMk id="13" creationId="{BF65B3CC-FFD2-06E9-CD8B-CD817A3F6446}"/>
          </ac:picMkLst>
        </pc:picChg>
      </pc:sldChg>
      <pc:sldChg chg="delSp modSp add del mod">
        <pc:chgData name="Christophe JENTA" userId="8d1209f4831e9c53" providerId="LiveId" clId="{904B13E8-5561-4C71-BC7C-B64964A84905}" dt="2025-12-08T14:33:38.973" v="345" actId="478"/>
        <pc:sldMkLst>
          <pc:docMk/>
          <pc:sldMk cId="1414441873" sldId="13752"/>
        </pc:sldMkLst>
        <pc:picChg chg="del">
          <ac:chgData name="Christophe JENTA" userId="8d1209f4831e9c53" providerId="LiveId" clId="{904B13E8-5561-4C71-BC7C-B64964A84905}" dt="2025-12-08T14:33:38.973" v="345" actId="478"/>
          <ac:picMkLst>
            <pc:docMk/>
            <pc:sldMk cId="1414441873" sldId="13752"/>
            <ac:picMk id="603" creationId="{2D66EF99-2E4E-968C-4944-E322519B5123}"/>
          </ac:picMkLst>
        </pc:picChg>
        <pc:picChg chg="del mod">
          <ac:chgData name="Christophe JENTA" userId="8d1209f4831e9c53" providerId="LiveId" clId="{904B13E8-5561-4C71-BC7C-B64964A84905}" dt="2025-12-08T14:33:38.483" v="344" actId="478"/>
          <ac:picMkLst>
            <pc:docMk/>
            <pc:sldMk cId="1414441873" sldId="13752"/>
            <ac:picMk id="604" creationId="{E91DEE58-B8C6-F967-09CD-9BFFBB364280}"/>
          </ac:picMkLst>
        </pc:picChg>
        <pc:picChg chg="del">
          <ac:chgData name="Christophe JENTA" userId="8d1209f4831e9c53" providerId="LiveId" clId="{904B13E8-5561-4C71-BC7C-B64964A84905}" dt="2025-12-08T14:33:37.881" v="342" actId="478"/>
          <ac:picMkLst>
            <pc:docMk/>
            <pc:sldMk cId="1414441873" sldId="13752"/>
            <ac:picMk id="605" creationId="{80D5BB65-E102-54D9-A4D5-54B41FEBF0A7}"/>
          </ac:picMkLst>
        </pc:picChg>
      </pc:sldChg>
      <pc:sldChg chg="delSp add del mod">
        <pc:chgData name="Christophe JENTA" userId="8d1209f4831e9c53" providerId="LiveId" clId="{904B13E8-5561-4C71-BC7C-B64964A84905}" dt="2025-12-08T14:33:32.589" v="338" actId="478"/>
        <pc:sldMkLst>
          <pc:docMk/>
          <pc:sldMk cId="599703974" sldId="13753"/>
        </pc:sldMkLst>
        <pc:picChg chg="del">
          <ac:chgData name="Christophe JENTA" userId="8d1209f4831e9c53" providerId="LiveId" clId="{904B13E8-5561-4C71-BC7C-B64964A84905}" dt="2025-12-08T14:33:32.589" v="338" actId="478"/>
          <ac:picMkLst>
            <pc:docMk/>
            <pc:sldMk cId="599703974" sldId="13753"/>
            <ac:picMk id="7" creationId="{F10B9F50-67C8-BEA1-CAF0-313CBA7E74E0}"/>
          </ac:picMkLst>
        </pc:picChg>
      </pc:sldChg>
      <pc:sldChg chg="delSp add del mod">
        <pc:chgData name="Christophe JENTA" userId="8d1209f4831e9c53" providerId="LiveId" clId="{904B13E8-5561-4C71-BC7C-B64964A84905}" dt="2025-12-08T14:34:01.247" v="358" actId="478"/>
        <pc:sldMkLst>
          <pc:docMk/>
          <pc:sldMk cId="1703092992" sldId="13754"/>
        </pc:sldMkLst>
        <pc:picChg chg="del">
          <ac:chgData name="Christophe JENTA" userId="8d1209f4831e9c53" providerId="LiveId" clId="{904B13E8-5561-4C71-BC7C-B64964A84905}" dt="2025-12-08T14:34:00.803" v="357" actId="478"/>
          <ac:picMkLst>
            <pc:docMk/>
            <pc:sldMk cId="1703092992" sldId="13754"/>
            <ac:picMk id="3" creationId="{7372CB91-2816-7DA4-216F-4E90448A043C}"/>
          </ac:picMkLst>
        </pc:picChg>
        <pc:picChg chg="del">
          <ac:chgData name="Christophe JENTA" userId="8d1209f4831e9c53" providerId="LiveId" clId="{904B13E8-5561-4C71-BC7C-B64964A84905}" dt="2025-12-08T14:34:01.247" v="358" actId="478"/>
          <ac:picMkLst>
            <pc:docMk/>
            <pc:sldMk cId="1703092992" sldId="13754"/>
            <ac:picMk id="5" creationId="{8016740B-50C3-FC3A-36F1-71B3744562C6}"/>
          </ac:picMkLst>
        </pc:picChg>
      </pc:sldChg>
      <pc:sldChg chg="delSp add del mod">
        <pc:chgData name="Christophe JENTA" userId="8d1209f4831e9c53" providerId="LiveId" clId="{904B13E8-5561-4C71-BC7C-B64964A84905}" dt="2025-12-08T14:33:45.476" v="350" actId="478"/>
        <pc:sldMkLst>
          <pc:docMk/>
          <pc:sldMk cId="1486657032" sldId="13755"/>
        </pc:sldMkLst>
        <pc:picChg chg="del">
          <ac:chgData name="Christophe JENTA" userId="8d1209f4831e9c53" providerId="LiveId" clId="{904B13E8-5561-4C71-BC7C-B64964A84905}" dt="2025-12-08T14:33:45.476" v="350" actId="478"/>
          <ac:picMkLst>
            <pc:docMk/>
            <pc:sldMk cId="1486657032" sldId="13755"/>
            <ac:picMk id="5" creationId="{A85CFC3E-5C56-4F0E-17E9-0B327B2AED9F}"/>
          </ac:picMkLst>
        </pc:picChg>
        <pc:picChg chg="del">
          <ac:chgData name="Christophe JENTA" userId="8d1209f4831e9c53" providerId="LiveId" clId="{904B13E8-5561-4C71-BC7C-B64964A84905}" dt="2025-12-08T14:33:44.958" v="349" actId="478"/>
          <ac:picMkLst>
            <pc:docMk/>
            <pc:sldMk cId="1486657032" sldId="13755"/>
            <ac:picMk id="6" creationId="{437B83A1-2210-6D8B-5579-7B36E81FF2C1}"/>
          </ac:picMkLst>
        </pc:picChg>
      </pc:sldChg>
      <pc:sldChg chg="delSp add del mod">
        <pc:chgData name="Christophe JENTA" userId="8d1209f4831e9c53" providerId="LiveId" clId="{904B13E8-5561-4C71-BC7C-B64964A84905}" dt="2025-12-08T14:33:49.631" v="352" actId="478"/>
        <pc:sldMkLst>
          <pc:docMk/>
          <pc:sldMk cId="406656656" sldId="13756"/>
        </pc:sldMkLst>
        <pc:picChg chg="del">
          <ac:chgData name="Christophe JENTA" userId="8d1209f4831e9c53" providerId="LiveId" clId="{904B13E8-5561-4C71-BC7C-B64964A84905}" dt="2025-12-08T14:33:49.631" v="352" actId="478"/>
          <ac:picMkLst>
            <pc:docMk/>
            <pc:sldMk cId="406656656" sldId="13756"/>
            <ac:picMk id="8" creationId="{4A2B0059-2B11-D179-5396-4294D23FA408}"/>
          </ac:picMkLst>
        </pc:picChg>
        <pc:picChg chg="del">
          <ac:chgData name="Christophe JENTA" userId="8d1209f4831e9c53" providerId="LiveId" clId="{904B13E8-5561-4C71-BC7C-B64964A84905}" dt="2025-12-08T14:33:48.986" v="351" actId="478"/>
          <ac:picMkLst>
            <pc:docMk/>
            <pc:sldMk cId="406656656" sldId="13756"/>
            <ac:picMk id="449" creationId="{58500B00-407D-BDB7-3959-8B332BBA211E}"/>
          </ac:picMkLst>
        </pc:picChg>
      </pc:sldChg>
      <pc:sldChg chg="delSp add del mod">
        <pc:chgData name="Christophe JENTA" userId="8d1209f4831e9c53" providerId="LiveId" clId="{904B13E8-5561-4C71-BC7C-B64964A84905}" dt="2025-12-08T14:33:40.951" v="347" actId="478"/>
        <pc:sldMkLst>
          <pc:docMk/>
          <pc:sldMk cId="1267322774" sldId="13757"/>
        </pc:sldMkLst>
        <pc:picChg chg="del">
          <ac:chgData name="Christophe JENTA" userId="8d1209f4831e9c53" providerId="LiveId" clId="{904B13E8-5561-4C71-BC7C-B64964A84905}" dt="2025-12-08T14:33:40.492" v="346" actId="478"/>
          <ac:picMkLst>
            <pc:docMk/>
            <pc:sldMk cId="1267322774" sldId="13757"/>
            <ac:picMk id="600" creationId="{9B681400-BB6D-5E8C-0C01-91F2B499C390}"/>
          </ac:picMkLst>
        </pc:picChg>
        <pc:picChg chg="del">
          <ac:chgData name="Christophe JENTA" userId="8d1209f4831e9c53" providerId="LiveId" clId="{904B13E8-5561-4C71-BC7C-B64964A84905}" dt="2025-12-08T14:33:40.951" v="347" actId="478"/>
          <ac:picMkLst>
            <pc:docMk/>
            <pc:sldMk cId="1267322774" sldId="13757"/>
            <ac:picMk id="728" creationId="{B74EB1C6-E582-F46C-F9F7-1726CF1CCFF2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502215177" sldId="1376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284058811" sldId="13764"/>
        </pc:sldMkLst>
      </pc:sldChg>
      <pc:sldChg chg="add">
        <pc:chgData name="Christophe JENTA" userId="8d1209f4831e9c53" providerId="LiveId" clId="{904B13E8-5561-4C71-BC7C-B64964A84905}" dt="2025-12-08T14:32:56.854" v="324"/>
        <pc:sldMkLst>
          <pc:docMk/>
          <pc:sldMk cId="3426831335" sldId="13772"/>
        </pc:sldMkLst>
      </pc:sldChg>
      <pc:sldChg chg="delSp add mod">
        <pc:chgData name="Christophe JENTA" userId="8d1209f4831e9c53" providerId="LiveId" clId="{904B13E8-5561-4C71-BC7C-B64964A84905}" dt="2025-12-08T14:34:09.939" v="366" actId="478"/>
        <pc:sldMkLst>
          <pc:docMk/>
          <pc:sldMk cId="15079973" sldId="13773"/>
        </pc:sldMkLst>
        <pc:picChg chg="del">
          <ac:chgData name="Christophe JENTA" userId="8d1209f4831e9c53" providerId="LiveId" clId="{904B13E8-5561-4C71-BC7C-B64964A84905}" dt="2025-12-08T14:34:09.939" v="366" actId="478"/>
          <ac:picMkLst>
            <pc:docMk/>
            <pc:sldMk cId="15079973" sldId="13773"/>
            <ac:picMk id="4" creationId="{00D0A04A-91C9-A778-5032-525F4A038A43}"/>
          </ac:picMkLst>
        </pc:picChg>
        <pc:picChg chg="del">
          <ac:chgData name="Christophe JENTA" userId="8d1209f4831e9c53" providerId="LiveId" clId="{904B13E8-5561-4C71-BC7C-B64964A84905}" dt="2025-12-08T14:34:09.440" v="365" actId="478"/>
          <ac:picMkLst>
            <pc:docMk/>
            <pc:sldMk cId="15079973" sldId="13773"/>
            <ac:picMk id="5" creationId="{E1C88BFE-EB56-4460-FC74-C870954FF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747E1-3650-C0F0-37F3-5DA507DBD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CED20E-11BC-BEE7-1E3D-5C8F022E1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E852E89-FA03-38DE-B1D6-906F518FA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16F9CD-0926-1640-4894-92B9CD66F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772BE-4B78-0A16-86C3-F6D3A4782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E3A6F7-B171-4F6A-8693-448166098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B154B6B-CCC8-F1F2-122B-A7CB97773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09647F-8291-9E7E-95D5-300198F2A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01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136FF-CF6D-3230-2981-976CB785D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917D25B-80E2-F0AA-0BBF-EB9713C42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0B28E5-3CF4-04C5-4F65-CBAE9A6EC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3DE4F-12E3-92AA-FE80-281636712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815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79F1-7915-7BA4-86F4-F094910E2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855D7E2-83D4-D312-BE28-872062AF7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3B680C-FD88-49B6-A621-CBAE01AE6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3DAFF6-5465-993F-4638-FFED1B61D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78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FB9F6-DAEB-E7D6-7319-3B91F3D0C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09332D-AE5C-2CEC-CB42-3354B87AB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3AF9B4-D43B-1227-3B85-D733980E4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4F1750-7ABF-4CA2-49E0-7B5986B476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21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8CB7D-031E-F5F1-1BEA-DF0BDB944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CAB21C7-9EAC-50C9-484D-8D237DD1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31 mars 2026 (10/14)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1554-1830 : L’Afrique occidentale, l’Afrique du Nord et la vallée du Nil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Avant l’impérialisme européen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Suite…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F64DAB-86F5-BC49-0258-D6680045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6497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99CCD-FDDB-6C45-ADB6-64608A23E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5419EA-408F-45D8-AF6C-CCC5A0CC97A4}"/>
              </a:ext>
            </a:extLst>
          </p:cNvPr>
          <p:cNvSpPr/>
          <p:nvPr/>
        </p:nvSpPr>
        <p:spPr>
          <a:xfrm>
            <a:off x="77840" y="116632"/>
            <a:ext cx="4876945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*Les royaumes côtiers de la forêt et du golfe de Guinée…</a:t>
            </a:r>
          </a:p>
          <a:p>
            <a:r>
              <a:rPr lang="fr-FR" sz="1600" dirty="0"/>
              <a:t>Et d’abord, les liens commerciaux…</a:t>
            </a:r>
          </a:p>
          <a:p>
            <a:endParaRPr lang="fr-FR" sz="1600" dirty="0"/>
          </a:p>
          <a:p>
            <a:r>
              <a:rPr lang="fr-FR" sz="1600" dirty="0"/>
              <a:t>*Un commerce ancien vers le nord existe…</a:t>
            </a:r>
          </a:p>
          <a:p>
            <a:r>
              <a:rPr lang="fr-FR" sz="1600" dirty="0"/>
              <a:t>Noix de cola, sel marin, esclaves</a:t>
            </a:r>
          </a:p>
          <a:p>
            <a:r>
              <a:rPr lang="fr-FR" sz="1600" dirty="0"/>
              <a:t>Et </a:t>
            </a:r>
            <a:r>
              <a:rPr lang="fr-FR" sz="1600" u="sng" dirty="0"/>
              <a:t>surtout</a:t>
            </a:r>
            <a:r>
              <a:rPr lang="fr-FR" sz="1600" dirty="0"/>
              <a:t> l’or jusqu’au XVIIIe siècle ; Avec…</a:t>
            </a:r>
          </a:p>
          <a:p>
            <a:endParaRPr lang="fr-FR" sz="1600" dirty="0"/>
          </a:p>
          <a:p>
            <a:r>
              <a:rPr lang="fr-FR" sz="1600" dirty="0"/>
              <a:t>a) Le Soudan occidental : Mali, Songhaï</a:t>
            </a:r>
          </a:p>
          <a:p>
            <a:r>
              <a:rPr lang="fr-FR" sz="1600" dirty="0"/>
              <a:t>Puis Ségou au XVIIe siècle</a:t>
            </a:r>
          </a:p>
          <a:p>
            <a:r>
              <a:rPr lang="fr-FR" sz="1600" i="1" dirty="0"/>
              <a:t>Via</a:t>
            </a:r>
            <a:r>
              <a:rPr lang="fr-FR" sz="1600" dirty="0"/>
              <a:t> le royaume dioula de Kong</a:t>
            </a:r>
          </a:p>
          <a:p>
            <a:r>
              <a:rPr lang="fr-FR" sz="1600" dirty="0"/>
              <a:t>NB : Malgré la chute des empires</a:t>
            </a:r>
          </a:p>
          <a:p>
            <a:endParaRPr lang="fr-FR" sz="1600" dirty="0"/>
          </a:p>
          <a:p>
            <a:r>
              <a:rPr lang="fr-FR" sz="1600" dirty="0"/>
              <a:t>b) Le Soudan central : Cités haoussas et Bornou-Kanem</a:t>
            </a:r>
          </a:p>
          <a:p>
            <a:r>
              <a:rPr lang="fr-FR" sz="1600" i="1" dirty="0"/>
              <a:t>Via</a:t>
            </a:r>
            <a:r>
              <a:rPr lang="fr-FR" sz="1600" dirty="0"/>
              <a:t> le royaume </a:t>
            </a:r>
            <a:r>
              <a:rPr lang="fr-FR" sz="1600" dirty="0" err="1"/>
              <a:t>bariba</a:t>
            </a:r>
            <a:r>
              <a:rPr lang="fr-FR" sz="1600" dirty="0"/>
              <a:t> de </a:t>
            </a:r>
            <a:r>
              <a:rPr lang="fr-FR" sz="1600" dirty="0" err="1"/>
              <a:t>Borgou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*Mais…</a:t>
            </a:r>
          </a:p>
        </p:txBody>
      </p:sp>
      <p:pic>
        <p:nvPicPr>
          <p:cNvPr id="12" name="Image 11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C1DBED42-C905-C0DC-E090-A94DE91A2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8" y="90669"/>
            <a:ext cx="6951385" cy="6671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9B4E413-AECF-83FA-D4CD-3DB863A83114}"/>
              </a:ext>
            </a:extLst>
          </p:cNvPr>
          <p:cNvCxnSpPr>
            <a:cxnSpLocks/>
          </p:cNvCxnSpPr>
          <p:nvPr/>
        </p:nvCxnSpPr>
        <p:spPr>
          <a:xfrm flipH="1">
            <a:off x="8863650" y="2270234"/>
            <a:ext cx="795357" cy="1158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AECEA1F-4CC1-609A-05AF-02B19041999D}"/>
              </a:ext>
            </a:extLst>
          </p:cNvPr>
          <p:cNvCxnSpPr>
            <a:cxnSpLocks/>
          </p:cNvCxnSpPr>
          <p:nvPr/>
        </p:nvCxnSpPr>
        <p:spPr>
          <a:xfrm flipH="1">
            <a:off x="9564414" y="2281920"/>
            <a:ext cx="65446" cy="10495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F50CB37-7F38-8FB9-62FE-7163F05B0621}"/>
              </a:ext>
            </a:extLst>
          </p:cNvPr>
          <p:cNvCxnSpPr>
            <a:cxnSpLocks/>
          </p:cNvCxnSpPr>
          <p:nvPr/>
        </p:nvCxnSpPr>
        <p:spPr>
          <a:xfrm>
            <a:off x="7325360" y="1390697"/>
            <a:ext cx="0" cy="123058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FC4D180-7799-2AB8-D027-99F04765BEF0}"/>
              </a:ext>
            </a:extLst>
          </p:cNvPr>
          <p:cNvCxnSpPr>
            <a:cxnSpLocks/>
          </p:cNvCxnSpPr>
          <p:nvPr/>
        </p:nvCxnSpPr>
        <p:spPr>
          <a:xfrm flipH="1">
            <a:off x="7496615" y="1998805"/>
            <a:ext cx="705190" cy="11663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087C20D-73D8-6CD4-EC6D-9943324520E2}"/>
              </a:ext>
            </a:extLst>
          </p:cNvPr>
          <p:cNvCxnSpPr>
            <a:cxnSpLocks/>
          </p:cNvCxnSpPr>
          <p:nvPr/>
        </p:nvCxnSpPr>
        <p:spPr>
          <a:xfrm>
            <a:off x="6878320" y="1390697"/>
            <a:ext cx="447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B902F81-7398-6EE1-29A7-AEE11A1B238C}"/>
              </a:ext>
            </a:extLst>
          </p:cNvPr>
          <p:cNvCxnSpPr>
            <a:cxnSpLocks/>
          </p:cNvCxnSpPr>
          <p:nvPr/>
        </p:nvCxnSpPr>
        <p:spPr>
          <a:xfrm flipH="1" flipV="1">
            <a:off x="7211219" y="731520"/>
            <a:ext cx="114141" cy="6591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347B231-67FF-F712-5306-115770C5E15A}"/>
              </a:ext>
            </a:extLst>
          </p:cNvPr>
          <p:cNvSpPr/>
          <p:nvPr/>
        </p:nvSpPr>
        <p:spPr>
          <a:xfrm>
            <a:off x="7233351" y="133406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E69273F-69E5-D343-C825-9A71E1BE0B2E}"/>
              </a:ext>
            </a:extLst>
          </p:cNvPr>
          <p:cNvSpPr/>
          <p:nvPr/>
        </p:nvSpPr>
        <p:spPr>
          <a:xfrm>
            <a:off x="7159212" y="1006338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0DF3246-FA03-D2D5-9E9C-A3BCDF3C814A}"/>
              </a:ext>
            </a:extLst>
          </p:cNvPr>
          <p:cNvCxnSpPr>
            <a:cxnSpLocks/>
          </p:cNvCxnSpPr>
          <p:nvPr/>
        </p:nvCxnSpPr>
        <p:spPr>
          <a:xfrm flipV="1">
            <a:off x="10636469" y="1502018"/>
            <a:ext cx="993709" cy="19014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A2225845-9EF4-2694-723F-2503EE59FB36}"/>
              </a:ext>
            </a:extLst>
          </p:cNvPr>
          <p:cNvSpPr/>
          <p:nvPr/>
        </p:nvSpPr>
        <p:spPr>
          <a:xfrm>
            <a:off x="7520777" y="401399"/>
            <a:ext cx="4424495" cy="1953132"/>
          </a:xfrm>
          <a:prstGeom prst="ellipse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F8E1AC56-7417-3F6E-F228-B8BA31B77992}"/>
              </a:ext>
            </a:extLst>
          </p:cNvPr>
          <p:cNvCxnSpPr>
            <a:cxnSpLocks/>
          </p:cNvCxnSpPr>
          <p:nvPr/>
        </p:nvCxnSpPr>
        <p:spPr>
          <a:xfrm flipH="1">
            <a:off x="9659007" y="1692166"/>
            <a:ext cx="977462" cy="57806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32250E6-74CA-C57F-50F1-97569CE7353C}"/>
              </a:ext>
            </a:extLst>
          </p:cNvPr>
          <p:cNvCxnSpPr>
            <a:cxnSpLocks/>
          </p:cNvCxnSpPr>
          <p:nvPr/>
        </p:nvCxnSpPr>
        <p:spPr>
          <a:xfrm flipH="1" flipV="1">
            <a:off x="9126648" y="1613338"/>
            <a:ext cx="1502126" cy="788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C7C2CBE-16ED-5BBC-5D8A-6BD8079DB72E}"/>
              </a:ext>
            </a:extLst>
          </p:cNvPr>
          <p:cNvCxnSpPr>
            <a:cxnSpLocks/>
          </p:cNvCxnSpPr>
          <p:nvPr/>
        </p:nvCxnSpPr>
        <p:spPr>
          <a:xfrm flipH="1">
            <a:off x="8178151" y="1613338"/>
            <a:ext cx="955055" cy="39265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992740F-86AC-8859-0CC9-D5468135022E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9126648" y="740683"/>
            <a:ext cx="31723" cy="87265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C3E293C-F863-949A-AED3-CFFCB2AEF093}"/>
              </a:ext>
            </a:extLst>
          </p:cNvPr>
          <p:cNvCxnSpPr>
            <a:cxnSpLocks/>
            <a:endCxn id="62" idx="5"/>
          </p:cNvCxnSpPr>
          <p:nvPr/>
        </p:nvCxnSpPr>
        <p:spPr>
          <a:xfrm flipH="1" flipV="1">
            <a:off x="9731724" y="1366164"/>
            <a:ext cx="145987" cy="3140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F93F599-4BCE-21DA-4CCF-38187021D0D4}"/>
              </a:ext>
            </a:extLst>
          </p:cNvPr>
          <p:cNvCxnSpPr>
            <a:cxnSpLocks/>
          </p:cNvCxnSpPr>
          <p:nvPr/>
        </p:nvCxnSpPr>
        <p:spPr>
          <a:xfrm flipH="1" flipV="1">
            <a:off x="10476790" y="1311982"/>
            <a:ext cx="167374" cy="36827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B019B746-8A54-5B38-3220-62D412BC1E3E}"/>
              </a:ext>
            </a:extLst>
          </p:cNvPr>
          <p:cNvSpPr/>
          <p:nvPr/>
        </p:nvSpPr>
        <p:spPr>
          <a:xfrm>
            <a:off x="9054640" y="1561993"/>
            <a:ext cx="144016" cy="12231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55E04888-8CE9-54D7-F7D9-3BAA33F525E3}"/>
              </a:ext>
            </a:extLst>
          </p:cNvPr>
          <p:cNvCxnSpPr>
            <a:cxnSpLocks/>
          </p:cNvCxnSpPr>
          <p:nvPr/>
        </p:nvCxnSpPr>
        <p:spPr>
          <a:xfrm flipH="1">
            <a:off x="9652036" y="1613338"/>
            <a:ext cx="225675" cy="62129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D1801E2E-9523-6E47-5B0E-91E680BCF4AF}"/>
              </a:ext>
            </a:extLst>
          </p:cNvPr>
          <p:cNvSpPr/>
          <p:nvPr/>
        </p:nvSpPr>
        <p:spPr>
          <a:xfrm>
            <a:off x="9796086" y="159180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DF72D3F-16EF-B7B4-5C8C-FF847E1267DC}"/>
              </a:ext>
            </a:extLst>
          </p:cNvPr>
          <p:cNvSpPr/>
          <p:nvPr/>
        </p:nvSpPr>
        <p:spPr>
          <a:xfrm>
            <a:off x="9501644" y="1176128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69AC731-3C73-EC2D-4031-9DE165D194C0}"/>
              </a:ext>
            </a:extLst>
          </p:cNvPr>
          <p:cNvSpPr/>
          <p:nvPr/>
        </p:nvSpPr>
        <p:spPr>
          <a:xfrm>
            <a:off x="9023593" y="518042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92D49E78-6B37-A527-3BE3-A6338B3B3E24}"/>
              </a:ext>
            </a:extLst>
          </p:cNvPr>
          <p:cNvSpPr/>
          <p:nvPr/>
        </p:nvSpPr>
        <p:spPr>
          <a:xfrm>
            <a:off x="7611236" y="1776164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5991E3F1-79F9-F518-793C-ABF734EFC608}"/>
              </a:ext>
            </a:extLst>
          </p:cNvPr>
          <p:cNvSpPr/>
          <p:nvPr/>
        </p:nvSpPr>
        <p:spPr>
          <a:xfrm>
            <a:off x="8227342" y="567871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CA4133D8-C85D-7CDB-69C7-67D257567C26}"/>
              </a:ext>
            </a:extLst>
          </p:cNvPr>
          <p:cNvSpPr/>
          <p:nvPr/>
        </p:nvSpPr>
        <p:spPr>
          <a:xfrm>
            <a:off x="9542693" y="2120204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37D7A5AF-727F-1D0A-DD00-2513646644A8}"/>
              </a:ext>
            </a:extLst>
          </p:cNvPr>
          <p:cNvSpPr/>
          <p:nvPr/>
        </p:nvSpPr>
        <p:spPr>
          <a:xfrm>
            <a:off x="11630178" y="139069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B2C1FE6-590F-8841-5987-A897C9975F46}"/>
              </a:ext>
            </a:extLst>
          </p:cNvPr>
          <p:cNvSpPr/>
          <p:nvPr/>
        </p:nvSpPr>
        <p:spPr>
          <a:xfrm rot="1635267">
            <a:off x="6175766" y="818256"/>
            <a:ext cx="2017805" cy="2902061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2ECE5F99-8BBB-8C6E-32C2-7A54CB832F99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8717499" y="2087067"/>
            <a:ext cx="825194" cy="144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03CE5A6A-B0AA-AE44-B69D-AE7FE569C28B}"/>
              </a:ext>
            </a:extLst>
          </p:cNvPr>
          <p:cNvSpPr/>
          <p:nvPr/>
        </p:nvSpPr>
        <p:spPr>
          <a:xfrm>
            <a:off x="6756249" y="374794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AC1D1F3-9130-3B19-D3B7-42B4CA7A3ADA}"/>
              </a:ext>
            </a:extLst>
          </p:cNvPr>
          <p:cNvSpPr/>
          <p:nvPr/>
        </p:nvSpPr>
        <p:spPr>
          <a:xfrm>
            <a:off x="7264897" y="334367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1D7E0160-88C2-856E-EC97-269F0235FDED}"/>
              </a:ext>
            </a:extLst>
          </p:cNvPr>
          <p:cNvSpPr/>
          <p:nvPr/>
        </p:nvSpPr>
        <p:spPr>
          <a:xfrm>
            <a:off x="6829033" y="1279886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76ACBB8A-834B-ECF9-5EF5-D2B021ECE038}"/>
              </a:ext>
            </a:extLst>
          </p:cNvPr>
          <p:cNvCxnSpPr>
            <a:cxnSpLocks/>
          </p:cNvCxnSpPr>
          <p:nvPr/>
        </p:nvCxnSpPr>
        <p:spPr>
          <a:xfrm flipH="1">
            <a:off x="7630510" y="3997306"/>
            <a:ext cx="1463220" cy="6272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A31979EC-EA87-5452-22B5-DA68530F5EE0}"/>
              </a:ext>
            </a:extLst>
          </p:cNvPr>
          <p:cNvCxnSpPr>
            <a:cxnSpLocks/>
          </p:cNvCxnSpPr>
          <p:nvPr/>
        </p:nvCxnSpPr>
        <p:spPr>
          <a:xfrm>
            <a:off x="9564414" y="3331473"/>
            <a:ext cx="0" cy="51005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AC264738-6E8C-9D83-9853-ADC0957AF64E}"/>
              </a:ext>
            </a:extLst>
          </p:cNvPr>
          <p:cNvSpPr/>
          <p:nvPr/>
        </p:nvSpPr>
        <p:spPr>
          <a:xfrm>
            <a:off x="9492406" y="3209161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91A416B9-7166-01A1-1BF5-48EA43D46903}"/>
              </a:ext>
            </a:extLst>
          </p:cNvPr>
          <p:cNvCxnSpPr>
            <a:cxnSpLocks/>
          </p:cNvCxnSpPr>
          <p:nvPr/>
        </p:nvCxnSpPr>
        <p:spPr>
          <a:xfrm flipH="1">
            <a:off x="7487536" y="2825023"/>
            <a:ext cx="9079" cy="7262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82BF21ED-9048-ED26-0B9A-A945372A0021}"/>
              </a:ext>
            </a:extLst>
          </p:cNvPr>
          <p:cNvSpPr/>
          <p:nvPr/>
        </p:nvSpPr>
        <p:spPr>
          <a:xfrm rot="12993896">
            <a:off x="7102254" y="3438793"/>
            <a:ext cx="373656" cy="706806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AF33868E-56D5-20B8-E9A8-5F6F6B09BDB3}"/>
              </a:ext>
            </a:extLst>
          </p:cNvPr>
          <p:cNvCxnSpPr>
            <a:cxnSpLocks/>
          </p:cNvCxnSpPr>
          <p:nvPr/>
        </p:nvCxnSpPr>
        <p:spPr>
          <a:xfrm>
            <a:off x="7325360" y="3964701"/>
            <a:ext cx="155351" cy="6378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8AB28D67-B176-A7BF-E5F2-19F701655614}"/>
              </a:ext>
            </a:extLst>
          </p:cNvPr>
          <p:cNvCxnSpPr>
            <a:cxnSpLocks/>
          </p:cNvCxnSpPr>
          <p:nvPr/>
        </p:nvCxnSpPr>
        <p:spPr>
          <a:xfrm flipH="1">
            <a:off x="7325360" y="3551311"/>
            <a:ext cx="162176" cy="4133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1040068D-82D4-66A7-6449-175DAAB49A7C}"/>
              </a:ext>
            </a:extLst>
          </p:cNvPr>
          <p:cNvCxnSpPr>
            <a:cxnSpLocks/>
          </p:cNvCxnSpPr>
          <p:nvPr/>
        </p:nvCxnSpPr>
        <p:spPr>
          <a:xfrm>
            <a:off x="7763853" y="3428999"/>
            <a:ext cx="647448" cy="8424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D7D19910-1367-7A1D-9F7A-B8039428EB0D}"/>
              </a:ext>
            </a:extLst>
          </p:cNvPr>
          <p:cNvCxnSpPr>
            <a:cxnSpLocks/>
          </p:cNvCxnSpPr>
          <p:nvPr/>
        </p:nvCxnSpPr>
        <p:spPr>
          <a:xfrm flipH="1">
            <a:off x="7539224" y="3428999"/>
            <a:ext cx="224629" cy="4569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18735084-900A-689A-8643-C32977492811}"/>
              </a:ext>
            </a:extLst>
          </p:cNvPr>
          <p:cNvSpPr/>
          <p:nvPr/>
        </p:nvSpPr>
        <p:spPr>
          <a:xfrm>
            <a:off x="7395208" y="3413536"/>
            <a:ext cx="144016" cy="122312"/>
          </a:xfrm>
          <a:prstGeom prst="ellipse">
            <a:avLst/>
          </a:prstGeom>
          <a:solidFill>
            <a:srgbClr val="B8E08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99B7A144-A2AB-F852-4514-D96E2C4D1647}"/>
              </a:ext>
            </a:extLst>
          </p:cNvPr>
          <p:cNvCxnSpPr>
            <a:cxnSpLocks/>
            <a:endCxn id="107" idx="7"/>
          </p:cNvCxnSpPr>
          <p:nvPr/>
        </p:nvCxnSpPr>
        <p:spPr>
          <a:xfrm flipH="1">
            <a:off x="6831216" y="3925783"/>
            <a:ext cx="452307" cy="28821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F1C7B484-7174-607B-17F5-68A12E426215}"/>
              </a:ext>
            </a:extLst>
          </p:cNvPr>
          <p:cNvSpPr/>
          <p:nvPr/>
        </p:nvSpPr>
        <p:spPr>
          <a:xfrm>
            <a:off x="6708291" y="4196089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96EC675-19AD-F541-C39E-0371DF4FB184}"/>
              </a:ext>
            </a:extLst>
          </p:cNvPr>
          <p:cNvSpPr/>
          <p:nvPr/>
        </p:nvSpPr>
        <p:spPr>
          <a:xfrm>
            <a:off x="6476092" y="4154676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CCBF05FD-1FCD-AAAC-9C1D-B84B58751644}"/>
              </a:ext>
            </a:extLst>
          </p:cNvPr>
          <p:cNvCxnSpPr>
            <a:cxnSpLocks/>
          </p:cNvCxnSpPr>
          <p:nvPr/>
        </p:nvCxnSpPr>
        <p:spPr>
          <a:xfrm flipH="1" flipV="1">
            <a:off x="6368037" y="3786767"/>
            <a:ext cx="894395" cy="957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F022A075-3C50-20FE-0800-821C2DE6F144}"/>
              </a:ext>
            </a:extLst>
          </p:cNvPr>
          <p:cNvSpPr/>
          <p:nvPr/>
        </p:nvSpPr>
        <p:spPr>
          <a:xfrm>
            <a:off x="6223622" y="3706028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69432B82-A961-AA23-0851-1B31887CD1CC}"/>
              </a:ext>
            </a:extLst>
          </p:cNvPr>
          <p:cNvSpPr/>
          <p:nvPr/>
        </p:nvSpPr>
        <p:spPr>
          <a:xfrm>
            <a:off x="8116943" y="390354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C81FA383-FBC7-C35E-A9D8-A770D104D91C}"/>
              </a:ext>
            </a:extLst>
          </p:cNvPr>
          <p:cNvSpPr/>
          <p:nvPr/>
        </p:nvSpPr>
        <p:spPr>
          <a:xfrm>
            <a:off x="7176648" y="3771218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2483CCDB-E1BF-0796-FF82-440057364E58}"/>
              </a:ext>
            </a:extLst>
          </p:cNvPr>
          <p:cNvCxnSpPr>
            <a:cxnSpLocks/>
          </p:cNvCxnSpPr>
          <p:nvPr/>
        </p:nvCxnSpPr>
        <p:spPr>
          <a:xfrm>
            <a:off x="8863650" y="3428999"/>
            <a:ext cx="134778" cy="7583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835B6B8D-C3EB-7CE3-287D-56CFCEDF81D6}"/>
              </a:ext>
            </a:extLst>
          </p:cNvPr>
          <p:cNvCxnSpPr>
            <a:cxnSpLocks/>
          </p:cNvCxnSpPr>
          <p:nvPr/>
        </p:nvCxnSpPr>
        <p:spPr>
          <a:xfrm flipH="1">
            <a:off x="9093730" y="3794234"/>
            <a:ext cx="47068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052C1123-2740-6193-D412-7CCD4FDCF5EF}"/>
              </a:ext>
            </a:extLst>
          </p:cNvPr>
          <p:cNvCxnSpPr>
            <a:cxnSpLocks/>
          </p:cNvCxnSpPr>
          <p:nvPr/>
        </p:nvCxnSpPr>
        <p:spPr>
          <a:xfrm>
            <a:off x="8998428" y="3964701"/>
            <a:ext cx="192399" cy="8038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Ellipse 147">
            <a:extLst>
              <a:ext uri="{FF2B5EF4-FFF2-40B4-BE49-F238E27FC236}">
                <a16:creationId xmlns:a16="http://schemas.microsoft.com/office/drawing/2014/main" id="{C14890B3-5358-B378-8015-0C34696799BE}"/>
              </a:ext>
            </a:extLst>
          </p:cNvPr>
          <p:cNvSpPr/>
          <p:nvPr/>
        </p:nvSpPr>
        <p:spPr>
          <a:xfrm>
            <a:off x="8791642" y="3428999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F0F8C223-C534-17D0-A3AF-5339ABA4B3D3}"/>
              </a:ext>
            </a:extLst>
          </p:cNvPr>
          <p:cNvCxnSpPr>
            <a:cxnSpLocks/>
          </p:cNvCxnSpPr>
          <p:nvPr/>
        </p:nvCxnSpPr>
        <p:spPr>
          <a:xfrm flipH="1" flipV="1">
            <a:off x="9564414" y="3794234"/>
            <a:ext cx="73572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361536AF-ADDD-075B-BCAA-CF46BE624AAA}"/>
              </a:ext>
            </a:extLst>
          </p:cNvPr>
          <p:cNvSpPr/>
          <p:nvPr/>
        </p:nvSpPr>
        <p:spPr>
          <a:xfrm>
            <a:off x="8935658" y="3707527"/>
            <a:ext cx="1074033" cy="47981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611C67D6-52A2-56CC-420E-893290EFC5EA}"/>
              </a:ext>
            </a:extLst>
          </p:cNvPr>
          <p:cNvSpPr/>
          <p:nvPr/>
        </p:nvSpPr>
        <p:spPr>
          <a:xfrm>
            <a:off x="9340457" y="38931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6CB0B29E-413C-128A-069B-9D19B4B602E3}"/>
              </a:ext>
            </a:extLst>
          </p:cNvPr>
          <p:cNvSpPr/>
          <p:nvPr/>
        </p:nvSpPr>
        <p:spPr>
          <a:xfrm rot="18073205">
            <a:off x="8441398" y="3697486"/>
            <a:ext cx="621192" cy="7570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1627FF1C-BBCB-C783-B240-11AAD93976BB}"/>
              </a:ext>
            </a:extLst>
          </p:cNvPr>
          <p:cNvSpPr/>
          <p:nvPr/>
        </p:nvSpPr>
        <p:spPr>
          <a:xfrm>
            <a:off x="8863650" y="3964701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0A4AF330-1D43-D7D6-049F-8BD45FF87581}"/>
              </a:ext>
            </a:extLst>
          </p:cNvPr>
          <p:cNvSpPr/>
          <p:nvPr/>
        </p:nvSpPr>
        <p:spPr>
          <a:xfrm>
            <a:off x="7273951" y="41655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010E8A85-19BA-1F79-C585-46F6927B4D2E}"/>
              </a:ext>
            </a:extLst>
          </p:cNvPr>
          <p:cNvSpPr/>
          <p:nvPr/>
        </p:nvSpPr>
        <p:spPr>
          <a:xfrm>
            <a:off x="7593983" y="4211203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2605EE41-89DE-7125-2CFB-0580FD0F1E4E}"/>
              </a:ext>
            </a:extLst>
          </p:cNvPr>
          <p:cNvSpPr/>
          <p:nvPr/>
        </p:nvSpPr>
        <p:spPr>
          <a:xfrm rot="16200000">
            <a:off x="9072173" y="3155808"/>
            <a:ext cx="894344" cy="27933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id="{8A218C4A-D473-D689-BEEA-54E8258FAB96}"/>
              </a:ext>
            </a:extLst>
          </p:cNvPr>
          <p:cNvCxnSpPr>
            <a:cxnSpLocks/>
          </p:cNvCxnSpPr>
          <p:nvPr/>
        </p:nvCxnSpPr>
        <p:spPr>
          <a:xfrm>
            <a:off x="7293756" y="2563527"/>
            <a:ext cx="151942" cy="1570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>
            <a:extLst>
              <a:ext uri="{FF2B5EF4-FFF2-40B4-BE49-F238E27FC236}">
                <a16:creationId xmlns:a16="http://schemas.microsoft.com/office/drawing/2014/main" id="{4B78DD5A-950D-1251-FEEB-93A8A245DC15}"/>
              </a:ext>
            </a:extLst>
          </p:cNvPr>
          <p:cNvSpPr/>
          <p:nvPr/>
        </p:nvSpPr>
        <p:spPr>
          <a:xfrm>
            <a:off x="7424607" y="2702711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21373EE3-DBB6-6965-4D70-AC8FF1C18E5C}"/>
              </a:ext>
            </a:extLst>
          </p:cNvPr>
          <p:cNvCxnSpPr>
            <a:cxnSpLocks/>
          </p:cNvCxnSpPr>
          <p:nvPr/>
        </p:nvCxnSpPr>
        <p:spPr>
          <a:xfrm>
            <a:off x="9874913" y="3809980"/>
            <a:ext cx="226277" cy="50759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Ellipse 163">
            <a:extLst>
              <a:ext uri="{FF2B5EF4-FFF2-40B4-BE49-F238E27FC236}">
                <a16:creationId xmlns:a16="http://schemas.microsoft.com/office/drawing/2014/main" id="{47BB4865-B42D-285F-7D8F-82BDD616AA57}"/>
              </a:ext>
            </a:extLst>
          </p:cNvPr>
          <p:cNvSpPr/>
          <p:nvPr/>
        </p:nvSpPr>
        <p:spPr>
          <a:xfrm>
            <a:off x="9740135" y="3809980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5F145B76-A942-9601-0820-385141EDA163}"/>
              </a:ext>
            </a:extLst>
          </p:cNvPr>
          <p:cNvCxnSpPr>
            <a:cxnSpLocks/>
          </p:cNvCxnSpPr>
          <p:nvPr/>
        </p:nvCxnSpPr>
        <p:spPr>
          <a:xfrm>
            <a:off x="8591054" y="1991672"/>
            <a:ext cx="788626" cy="11588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Ellipse 166">
            <a:extLst>
              <a:ext uri="{FF2B5EF4-FFF2-40B4-BE49-F238E27FC236}">
                <a16:creationId xmlns:a16="http://schemas.microsoft.com/office/drawing/2014/main" id="{A8D6BABA-C793-CA77-EBC2-A6AF27A2486C}"/>
              </a:ext>
            </a:extLst>
          </p:cNvPr>
          <p:cNvSpPr/>
          <p:nvPr/>
        </p:nvSpPr>
        <p:spPr>
          <a:xfrm>
            <a:off x="8551578" y="1959067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8C6AA23A-6D65-C5DB-2FFC-76F53F860058}"/>
              </a:ext>
            </a:extLst>
          </p:cNvPr>
          <p:cNvCxnSpPr>
            <a:cxnSpLocks/>
          </p:cNvCxnSpPr>
          <p:nvPr/>
        </p:nvCxnSpPr>
        <p:spPr>
          <a:xfrm>
            <a:off x="9023593" y="3397049"/>
            <a:ext cx="316864" cy="3221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id="{FBF22FCB-DBD5-6A68-94C0-01ED5EB90883}"/>
              </a:ext>
            </a:extLst>
          </p:cNvPr>
          <p:cNvCxnSpPr>
            <a:cxnSpLocks/>
          </p:cNvCxnSpPr>
          <p:nvPr/>
        </p:nvCxnSpPr>
        <p:spPr>
          <a:xfrm>
            <a:off x="6365556" y="3276508"/>
            <a:ext cx="2658037" cy="137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Ellipse 169">
            <a:extLst>
              <a:ext uri="{FF2B5EF4-FFF2-40B4-BE49-F238E27FC236}">
                <a16:creationId xmlns:a16="http://schemas.microsoft.com/office/drawing/2014/main" id="{D845C7B9-E8BC-F351-331D-682246A79001}"/>
              </a:ext>
            </a:extLst>
          </p:cNvPr>
          <p:cNvSpPr/>
          <p:nvPr/>
        </p:nvSpPr>
        <p:spPr>
          <a:xfrm>
            <a:off x="6096000" y="3165187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44A5FC68-00A4-7652-B224-FD21DD90EAC9}"/>
              </a:ext>
            </a:extLst>
          </p:cNvPr>
          <p:cNvCxnSpPr>
            <a:cxnSpLocks/>
          </p:cNvCxnSpPr>
          <p:nvPr/>
        </p:nvCxnSpPr>
        <p:spPr>
          <a:xfrm>
            <a:off x="6844211" y="3285219"/>
            <a:ext cx="462835" cy="4339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Ellipse 171">
            <a:extLst>
              <a:ext uri="{FF2B5EF4-FFF2-40B4-BE49-F238E27FC236}">
                <a16:creationId xmlns:a16="http://schemas.microsoft.com/office/drawing/2014/main" id="{9E177AFF-F66F-E62F-D395-3AD0BD384B2D}"/>
              </a:ext>
            </a:extLst>
          </p:cNvPr>
          <p:cNvSpPr/>
          <p:nvPr/>
        </p:nvSpPr>
        <p:spPr>
          <a:xfrm>
            <a:off x="10517331" y="2597209"/>
            <a:ext cx="764487" cy="8424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0E2DD201-33A6-DD7A-267B-4EF67B8B8EEA}"/>
              </a:ext>
            </a:extLst>
          </p:cNvPr>
          <p:cNvSpPr/>
          <p:nvPr/>
        </p:nvSpPr>
        <p:spPr>
          <a:xfrm>
            <a:off x="10762627" y="2880874"/>
            <a:ext cx="269556" cy="222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FCA5C0B9-098B-24A2-183B-41F6E04B45FC}"/>
              </a:ext>
            </a:extLst>
          </p:cNvPr>
          <p:cNvCxnSpPr>
            <a:cxnSpLocks/>
          </p:cNvCxnSpPr>
          <p:nvPr/>
        </p:nvCxnSpPr>
        <p:spPr>
          <a:xfrm flipV="1">
            <a:off x="10300138" y="3964701"/>
            <a:ext cx="1759275" cy="3260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622F046A-F050-F17A-82FB-A8A67640DAA6}"/>
              </a:ext>
            </a:extLst>
          </p:cNvPr>
          <p:cNvSpPr/>
          <p:nvPr/>
        </p:nvSpPr>
        <p:spPr>
          <a:xfrm>
            <a:off x="10072462" y="3429000"/>
            <a:ext cx="690166" cy="686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A402911E-4E36-4F4D-5F18-6A8EBFC39082}"/>
              </a:ext>
            </a:extLst>
          </p:cNvPr>
          <p:cNvCxnSpPr>
            <a:cxnSpLocks/>
            <a:endCxn id="175" idx="0"/>
          </p:cNvCxnSpPr>
          <p:nvPr/>
        </p:nvCxnSpPr>
        <p:spPr>
          <a:xfrm flipH="1" flipV="1">
            <a:off x="10417545" y="3429000"/>
            <a:ext cx="138695" cy="30939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09F1B641-3BDA-B91F-96CF-D8A47F600605}"/>
              </a:ext>
            </a:extLst>
          </p:cNvPr>
          <p:cNvCxnSpPr>
            <a:cxnSpLocks/>
          </p:cNvCxnSpPr>
          <p:nvPr/>
        </p:nvCxnSpPr>
        <p:spPr>
          <a:xfrm flipH="1" flipV="1">
            <a:off x="10101190" y="3882539"/>
            <a:ext cx="391881" cy="251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>
            <a:extLst>
              <a:ext uri="{FF2B5EF4-FFF2-40B4-BE49-F238E27FC236}">
                <a16:creationId xmlns:a16="http://schemas.microsoft.com/office/drawing/2014/main" id="{B861EBBA-D996-B9FB-DF5B-D6EFB4CA20E6}"/>
              </a:ext>
            </a:extLst>
          </p:cNvPr>
          <p:cNvSpPr/>
          <p:nvPr/>
        </p:nvSpPr>
        <p:spPr>
          <a:xfrm>
            <a:off x="10493071" y="3796371"/>
            <a:ext cx="269556" cy="222641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35DAC591-E365-78E4-2A76-A37EDD194ED4}"/>
              </a:ext>
            </a:extLst>
          </p:cNvPr>
          <p:cNvSpPr/>
          <p:nvPr/>
        </p:nvSpPr>
        <p:spPr>
          <a:xfrm>
            <a:off x="11012270" y="3774665"/>
            <a:ext cx="269556" cy="222641"/>
          </a:xfrm>
          <a:prstGeom prst="ellipse">
            <a:avLst/>
          </a:prstGeom>
          <a:solidFill>
            <a:srgbClr val="8C3F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70341609-82C4-480E-3FFB-50F7F99392C7}"/>
              </a:ext>
            </a:extLst>
          </p:cNvPr>
          <p:cNvSpPr/>
          <p:nvPr/>
        </p:nvSpPr>
        <p:spPr>
          <a:xfrm>
            <a:off x="10950280" y="3551311"/>
            <a:ext cx="589164" cy="8424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A24B4BB2-992F-27E5-2C58-79FF68B49019}"/>
              </a:ext>
            </a:extLst>
          </p:cNvPr>
          <p:cNvSpPr/>
          <p:nvPr/>
        </p:nvSpPr>
        <p:spPr>
          <a:xfrm>
            <a:off x="11655080" y="3635940"/>
            <a:ext cx="269556" cy="222641"/>
          </a:xfrm>
          <a:prstGeom prst="ellipse">
            <a:avLst/>
          </a:prstGeom>
          <a:solidFill>
            <a:srgbClr val="8C3F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6C3E2366-010F-C77B-D99E-62AAEB1F20B9}"/>
              </a:ext>
            </a:extLst>
          </p:cNvPr>
          <p:cNvSpPr/>
          <p:nvPr/>
        </p:nvSpPr>
        <p:spPr>
          <a:xfrm rot="16200000">
            <a:off x="7852558" y="3877917"/>
            <a:ext cx="851737" cy="1916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3975EE3B-40E8-29D9-BC77-B0AC9D257AD3}"/>
              </a:ext>
            </a:extLst>
          </p:cNvPr>
          <p:cNvSpPr/>
          <p:nvPr/>
        </p:nvSpPr>
        <p:spPr>
          <a:xfrm>
            <a:off x="8914510" y="453784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68CBECEF-D751-BF2D-9CB5-4F78362E7EA4}"/>
              </a:ext>
            </a:extLst>
          </p:cNvPr>
          <p:cNvSpPr/>
          <p:nvPr/>
        </p:nvSpPr>
        <p:spPr>
          <a:xfrm>
            <a:off x="7422226" y="4527389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413B4F36-8B79-645D-F196-42DCC2F94E77}"/>
              </a:ext>
            </a:extLst>
          </p:cNvPr>
          <p:cNvSpPr/>
          <p:nvPr/>
        </p:nvSpPr>
        <p:spPr>
          <a:xfrm>
            <a:off x="9824873" y="4317574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5307F0CF-5F8D-BB73-5D00-5A3A2372C118}"/>
              </a:ext>
            </a:extLst>
          </p:cNvPr>
          <p:cNvSpPr/>
          <p:nvPr/>
        </p:nvSpPr>
        <p:spPr>
          <a:xfrm>
            <a:off x="2398215" y="212274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54FB8C1B-E608-F8EB-5FE8-044F6C6D1FF6}"/>
              </a:ext>
            </a:extLst>
          </p:cNvPr>
          <p:cNvSpPr/>
          <p:nvPr/>
        </p:nvSpPr>
        <p:spPr>
          <a:xfrm>
            <a:off x="2812320" y="2349525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5422DA93-FBBF-D7EF-B00B-86AD79347993}"/>
              </a:ext>
            </a:extLst>
          </p:cNvPr>
          <p:cNvSpPr/>
          <p:nvPr/>
        </p:nvSpPr>
        <p:spPr>
          <a:xfrm>
            <a:off x="8260959" y="4187342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F5BCC6CD-7C21-1A7D-2FB2-7B52DD544CA0}"/>
              </a:ext>
            </a:extLst>
          </p:cNvPr>
          <p:cNvSpPr/>
          <p:nvPr/>
        </p:nvSpPr>
        <p:spPr>
          <a:xfrm>
            <a:off x="2955297" y="3378834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ECC8AE4E-40B4-8A80-F1F0-534FC4DD60A8}"/>
              </a:ext>
            </a:extLst>
          </p:cNvPr>
          <p:cNvSpPr/>
          <p:nvPr/>
        </p:nvSpPr>
        <p:spPr>
          <a:xfrm>
            <a:off x="4785015" y="3108832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4837A3EF-7203-8782-2F85-A53E43D813A1}"/>
              </a:ext>
            </a:extLst>
          </p:cNvPr>
          <p:cNvSpPr/>
          <p:nvPr/>
        </p:nvSpPr>
        <p:spPr>
          <a:xfrm>
            <a:off x="5083047" y="310880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DBEF7E0-52B4-9812-A287-0B522E3F5229}"/>
              </a:ext>
            </a:extLst>
          </p:cNvPr>
          <p:cNvSpPr/>
          <p:nvPr/>
        </p:nvSpPr>
        <p:spPr>
          <a:xfrm rot="16200000">
            <a:off x="4317495" y="254609"/>
            <a:ext cx="232792" cy="535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68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93B78-918F-5364-3838-178EF6018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EBFE8D27-1814-D708-7C9B-75C9AEEAB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8" y="90669"/>
            <a:ext cx="6951385" cy="6671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88DF8D-E948-93E3-4605-C4D60D86E0D1}"/>
              </a:ext>
            </a:extLst>
          </p:cNvPr>
          <p:cNvCxnSpPr>
            <a:cxnSpLocks/>
          </p:cNvCxnSpPr>
          <p:nvPr/>
        </p:nvCxnSpPr>
        <p:spPr>
          <a:xfrm flipH="1">
            <a:off x="8863650" y="2270234"/>
            <a:ext cx="795357" cy="1158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B798F40-C134-BCFA-3D84-752E8FD8EC29}"/>
              </a:ext>
            </a:extLst>
          </p:cNvPr>
          <p:cNvCxnSpPr>
            <a:cxnSpLocks/>
          </p:cNvCxnSpPr>
          <p:nvPr/>
        </p:nvCxnSpPr>
        <p:spPr>
          <a:xfrm flipH="1">
            <a:off x="9564414" y="2281920"/>
            <a:ext cx="65446" cy="10495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7B3DFBC-B725-BE00-0889-2ADA6F595518}"/>
              </a:ext>
            </a:extLst>
          </p:cNvPr>
          <p:cNvCxnSpPr>
            <a:cxnSpLocks/>
          </p:cNvCxnSpPr>
          <p:nvPr/>
        </p:nvCxnSpPr>
        <p:spPr>
          <a:xfrm>
            <a:off x="7325360" y="1390697"/>
            <a:ext cx="0" cy="123058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D2C8DC4-9658-E784-D07F-47B16AC5AB3F}"/>
              </a:ext>
            </a:extLst>
          </p:cNvPr>
          <p:cNvCxnSpPr>
            <a:cxnSpLocks/>
          </p:cNvCxnSpPr>
          <p:nvPr/>
        </p:nvCxnSpPr>
        <p:spPr>
          <a:xfrm flipH="1">
            <a:off x="7496615" y="1998805"/>
            <a:ext cx="705190" cy="11663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CD0C9CF4-FB60-17B4-54E6-D1C7C0A2A60D}"/>
              </a:ext>
            </a:extLst>
          </p:cNvPr>
          <p:cNvCxnSpPr>
            <a:cxnSpLocks/>
          </p:cNvCxnSpPr>
          <p:nvPr/>
        </p:nvCxnSpPr>
        <p:spPr>
          <a:xfrm>
            <a:off x="6878320" y="1390697"/>
            <a:ext cx="447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7D82D5E-D5C0-E48D-E72A-A0AE2255969C}"/>
              </a:ext>
            </a:extLst>
          </p:cNvPr>
          <p:cNvCxnSpPr>
            <a:cxnSpLocks/>
          </p:cNvCxnSpPr>
          <p:nvPr/>
        </p:nvCxnSpPr>
        <p:spPr>
          <a:xfrm flipH="1" flipV="1">
            <a:off x="7211219" y="731520"/>
            <a:ext cx="114141" cy="6591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98CC3732-2FC9-7899-6C23-4888DE55D598}"/>
              </a:ext>
            </a:extLst>
          </p:cNvPr>
          <p:cNvSpPr/>
          <p:nvPr/>
        </p:nvSpPr>
        <p:spPr>
          <a:xfrm>
            <a:off x="7233351" y="133406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05209B9-8851-63C7-678C-9FC33D905213}"/>
              </a:ext>
            </a:extLst>
          </p:cNvPr>
          <p:cNvSpPr/>
          <p:nvPr/>
        </p:nvSpPr>
        <p:spPr>
          <a:xfrm>
            <a:off x="7159212" y="1006338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560CD9B-34F4-0734-349D-DA21344B6CA8}"/>
              </a:ext>
            </a:extLst>
          </p:cNvPr>
          <p:cNvCxnSpPr>
            <a:cxnSpLocks/>
          </p:cNvCxnSpPr>
          <p:nvPr/>
        </p:nvCxnSpPr>
        <p:spPr>
          <a:xfrm flipV="1">
            <a:off x="10636469" y="1502018"/>
            <a:ext cx="993709" cy="19014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A06CF13B-54AA-61A7-F1E4-6A52C89F6FCD}"/>
              </a:ext>
            </a:extLst>
          </p:cNvPr>
          <p:cNvSpPr/>
          <p:nvPr/>
        </p:nvSpPr>
        <p:spPr>
          <a:xfrm>
            <a:off x="7520777" y="401399"/>
            <a:ext cx="4424495" cy="1953132"/>
          </a:xfrm>
          <a:prstGeom prst="ellipse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B132474F-5F6F-11DA-8C3D-4FF8D4BB24FB}"/>
              </a:ext>
            </a:extLst>
          </p:cNvPr>
          <p:cNvCxnSpPr>
            <a:cxnSpLocks/>
          </p:cNvCxnSpPr>
          <p:nvPr/>
        </p:nvCxnSpPr>
        <p:spPr>
          <a:xfrm flipH="1">
            <a:off x="9659007" y="1692166"/>
            <a:ext cx="977462" cy="57806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2D28D4BF-F7BF-0FD3-F8BF-E2B7E01A0E89}"/>
              </a:ext>
            </a:extLst>
          </p:cNvPr>
          <p:cNvCxnSpPr>
            <a:cxnSpLocks/>
          </p:cNvCxnSpPr>
          <p:nvPr/>
        </p:nvCxnSpPr>
        <p:spPr>
          <a:xfrm flipH="1" flipV="1">
            <a:off x="9126648" y="1613338"/>
            <a:ext cx="1502126" cy="788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602D0111-F715-263F-F2DA-2C6BAA6127A3}"/>
              </a:ext>
            </a:extLst>
          </p:cNvPr>
          <p:cNvCxnSpPr>
            <a:cxnSpLocks/>
          </p:cNvCxnSpPr>
          <p:nvPr/>
        </p:nvCxnSpPr>
        <p:spPr>
          <a:xfrm flipH="1">
            <a:off x="8178151" y="1613338"/>
            <a:ext cx="955055" cy="39265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B8D3ACCA-B7E0-38FE-EE16-E660C4FBDBD8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9126648" y="740683"/>
            <a:ext cx="31723" cy="87265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86B9E55-7EC6-52D6-376B-68311DDA717D}"/>
              </a:ext>
            </a:extLst>
          </p:cNvPr>
          <p:cNvCxnSpPr>
            <a:cxnSpLocks/>
            <a:endCxn id="62" idx="5"/>
          </p:cNvCxnSpPr>
          <p:nvPr/>
        </p:nvCxnSpPr>
        <p:spPr>
          <a:xfrm flipH="1" flipV="1">
            <a:off x="9731724" y="1366164"/>
            <a:ext cx="145987" cy="3140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54EF2C8-CE5B-E29D-B822-CBD3865D67CA}"/>
              </a:ext>
            </a:extLst>
          </p:cNvPr>
          <p:cNvCxnSpPr>
            <a:cxnSpLocks/>
          </p:cNvCxnSpPr>
          <p:nvPr/>
        </p:nvCxnSpPr>
        <p:spPr>
          <a:xfrm flipH="1" flipV="1">
            <a:off x="10476790" y="1311982"/>
            <a:ext cx="167374" cy="36827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7236DF4D-7281-803B-9999-68B4C670CE78}"/>
              </a:ext>
            </a:extLst>
          </p:cNvPr>
          <p:cNvSpPr/>
          <p:nvPr/>
        </p:nvSpPr>
        <p:spPr>
          <a:xfrm>
            <a:off x="9054640" y="1561993"/>
            <a:ext cx="144016" cy="12231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4CB79481-EF80-FB18-2846-4A85CC882D7F}"/>
              </a:ext>
            </a:extLst>
          </p:cNvPr>
          <p:cNvCxnSpPr>
            <a:cxnSpLocks/>
          </p:cNvCxnSpPr>
          <p:nvPr/>
        </p:nvCxnSpPr>
        <p:spPr>
          <a:xfrm flipH="1">
            <a:off x="9652036" y="1613338"/>
            <a:ext cx="225675" cy="62129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D2A2E03B-72BE-6C9A-3F9A-358BE4C89AAE}"/>
              </a:ext>
            </a:extLst>
          </p:cNvPr>
          <p:cNvSpPr/>
          <p:nvPr/>
        </p:nvSpPr>
        <p:spPr>
          <a:xfrm>
            <a:off x="9796086" y="159180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AD8D876-D55E-B2F4-77E7-1825A58369F1}"/>
              </a:ext>
            </a:extLst>
          </p:cNvPr>
          <p:cNvSpPr/>
          <p:nvPr/>
        </p:nvSpPr>
        <p:spPr>
          <a:xfrm>
            <a:off x="9501644" y="1176128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6E65AD7-6393-A2C4-4947-43D0000041B1}"/>
              </a:ext>
            </a:extLst>
          </p:cNvPr>
          <p:cNvSpPr/>
          <p:nvPr/>
        </p:nvSpPr>
        <p:spPr>
          <a:xfrm>
            <a:off x="9023593" y="518042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E106090-4767-13E2-8E80-F3C3FA0DBA65}"/>
              </a:ext>
            </a:extLst>
          </p:cNvPr>
          <p:cNvSpPr/>
          <p:nvPr/>
        </p:nvSpPr>
        <p:spPr>
          <a:xfrm>
            <a:off x="7611236" y="1776164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3BCB19BC-A6F0-10C1-6B9A-A2E1B854B791}"/>
              </a:ext>
            </a:extLst>
          </p:cNvPr>
          <p:cNvSpPr/>
          <p:nvPr/>
        </p:nvSpPr>
        <p:spPr>
          <a:xfrm>
            <a:off x="8227342" y="567871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6A0567CF-7754-57A7-30A8-7E6933F46F2B}"/>
              </a:ext>
            </a:extLst>
          </p:cNvPr>
          <p:cNvSpPr/>
          <p:nvPr/>
        </p:nvSpPr>
        <p:spPr>
          <a:xfrm>
            <a:off x="9542693" y="2120204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1DBF6567-73BA-F7E1-E61A-7397FD41874F}"/>
              </a:ext>
            </a:extLst>
          </p:cNvPr>
          <p:cNvSpPr/>
          <p:nvPr/>
        </p:nvSpPr>
        <p:spPr>
          <a:xfrm>
            <a:off x="11630178" y="139069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BD3BB8EF-1BEF-41F9-426C-B44F3FAFC565}"/>
              </a:ext>
            </a:extLst>
          </p:cNvPr>
          <p:cNvSpPr/>
          <p:nvPr/>
        </p:nvSpPr>
        <p:spPr>
          <a:xfrm rot="1635267">
            <a:off x="6175766" y="818256"/>
            <a:ext cx="2017805" cy="2902061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25B00747-DA91-4471-5C83-32A5BC3DF49B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8717499" y="2087067"/>
            <a:ext cx="825194" cy="144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6544E091-801F-A675-1EF6-352847151FBF}"/>
              </a:ext>
            </a:extLst>
          </p:cNvPr>
          <p:cNvSpPr/>
          <p:nvPr/>
        </p:nvSpPr>
        <p:spPr>
          <a:xfrm>
            <a:off x="6756249" y="374794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E7AD0C1A-AFED-68C7-253F-1937A2883BD6}"/>
              </a:ext>
            </a:extLst>
          </p:cNvPr>
          <p:cNvSpPr/>
          <p:nvPr/>
        </p:nvSpPr>
        <p:spPr>
          <a:xfrm>
            <a:off x="7264897" y="334367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2FBFCDF7-FE3C-8B78-9090-6B8254DA2084}"/>
              </a:ext>
            </a:extLst>
          </p:cNvPr>
          <p:cNvSpPr/>
          <p:nvPr/>
        </p:nvSpPr>
        <p:spPr>
          <a:xfrm>
            <a:off x="6829033" y="1279886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A526AA25-EC67-E907-FA04-3EAE7A257C5D}"/>
              </a:ext>
            </a:extLst>
          </p:cNvPr>
          <p:cNvCxnSpPr>
            <a:cxnSpLocks/>
          </p:cNvCxnSpPr>
          <p:nvPr/>
        </p:nvCxnSpPr>
        <p:spPr>
          <a:xfrm flipH="1">
            <a:off x="7630510" y="3997306"/>
            <a:ext cx="1463220" cy="6272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8ABF43BF-7E14-7BC1-61D3-7225657648AD}"/>
              </a:ext>
            </a:extLst>
          </p:cNvPr>
          <p:cNvCxnSpPr>
            <a:cxnSpLocks/>
          </p:cNvCxnSpPr>
          <p:nvPr/>
        </p:nvCxnSpPr>
        <p:spPr>
          <a:xfrm>
            <a:off x="9564414" y="3331473"/>
            <a:ext cx="0" cy="51005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004B48D9-DC8B-5CE7-88CF-93CEF79BCD02}"/>
              </a:ext>
            </a:extLst>
          </p:cNvPr>
          <p:cNvSpPr/>
          <p:nvPr/>
        </p:nvSpPr>
        <p:spPr>
          <a:xfrm>
            <a:off x="9492406" y="3209161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8E455DC-449C-6D33-FBBA-634F001FEACC}"/>
              </a:ext>
            </a:extLst>
          </p:cNvPr>
          <p:cNvCxnSpPr>
            <a:cxnSpLocks/>
          </p:cNvCxnSpPr>
          <p:nvPr/>
        </p:nvCxnSpPr>
        <p:spPr>
          <a:xfrm flipH="1">
            <a:off x="7487536" y="2825023"/>
            <a:ext cx="9079" cy="7262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20825DEC-65C9-AD37-42D3-88B9E5DDDD19}"/>
              </a:ext>
            </a:extLst>
          </p:cNvPr>
          <p:cNvSpPr/>
          <p:nvPr/>
        </p:nvSpPr>
        <p:spPr>
          <a:xfrm rot="12993896">
            <a:off x="7102254" y="3438793"/>
            <a:ext cx="373656" cy="706806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94341524-D418-A242-7109-0B221CD93E31}"/>
              </a:ext>
            </a:extLst>
          </p:cNvPr>
          <p:cNvCxnSpPr>
            <a:cxnSpLocks/>
          </p:cNvCxnSpPr>
          <p:nvPr/>
        </p:nvCxnSpPr>
        <p:spPr>
          <a:xfrm>
            <a:off x="7325360" y="3964701"/>
            <a:ext cx="155351" cy="6378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8B1D6762-9090-3A2B-70B9-82A341023411}"/>
              </a:ext>
            </a:extLst>
          </p:cNvPr>
          <p:cNvCxnSpPr>
            <a:cxnSpLocks/>
          </p:cNvCxnSpPr>
          <p:nvPr/>
        </p:nvCxnSpPr>
        <p:spPr>
          <a:xfrm flipH="1">
            <a:off x="7325360" y="3551311"/>
            <a:ext cx="162176" cy="4133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C5C64A9C-D8F6-F66A-B9C3-7784F59660B5}"/>
              </a:ext>
            </a:extLst>
          </p:cNvPr>
          <p:cNvCxnSpPr>
            <a:cxnSpLocks/>
          </p:cNvCxnSpPr>
          <p:nvPr/>
        </p:nvCxnSpPr>
        <p:spPr>
          <a:xfrm>
            <a:off x="7763853" y="3428999"/>
            <a:ext cx="647448" cy="8424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8163A170-2736-CD5C-C47B-2A38D628C68F}"/>
              </a:ext>
            </a:extLst>
          </p:cNvPr>
          <p:cNvCxnSpPr>
            <a:cxnSpLocks/>
          </p:cNvCxnSpPr>
          <p:nvPr/>
        </p:nvCxnSpPr>
        <p:spPr>
          <a:xfrm flipH="1">
            <a:off x="7539224" y="3428999"/>
            <a:ext cx="224629" cy="4569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A06438D4-AE28-7EEC-42F9-9A2B02147465}"/>
              </a:ext>
            </a:extLst>
          </p:cNvPr>
          <p:cNvSpPr/>
          <p:nvPr/>
        </p:nvSpPr>
        <p:spPr>
          <a:xfrm>
            <a:off x="7395208" y="3413536"/>
            <a:ext cx="144016" cy="122312"/>
          </a:xfrm>
          <a:prstGeom prst="ellipse">
            <a:avLst/>
          </a:prstGeom>
          <a:solidFill>
            <a:srgbClr val="B8E08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4ABC7AF2-C51F-C199-16B7-A36B176B1B1A}"/>
              </a:ext>
            </a:extLst>
          </p:cNvPr>
          <p:cNvSpPr/>
          <p:nvPr/>
        </p:nvSpPr>
        <p:spPr>
          <a:xfrm>
            <a:off x="5700279" y="3525343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C8FE5A8D-E41E-D3C1-2476-76EA6223D0E3}"/>
              </a:ext>
            </a:extLst>
          </p:cNvPr>
          <p:cNvSpPr/>
          <p:nvPr/>
        </p:nvSpPr>
        <p:spPr>
          <a:xfrm>
            <a:off x="5652630" y="3719213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0A5A32A7-7405-73C4-3ACB-9279D10906C5}"/>
              </a:ext>
            </a:extLst>
          </p:cNvPr>
          <p:cNvSpPr/>
          <p:nvPr/>
        </p:nvSpPr>
        <p:spPr>
          <a:xfrm>
            <a:off x="5781772" y="390354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699CF6F5-E665-022E-CBCB-F52429CA20A2}"/>
              </a:ext>
            </a:extLst>
          </p:cNvPr>
          <p:cNvSpPr/>
          <p:nvPr/>
        </p:nvSpPr>
        <p:spPr>
          <a:xfrm>
            <a:off x="5853780" y="407602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F0F8B82F-FD88-8733-50B6-49AF759C6F70}"/>
              </a:ext>
            </a:extLst>
          </p:cNvPr>
          <p:cNvCxnSpPr>
            <a:cxnSpLocks/>
            <a:endCxn id="107" idx="7"/>
          </p:cNvCxnSpPr>
          <p:nvPr/>
        </p:nvCxnSpPr>
        <p:spPr>
          <a:xfrm flipH="1">
            <a:off x="6831216" y="3925783"/>
            <a:ext cx="452307" cy="28821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CDD737E4-0620-BA02-8BB4-5274CD5DFAE3}"/>
              </a:ext>
            </a:extLst>
          </p:cNvPr>
          <p:cNvSpPr/>
          <p:nvPr/>
        </p:nvSpPr>
        <p:spPr>
          <a:xfrm>
            <a:off x="6708291" y="4196089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A08A7DA6-2A85-113E-D9A2-CD96DDF1D32C}"/>
              </a:ext>
            </a:extLst>
          </p:cNvPr>
          <p:cNvSpPr/>
          <p:nvPr/>
        </p:nvSpPr>
        <p:spPr>
          <a:xfrm>
            <a:off x="6476092" y="4154676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D3206513-B3E4-0C83-DB48-112865C6439E}"/>
              </a:ext>
            </a:extLst>
          </p:cNvPr>
          <p:cNvCxnSpPr>
            <a:cxnSpLocks/>
          </p:cNvCxnSpPr>
          <p:nvPr/>
        </p:nvCxnSpPr>
        <p:spPr>
          <a:xfrm flipH="1" flipV="1">
            <a:off x="6368037" y="3786767"/>
            <a:ext cx="894395" cy="957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A6D14BEC-96F2-3D15-47FF-3E0D2B949D0F}"/>
              </a:ext>
            </a:extLst>
          </p:cNvPr>
          <p:cNvCxnSpPr>
            <a:cxnSpLocks/>
            <a:endCxn id="103" idx="6"/>
          </p:cNvCxnSpPr>
          <p:nvPr/>
        </p:nvCxnSpPr>
        <p:spPr>
          <a:xfrm flipH="1" flipV="1">
            <a:off x="5796646" y="3780369"/>
            <a:ext cx="622165" cy="63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D399DA4C-CEB9-05D6-47B1-7B5C48F5D075}"/>
              </a:ext>
            </a:extLst>
          </p:cNvPr>
          <p:cNvSpPr/>
          <p:nvPr/>
        </p:nvSpPr>
        <p:spPr>
          <a:xfrm>
            <a:off x="6223622" y="3706028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C7552ABE-9DE9-FABA-DF65-21303900A273}"/>
              </a:ext>
            </a:extLst>
          </p:cNvPr>
          <p:cNvSpPr/>
          <p:nvPr/>
        </p:nvSpPr>
        <p:spPr>
          <a:xfrm>
            <a:off x="8116943" y="390354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0FB67786-70F9-33EF-ED53-B5316A3D5DF4}"/>
              </a:ext>
            </a:extLst>
          </p:cNvPr>
          <p:cNvSpPr/>
          <p:nvPr/>
        </p:nvSpPr>
        <p:spPr>
          <a:xfrm>
            <a:off x="7176648" y="3771218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035D3461-E8C4-30D2-DE76-7B58439A7D66}"/>
              </a:ext>
            </a:extLst>
          </p:cNvPr>
          <p:cNvCxnSpPr>
            <a:cxnSpLocks/>
          </p:cNvCxnSpPr>
          <p:nvPr/>
        </p:nvCxnSpPr>
        <p:spPr>
          <a:xfrm>
            <a:off x="8863650" y="3428999"/>
            <a:ext cx="134778" cy="7583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D6F72F3A-8822-F89B-5C00-7AC561774E64}"/>
              </a:ext>
            </a:extLst>
          </p:cNvPr>
          <p:cNvCxnSpPr>
            <a:cxnSpLocks/>
          </p:cNvCxnSpPr>
          <p:nvPr/>
        </p:nvCxnSpPr>
        <p:spPr>
          <a:xfrm flipH="1">
            <a:off x="9093730" y="3794234"/>
            <a:ext cx="47068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EEE58774-71B5-BDF7-E8F7-DD58E1766FEB}"/>
              </a:ext>
            </a:extLst>
          </p:cNvPr>
          <p:cNvCxnSpPr>
            <a:cxnSpLocks/>
          </p:cNvCxnSpPr>
          <p:nvPr/>
        </p:nvCxnSpPr>
        <p:spPr>
          <a:xfrm>
            <a:off x="8998428" y="3964701"/>
            <a:ext cx="192399" cy="8038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Ellipse 147">
            <a:extLst>
              <a:ext uri="{FF2B5EF4-FFF2-40B4-BE49-F238E27FC236}">
                <a16:creationId xmlns:a16="http://schemas.microsoft.com/office/drawing/2014/main" id="{D66151FB-E0BA-9681-44AB-07318B1E6E5B}"/>
              </a:ext>
            </a:extLst>
          </p:cNvPr>
          <p:cNvSpPr/>
          <p:nvPr/>
        </p:nvSpPr>
        <p:spPr>
          <a:xfrm>
            <a:off x="8791642" y="3428999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D4433A6B-14DF-3C0A-207C-04BA5CA820B2}"/>
              </a:ext>
            </a:extLst>
          </p:cNvPr>
          <p:cNvCxnSpPr>
            <a:cxnSpLocks/>
          </p:cNvCxnSpPr>
          <p:nvPr/>
        </p:nvCxnSpPr>
        <p:spPr>
          <a:xfrm flipH="1" flipV="1">
            <a:off x="9564414" y="3794234"/>
            <a:ext cx="73572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C0A7D141-6651-9C93-698B-36F39EF25A09}"/>
              </a:ext>
            </a:extLst>
          </p:cNvPr>
          <p:cNvSpPr/>
          <p:nvPr/>
        </p:nvSpPr>
        <p:spPr>
          <a:xfrm>
            <a:off x="8935658" y="3707527"/>
            <a:ext cx="1074033" cy="47981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65755832-2909-9A94-098E-F40DBEEA8714}"/>
              </a:ext>
            </a:extLst>
          </p:cNvPr>
          <p:cNvSpPr/>
          <p:nvPr/>
        </p:nvSpPr>
        <p:spPr>
          <a:xfrm>
            <a:off x="9340457" y="38931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B6C43A32-8E72-A693-6FA0-16D9E1D91458}"/>
              </a:ext>
            </a:extLst>
          </p:cNvPr>
          <p:cNvSpPr/>
          <p:nvPr/>
        </p:nvSpPr>
        <p:spPr>
          <a:xfrm rot="18073205">
            <a:off x="8441398" y="3697486"/>
            <a:ext cx="621192" cy="7570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9A6A0969-1FB8-52EB-3D38-7B61918226FA}"/>
              </a:ext>
            </a:extLst>
          </p:cNvPr>
          <p:cNvSpPr/>
          <p:nvPr/>
        </p:nvSpPr>
        <p:spPr>
          <a:xfrm>
            <a:off x="8863650" y="3964701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86F2089F-7167-EF33-2B5E-189757723EE8}"/>
              </a:ext>
            </a:extLst>
          </p:cNvPr>
          <p:cNvSpPr/>
          <p:nvPr/>
        </p:nvSpPr>
        <p:spPr>
          <a:xfrm>
            <a:off x="7273951" y="41655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3A21E159-4BBE-AA4F-B469-F3C00B86222B}"/>
              </a:ext>
            </a:extLst>
          </p:cNvPr>
          <p:cNvSpPr/>
          <p:nvPr/>
        </p:nvSpPr>
        <p:spPr>
          <a:xfrm>
            <a:off x="7593983" y="4211203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480DD5A4-AEAB-B748-5674-128DF451D359}"/>
              </a:ext>
            </a:extLst>
          </p:cNvPr>
          <p:cNvSpPr/>
          <p:nvPr/>
        </p:nvSpPr>
        <p:spPr>
          <a:xfrm rot="16200000">
            <a:off x="9072173" y="3155808"/>
            <a:ext cx="894344" cy="27933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id="{758DC7F7-5270-69A4-CC67-71C56F574155}"/>
              </a:ext>
            </a:extLst>
          </p:cNvPr>
          <p:cNvCxnSpPr>
            <a:cxnSpLocks/>
          </p:cNvCxnSpPr>
          <p:nvPr/>
        </p:nvCxnSpPr>
        <p:spPr>
          <a:xfrm>
            <a:off x="7293756" y="2563527"/>
            <a:ext cx="151942" cy="1570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>
            <a:extLst>
              <a:ext uri="{FF2B5EF4-FFF2-40B4-BE49-F238E27FC236}">
                <a16:creationId xmlns:a16="http://schemas.microsoft.com/office/drawing/2014/main" id="{8C037F6E-B3D2-5012-EC67-9F3B845BBDA1}"/>
              </a:ext>
            </a:extLst>
          </p:cNvPr>
          <p:cNvSpPr/>
          <p:nvPr/>
        </p:nvSpPr>
        <p:spPr>
          <a:xfrm>
            <a:off x="7424607" y="2702711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D1875CC8-D501-6999-27AF-F4C9D0B27371}"/>
              </a:ext>
            </a:extLst>
          </p:cNvPr>
          <p:cNvCxnSpPr>
            <a:cxnSpLocks/>
          </p:cNvCxnSpPr>
          <p:nvPr/>
        </p:nvCxnSpPr>
        <p:spPr>
          <a:xfrm>
            <a:off x="9874913" y="3809980"/>
            <a:ext cx="226277" cy="50759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Ellipse 163">
            <a:extLst>
              <a:ext uri="{FF2B5EF4-FFF2-40B4-BE49-F238E27FC236}">
                <a16:creationId xmlns:a16="http://schemas.microsoft.com/office/drawing/2014/main" id="{6908CB0E-FE82-5C06-B600-039CEE3241A8}"/>
              </a:ext>
            </a:extLst>
          </p:cNvPr>
          <p:cNvSpPr/>
          <p:nvPr/>
        </p:nvSpPr>
        <p:spPr>
          <a:xfrm>
            <a:off x="9740135" y="3809980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66" name="Connecteur droit avec flèche 165">
            <a:extLst>
              <a:ext uri="{FF2B5EF4-FFF2-40B4-BE49-F238E27FC236}">
                <a16:creationId xmlns:a16="http://schemas.microsoft.com/office/drawing/2014/main" id="{B9EAD3D0-19C5-E419-6DEA-4AA537B618F2}"/>
              </a:ext>
            </a:extLst>
          </p:cNvPr>
          <p:cNvCxnSpPr>
            <a:cxnSpLocks/>
          </p:cNvCxnSpPr>
          <p:nvPr/>
        </p:nvCxnSpPr>
        <p:spPr>
          <a:xfrm>
            <a:off x="8591054" y="1991672"/>
            <a:ext cx="788626" cy="11588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Ellipse 166">
            <a:extLst>
              <a:ext uri="{FF2B5EF4-FFF2-40B4-BE49-F238E27FC236}">
                <a16:creationId xmlns:a16="http://schemas.microsoft.com/office/drawing/2014/main" id="{5A0E64DB-B3F8-B029-EECB-62637B895D24}"/>
              </a:ext>
            </a:extLst>
          </p:cNvPr>
          <p:cNvSpPr/>
          <p:nvPr/>
        </p:nvSpPr>
        <p:spPr>
          <a:xfrm>
            <a:off x="8551578" y="1959067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CADAB075-9C58-3998-AADB-E209F145588C}"/>
              </a:ext>
            </a:extLst>
          </p:cNvPr>
          <p:cNvCxnSpPr>
            <a:cxnSpLocks/>
          </p:cNvCxnSpPr>
          <p:nvPr/>
        </p:nvCxnSpPr>
        <p:spPr>
          <a:xfrm>
            <a:off x="9023593" y="3397049"/>
            <a:ext cx="316864" cy="3221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>
            <a:extLst>
              <a:ext uri="{FF2B5EF4-FFF2-40B4-BE49-F238E27FC236}">
                <a16:creationId xmlns:a16="http://schemas.microsoft.com/office/drawing/2014/main" id="{B515CF13-7197-2672-7E7A-04A34EA6F64D}"/>
              </a:ext>
            </a:extLst>
          </p:cNvPr>
          <p:cNvCxnSpPr>
            <a:cxnSpLocks/>
          </p:cNvCxnSpPr>
          <p:nvPr/>
        </p:nvCxnSpPr>
        <p:spPr>
          <a:xfrm>
            <a:off x="6365556" y="3276508"/>
            <a:ext cx="2658037" cy="137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Ellipse 169">
            <a:extLst>
              <a:ext uri="{FF2B5EF4-FFF2-40B4-BE49-F238E27FC236}">
                <a16:creationId xmlns:a16="http://schemas.microsoft.com/office/drawing/2014/main" id="{0F753585-E58F-9DB5-B864-512E60351B93}"/>
              </a:ext>
            </a:extLst>
          </p:cNvPr>
          <p:cNvSpPr/>
          <p:nvPr/>
        </p:nvSpPr>
        <p:spPr>
          <a:xfrm>
            <a:off x="6096000" y="3165187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4FB922E8-A948-038B-AD21-DF98F233E448}"/>
              </a:ext>
            </a:extLst>
          </p:cNvPr>
          <p:cNvCxnSpPr>
            <a:cxnSpLocks/>
          </p:cNvCxnSpPr>
          <p:nvPr/>
        </p:nvCxnSpPr>
        <p:spPr>
          <a:xfrm>
            <a:off x="6844211" y="3285219"/>
            <a:ext cx="462835" cy="4339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Ellipse 171">
            <a:extLst>
              <a:ext uri="{FF2B5EF4-FFF2-40B4-BE49-F238E27FC236}">
                <a16:creationId xmlns:a16="http://schemas.microsoft.com/office/drawing/2014/main" id="{FB8B24AB-17CD-F123-620B-3ECC9F76129B}"/>
              </a:ext>
            </a:extLst>
          </p:cNvPr>
          <p:cNvSpPr/>
          <p:nvPr/>
        </p:nvSpPr>
        <p:spPr>
          <a:xfrm>
            <a:off x="10517331" y="2597209"/>
            <a:ext cx="764487" cy="8424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0F99F6AC-091F-7B49-CD13-D956E14FA717}"/>
              </a:ext>
            </a:extLst>
          </p:cNvPr>
          <p:cNvSpPr/>
          <p:nvPr/>
        </p:nvSpPr>
        <p:spPr>
          <a:xfrm>
            <a:off x="10762627" y="2880874"/>
            <a:ext cx="269556" cy="222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FD448F42-51A7-EA9E-FC19-A1CB6F9C31DA}"/>
              </a:ext>
            </a:extLst>
          </p:cNvPr>
          <p:cNvCxnSpPr>
            <a:cxnSpLocks/>
          </p:cNvCxnSpPr>
          <p:nvPr/>
        </p:nvCxnSpPr>
        <p:spPr>
          <a:xfrm flipV="1">
            <a:off x="10300138" y="3964701"/>
            <a:ext cx="1759275" cy="3260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E62911AB-9244-63BC-960C-9281F7F155FB}"/>
              </a:ext>
            </a:extLst>
          </p:cNvPr>
          <p:cNvSpPr/>
          <p:nvPr/>
        </p:nvSpPr>
        <p:spPr>
          <a:xfrm>
            <a:off x="10072462" y="3429000"/>
            <a:ext cx="690166" cy="686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09ACB180-E4FD-D24E-93C9-D86767055EBE}"/>
              </a:ext>
            </a:extLst>
          </p:cNvPr>
          <p:cNvCxnSpPr>
            <a:cxnSpLocks/>
            <a:endCxn id="175" idx="0"/>
          </p:cNvCxnSpPr>
          <p:nvPr/>
        </p:nvCxnSpPr>
        <p:spPr>
          <a:xfrm flipH="1" flipV="1">
            <a:off x="10417545" y="3429000"/>
            <a:ext cx="138695" cy="30939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E84EDADF-870B-DF32-659B-1456EA5D7638}"/>
              </a:ext>
            </a:extLst>
          </p:cNvPr>
          <p:cNvCxnSpPr>
            <a:cxnSpLocks/>
          </p:cNvCxnSpPr>
          <p:nvPr/>
        </p:nvCxnSpPr>
        <p:spPr>
          <a:xfrm flipH="1" flipV="1">
            <a:off x="10101190" y="3882539"/>
            <a:ext cx="391881" cy="251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>
            <a:extLst>
              <a:ext uri="{FF2B5EF4-FFF2-40B4-BE49-F238E27FC236}">
                <a16:creationId xmlns:a16="http://schemas.microsoft.com/office/drawing/2014/main" id="{E2B4A47C-3AA3-9B25-C0A3-027DBD9EE9AA}"/>
              </a:ext>
            </a:extLst>
          </p:cNvPr>
          <p:cNvSpPr/>
          <p:nvPr/>
        </p:nvSpPr>
        <p:spPr>
          <a:xfrm>
            <a:off x="10493071" y="3796371"/>
            <a:ext cx="269556" cy="222641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F7BFC4D1-BA60-3B72-A8F9-DA6FFCF61954}"/>
              </a:ext>
            </a:extLst>
          </p:cNvPr>
          <p:cNvSpPr/>
          <p:nvPr/>
        </p:nvSpPr>
        <p:spPr>
          <a:xfrm>
            <a:off x="11012270" y="3774665"/>
            <a:ext cx="269556" cy="222641"/>
          </a:xfrm>
          <a:prstGeom prst="ellipse">
            <a:avLst/>
          </a:prstGeom>
          <a:solidFill>
            <a:srgbClr val="8C3F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5BB85563-0FBE-7D20-278F-E4EECA045D0C}"/>
              </a:ext>
            </a:extLst>
          </p:cNvPr>
          <p:cNvSpPr/>
          <p:nvPr/>
        </p:nvSpPr>
        <p:spPr>
          <a:xfrm>
            <a:off x="10950280" y="3551311"/>
            <a:ext cx="589164" cy="8424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002181DA-A324-2602-EED5-A135C0AC0B1F}"/>
              </a:ext>
            </a:extLst>
          </p:cNvPr>
          <p:cNvSpPr/>
          <p:nvPr/>
        </p:nvSpPr>
        <p:spPr>
          <a:xfrm>
            <a:off x="11655080" y="3635940"/>
            <a:ext cx="269556" cy="222641"/>
          </a:xfrm>
          <a:prstGeom prst="ellipse">
            <a:avLst/>
          </a:prstGeom>
          <a:solidFill>
            <a:srgbClr val="8C3F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1E688EDC-56DA-07C6-220D-9B3F38A44FF0}"/>
              </a:ext>
            </a:extLst>
          </p:cNvPr>
          <p:cNvSpPr/>
          <p:nvPr/>
        </p:nvSpPr>
        <p:spPr>
          <a:xfrm rot="16200000">
            <a:off x="7852558" y="3877917"/>
            <a:ext cx="851737" cy="1916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7F81DE6C-7CD0-09AE-85FA-3A673B6DC150}"/>
              </a:ext>
            </a:extLst>
          </p:cNvPr>
          <p:cNvSpPr/>
          <p:nvPr/>
        </p:nvSpPr>
        <p:spPr>
          <a:xfrm>
            <a:off x="7594804" y="494789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2AAF8063-390C-6D86-4D16-48140FC01980}"/>
              </a:ext>
            </a:extLst>
          </p:cNvPr>
          <p:cNvSpPr/>
          <p:nvPr/>
        </p:nvSpPr>
        <p:spPr>
          <a:xfrm>
            <a:off x="7715454" y="49209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016564AB-5CA8-1154-26EB-A87E2E696DC0}"/>
              </a:ext>
            </a:extLst>
          </p:cNvPr>
          <p:cNvSpPr/>
          <p:nvPr/>
        </p:nvSpPr>
        <p:spPr>
          <a:xfrm>
            <a:off x="7799546" y="489722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6" name="Connecteur droit avec flèche 185">
            <a:extLst>
              <a:ext uri="{FF2B5EF4-FFF2-40B4-BE49-F238E27FC236}">
                <a16:creationId xmlns:a16="http://schemas.microsoft.com/office/drawing/2014/main" id="{B4C46268-64A2-EB55-794C-B3D0353C12C5}"/>
              </a:ext>
            </a:extLst>
          </p:cNvPr>
          <p:cNvCxnSpPr>
            <a:cxnSpLocks/>
            <a:endCxn id="183" idx="0"/>
          </p:cNvCxnSpPr>
          <p:nvPr/>
        </p:nvCxnSpPr>
        <p:spPr>
          <a:xfrm>
            <a:off x="7559023" y="4717904"/>
            <a:ext cx="107789" cy="2299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Ellipse 186">
            <a:extLst>
              <a:ext uri="{FF2B5EF4-FFF2-40B4-BE49-F238E27FC236}">
                <a16:creationId xmlns:a16="http://schemas.microsoft.com/office/drawing/2014/main" id="{154C4D2D-E0B9-C34C-C8EA-87AFBC929727}"/>
              </a:ext>
            </a:extLst>
          </p:cNvPr>
          <p:cNvSpPr/>
          <p:nvPr/>
        </p:nvSpPr>
        <p:spPr>
          <a:xfrm>
            <a:off x="8914510" y="453784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B7347AF6-F392-D4EE-78D8-5EFA887EE397}"/>
              </a:ext>
            </a:extLst>
          </p:cNvPr>
          <p:cNvSpPr/>
          <p:nvPr/>
        </p:nvSpPr>
        <p:spPr>
          <a:xfrm>
            <a:off x="7422226" y="4527389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A7D624E7-6B22-A261-A3C3-02A09ACEE604}"/>
              </a:ext>
            </a:extLst>
          </p:cNvPr>
          <p:cNvSpPr/>
          <p:nvPr/>
        </p:nvSpPr>
        <p:spPr>
          <a:xfrm>
            <a:off x="8087577" y="479071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501F49AB-E1BC-89B1-9C7F-128D687285B3}"/>
              </a:ext>
            </a:extLst>
          </p:cNvPr>
          <p:cNvSpPr/>
          <p:nvPr/>
        </p:nvSpPr>
        <p:spPr>
          <a:xfrm>
            <a:off x="9824873" y="4317574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C9930D49-6CB6-CBD4-7474-A16783ADF8EC}"/>
              </a:ext>
            </a:extLst>
          </p:cNvPr>
          <p:cNvSpPr/>
          <p:nvPr/>
        </p:nvSpPr>
        <p:spPr>
          <a:xfrm>
            <a:off x="8260959" y="4187342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84B827-9591-CC05-3F2F-3471CDDDDD59}"/>
              </a:ext>
            </a:extLst>
          </p:cNvPr>
          <p:cNvSpPr/>
          <p:nvPr/>
        </p:nvSpPr>
        <p:spPr>
          <a:xfrm>
            <a:off x="77840" y="116632"/>
            <a:ext cx="5152073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*A partir du XVIe siècle</a:t>
            </a:r>
          </a:p>
          <a:p>
            <a:r>
              <a:rPr lang="fr-FR" sz="1600" dirty="0"/>
              <a:t>Avec l’arrivée des Européens sur la côte</a:t>
            </a:r>
          </a:p>
          <a:p>
            <a:r>
              <a:rPr lang="fr-FR" sz="1600" dirty="0"/>
              <a:t>- 1482 : Portugais à El Mina ; Puis Hollandais en 1637</a:t>
            </a:r>
          </a:p>
          <a:p>
            <a:r>
              <a:rPr lang="fr-FR" sz="1600" dirty="0"/>
              <a:t>- 1660 : Danois à Accra</a:t>
            </a:r>
          </a:p>
          <a:p>
            <a:r>
              <a:rPr lang="fr-FR" sz="1600" dirty="0"/>
              <a:t>- 1664 : Britanniques à Cape </a:t>
            </a:r>
            <a:r>
              <a:rPr lang="fr-FR" sz="1600" dirty="0" err="1"/>
              <a:t>Coast</a:t>
            </a:r>
            <a:r>
              <a:rPr lang="fr-FR" sz="1600" dirty="0"/>
              <a:t>…</a:t>
            </a:r>
          </a:p>
          <a:p>
            <a:r>
              <a:rPr lang="fr-FR" sz="1600" dirty="0"/>
              <a:t>- 1671 : Français à Ouidah…</a:t>
            </a:r>
          </a:p>
          <a:p>
            <a:endParaRPr lang="fr-FR" sz="1600" dirty="0"/>
          </a:p>
          <a:p>
            <a:r>
              <a:rPr lang="fr-FR" sz="1600" dirty="0"/>
              <a:t>Les royaumes côtiers du golfe de Guinée s’insèrent</a:t>
            </a:r>
          </a:p>
          <a:p>
            <a:r>
              <a:rPr lang="fr-FR" sz="1600" dirty="0"/>
              <a:t>Dans le commerce atlantique vers l’Europe et les Amériques</a:t>
            </a:r>
          </a:p>
          <a:p>
            <a:endParaRPr lang="fr-FR" sz="1600" dirty="0"/>
          </a:p>
          <a:p>
            <a:r>
              <a:rPr lang="fr-FR" sz="1600" dirty="0"/>
              <a:t>Et les flux commerciaux s’orientent vers la côte ouest et sud</a:t>
            </a:r>
          </a:p>
          <a:p>
            <a:r>
              <a:rPr lang="fr-FR" sz="1600" dirty="0"/>
              <a:t>Aux dépens du commerce ancien vers le nord</a:t>
            </a:r>
          </a:p>
          <a:p>
            <a:r>
              <a:rPr lang="fr-FR" sz="1600" i="1" dirty="0"/>
              <a:t>La caravelle supplante la caravane</a:t>
            </a:r>
            <a:r>
              <a:rPr lang="fr-FR" sz="1600" dirty="0"/>
              <a:t> (Godinho, 1969)…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*Evolution </a:t>
            </a:r>
            <a:r>
              <a:rPr lang="fr-FR" sz="1600" u="sng" dirty="0"/>
              <a:t>qualitative</a:t>
            </a:r>
            <a:r>
              <a:rPr lang="fr-FR" sz="1600" dirty="0"/>
              <a:t> de ce commerce atlantique…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2792FB-E0AB-96A2-15A9-6E37974AB590}"/>
              </a:ext>
            </a:extLst>
          </p:cNvPr>
          <p:cNvSpPr/>
          <p:nvPr/>
        </p:nvSpPr>
        <p:spPr>
          <a:xfrm>
            <a:off x="4648918" y="689475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4990176-0A73-2F39-E33D-5628CE9B99DE}"/>
              </a:ext>
            </a:extLst>
          </p:cNvPr>
          <p:cNvSpPr/>
          <p:nvPr/>
        </p:nvSpPr>
        <p:spPr>
          <a:xfrm>
            <a:off x="3190727" y="121873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8332631-55F1-C054-EC00-FB215164EFD0}"/>
              </a:ext>
            </a:extLst>
          </p:cNvPr>
          <p:cNvSpPr/>
          <p:nvPr/>
        </p:nvSpPr>
        <p:spPr>
          <a:xfrm>
            <a:off x="2170727" y="947782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5E19A62-A358-B666-F907-BDC52B21F2CD}"/>
              </a:ext>
            </a:extLst>
          </p:cNvPr>
          <p:cNvSpPr/>
          <p:nvPr/>
        </p:nvSpPr>
        <p:spPr>
          <a:xfrm>
            <a:off x="2508557" y="1427749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2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77C61-C85B-ED23-0D32-950B1EE83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77EA10-686D-EE96-CECF-A42C21336DB0}"/>
              </a:ext>
            </a:extLst>
          </p:cNvPr>
          <p:cNvSpPr/>
          <p:nvPr/>
        </p:nvSpPr>
        <p:spPr>
          <a:xfrm>
            <a:off x="40860" y="42584"/>
            <a:ext cx="4968785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*Jusqu’en 1650, le commerce des esclaves reste marginal L’ivoire et l’or </a:t>
            </a:r>
            <a:r>
              <a:rPr lang="fr-FR" sz="1600" i="1" dirty="0"/>
              <a:t>procuraient des bénéfices qui étaient sans commune mesure avec ceux de la traite négrière.</a:t>
            </a:r>
          </a:p>
          <a:p>
            <a:r>
              <a:rPr lang="fr-FR" sz="1600" dirty="0"/>
              <a:t>Histoire de l ’Afrique, Bernard Lugan, p. 360</a:t>
            </a:r>
          </a:p>
          <a:p>
            <a:endParaRPr lang="fr-FR" sz="1600" dirty="0"/>
          </a:p>
          <a:p>
            <a:r>
              <a:rPr lang="fr-FR" sz="1600" dirty="0"/>
              <a:t>*Ainsi…</a:t>
            </a:r>
          </a:p>
          <a:p>
            <a:r>
              <a:rPr lang="fr-FR" sz="1600" i="1" dirty="0"/>
              <a:t>Vers 1610-1620, à El-Mina tenu par les Portugais, l’objet de la traite en ce lieu était l’or : achat d’esclaves au Congo contre du fer ; et à El-Mina, revente des esclaves contre de l’or, réalisant ainsi une assez brutale transmutation du fer en or.</a:t>
            </a:r>
          </a:p>
          <a:p>
            <a:endParaRPr lang="fr-FR" sz="1600" dirty="0"/>
          </a:p>
          <a:p>
            <a:r>
              <a:rPr lang="fr-FR" sz="1600" dirty="0"/>
              <a:t>*La capture d’esclaves est même parfois prohibée ; Ainsi…</a:t>
            </a:r>
          </a:p>
          <a:p>
            <a:r>
              <a:rPr lang="fr-FR" sz="1600" i="1" dirty="0"/>
              <a:t>Pour permettre à El Mina le commerce de l’or, </a:t>
            </a:r>
            <a:r>
              <a:rPr lang="fr-FR" sz="1600" i="1" u="sng" dirty="0"/>
              <a:t>alors en décadence</a:t>
            </a:r>
            <a:r>
              <a:rPr lang="fr-FR" sz="1600" i="1" dirty="0"/>
              <a:t>, les Portugais décident qu’aucun Noir à dix lieues ne sera </a:t>
            </a:r>
            <a:r>
              <a:rPr lang="fr-FR" sz="1600" i="1" u="sng" dirty="0"/>
              <a:t>ni capturé, ni vendu et exporté</a:t>
            </a:r>
            <a:r>
              <a:rPr lang="fr-FR" sz="1600" i="1" dirty="0"/>
              <a:t>.</a:t>
            </a:r>
          </a:p>
          <a:p>
            <a:r>
              <a:rPr lang="fr-FR" sz="1600" dirty="0"/>
              <a:t>Histoire de l ’Afrique, Bernard Lugan, p. 360</a:t>
            </a:r>
          </a:p>
          <a:p>
            <a:endParaRPr lang="fr-FR" sz="1600" dirty="0"/>
          </a:p>
          <a:p>
            <a:r>
              <a:rPr lang="fr-FR" sz="1600" dirty="0"/>
              <a:t>*Mais…</a:t>
            </a:r>
          </a:p>
          <a:p>
            <a:r>
              <a:rPr lang="fr-FR" sz="1600" dirty="0"/>
              <a:t>1650</a:t>
            </a:r>
          </a:p>
          <a:p>
            <a:r>
              <a:rPr lang="fr-FR" sz="1600" dirty="0"/>
              <a:t>La traite négrière va supplanter le commerce de l’or</a:t>
            </a:r>
          </a:p>
          <a:p>
            <a:r>
              <a:rPr lang="fr-FR" sz="1600" dirty="0"/>
              <a:t>Explication des deux côtés de l’Atlantique…</a:t>
            </a:r>
          </a:p>
        </p:txBody>
      </p:sp>
      <p:pic>
        <p:nvPicPr>
          <p:cNvPr id="5" name="Image 4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EE47E509-EFF6-E5E3-046F-79E289D56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8" y="90669"/>
            <a:ext cx="6951385" cy="66713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E57A65E-B5F5-1B25-8E20-B29CDE74A4E6}"/>
              </a:ext>
            </a:extLst>
          </p:cNvPr>
          <p:cNvCxnSpPr>
            <a:cxnSpLocks/>
          </p:cNvCxnSpPr>
          <p:nvPr/>
        </p:nvCxnSpPr>
        <p:spPr>
          <a:xfrm flipH="1">
            <a:off x="8863650" y="2270234"/>
            <a:ext cx="795357" cy="1158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CD34DC6-0F65-952B-029E-1FEBAC02F0F0}"/>
              </a:ext>
            </a:extLst>
          </p:cNvPr>
          <p:cNvCxnSpPr>
            <a:cxnSpLocks/>
          </p:cNvCxnSpPr>
          <p:nvPr/>
        </p:nvCxnSpPr>
        <p:spPr>
          <a:xfrm flipH="1">
            <a:off x="9564414" y="2281920"/>
            <a:ext cx="65446" cy="10495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FCEFBF4-781F-6854-771B-A850753DFC99}"/>
              </a:ext>
            </a:extLst>
          </p:cNvPr>
          <p:cNvCxnSpPr>
            <a:cxnSpLocks/>
          </p:cNvCxnSpPr>
          <p:nvPr/>
        </p:nvCxnSpPr>
        <p:spPr>
          <a:xfrm>
            <a:off x="7325360" y="1390697"/>
            <a:ext cx="0" cy="123058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C2EE8B9-1019-BBA7-2DF5-DF91F06C9B86}"/>
              </a:ext>
            </a:extLst>
          </p:cNvPr>
          <p:cNvCxnSpPr>
            <a:cxnSpLocks/>
          </p:cNvCxnSpPr>
          <p:nvPr/>
        </p:nvCxnSpPr>
        <p:spPr>
          <a:xfrm flipH="1">
            <a:off x="7496615" y="1998805"/>
            <a:ext cx="705190" cy="116638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3317BFE-2CCC-35A8-511E-4F3A993E6D54}"/>
              </a:ext>
            </a:extLst>
          </p:cNvPr>
          <p:cNvCxnSpPr>
            <a:cxnSpLocks/>
          </p:cNvCxnSpPr>
          <p:nvPr/>
        </p:nvCxnSpPr>
        <p:spPr>
          <a:xfrm>
            <a:off x="6878320" y="1390697"/>
            <a:ext cx="44704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D17B68A-7F48-4601-7ED5-A9EE9ACD730A}"/>
              </a:ext>
            </a:extLst>
          </p:cNvPr>
          <p:cNvCxnSpPr>
            <a:cxnSpLocks/>
          </p:cNvCxnSpPr>
          <p:nvPr/>
        </p:nvCxnSpPr>
        <p:spPr>
          <a:xfrm flipH="1" flipV="1">
            <a:off x="7211219" y="731520"/>
            <a:ext cx="114141" cy="6591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7C0D8595-0A9A-173D-E70A-92C5C11DAC64}"/>
              </a:ext>
            </a:extLst>
          </p:cNvPr>
          <p:cNvSpPr/>
          <p:nvPr/>
        </p:nvSpPr>
        <p:spPr>
          <a:xfrm>
            <a:off x="7233351" y="1334061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2358E89-4E2E-219E-CD78-142B514828D3}"/>
              </a:ext>
            </a:extLst>
          </p:cNvPr>
          <p:cNvSpPr/>
          <p:nvPr/>
        </p:nvSpPr>
        <p:spPr>
          <a:xfrm>
            <a:off x="7159212" y="1006338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A87DFE7-CD4C-2ECE-723D-859064758179}"/>
              </a:ext>
            </a:extLst>
          </p:cNvPr>
          <p:cNvCxnSpPr>
            <a:cxnSpLocks/>
          </p:cNvCxnSpPr>
          <p:nvPr/>
        </p:nvCxnSpPr>
        <p:spPr>
          <a:xfrm flipV="1">
            <a:off x="10636469" y="1502018"/>
            <a:ext cx="993709" cy="19014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C1EF7FA8-3EA8-5686-E051-2FEB792B729C}"/>
              </a:ext>
            </a:extLst>
          </p:cNvPr>
          <p:cNvSpPr/>
          <p:nvPr/>
        </p:nvSpPr>
        <p:spPr>
          <a:xfrm>
            <a:off x="7520777" y="401399"/>
            <a:ext cx="4424495" cy="1953132"/>
          </a:xfrm>
          <a:prstGeom prst="ellipse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4EBB96E2-8FF1-62B8-4F11-E4073037C67E}"/>
              </a:ext>
            </a:extLst>
          </p:cNvPr>
          <p:cNvCxnSpPr>
            <a:cxnSpLocks/>
          </p:cNvCxnSpPr>
          <p:nvPr/>
        </p:nvCxnSpPr>
        <p:spPr>
          <a:xfrm flipH="1">
            <a:off x="9659007" y="1692166"/>
            <a:ext cx="977462" cy="57806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BDDBAB5-2124-D879-222C-DAE280FD3039}"/>
              </a:ext>
            </a:extLst>
          </p:cNvPr>
          <p:cNvCxnSpPr>
            <a:cxnSpLocks/>
          </p:cNvCxnSpPr>
          <p:nvPr/>
        </p:nvCxnSpPr>
        <p:spPr>
          <a:xfrm flipH="1" flipV="1">
            <a:off x="9126648" y="1613338"/>
            <a:ext cx="1502126" cy="7882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66BADEA-14F8-D5B8-3AB7-A4885AB68F69}"/>
              </a:ext>
            </a:extLst>
          </p:cNvPr>
          <p:cNvCxnSpPr>
            <a:cxnSpLocks/>
          </p:cNvCxnSpPr>
          <p:nvPr/>
        </p:nvCxnSpPr>
        <p:spPr>
          <a:xfrm flipH="1">
            <a:off x="8178151" y="1613338"/>
            <a:ext cx="955055" cy="39265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1097CADF-4139-9DD3-306A-14C65C2D41A3}"/>
              </a:ext>
            </a:extLst>
          </p:cNvPr>
          <p:cNvCxnSpPr>
            <a:cxnSpLocks/>
            <a:endCxn id="52" idx="4"/>
          </p:cNvCxnSpPr>
          <p:nvPr/>
        </p:nvCxnSpPr>
        <p:spPr>
          <a:xfrm flipV="1">
            <a:off x="9126648" y="740683"/>
            <a:ext cx="31723" cy="87265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CA5791B3-2001-35FD-468A-1D7F5FC1A24A}"/>
              </a:ext>
            </a:extLst>
          </p:cNvPr>
          <p:cNvCxnSpPr>
            <a:cxnSpLocks/>
            <a:endCxn id="51" idx="5"/>
          </p:cNvCxnSpPr>
          <p:nvPr/>
        </p:nvCxnSpPr>
        <p:spPr>
          <a:xfrm flipH="1" flipV="1">
            <a:off x="9731724" y="1366164"/>
            <a:ext cx="145987" cy="31409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D9EE02C-70D0-BF41-A17B-4A34887FC701}"/>
              </a:ext>
            </a:extLst>
          </p:cNvPr>
          <p:cNvCxnSpPr>
            <a:cxnSpLocks/>
          </p:cNvCxnSpPr>
          <p:nvPr/>
        </p:nvCxnSpPr>
        <p:spPr>
          <a:xfrm flipH="1" flipV="1">
            <a:off x="10476790" y="1311982"/>
            <a:ext cx="167374" cy="36827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3F58E9E3-897F-4097-26BD-1FA4CC1C175C}"/>
              </a:ext>
            </a:extLst>
          </p:cNvPr>
          <p:cNvSpPr/>
          <p:nvPr/>
        </p:nvSpPr>
        <p:spPr>
          <a:xfrm>
            <a:off x="9054640" y="1561993"/>
            <a:ext cx="144016" cy="12231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22E652EE-7617-9EE2-2777-14A207FB7B46}"/>
              </a:ext>
            </a:extLst>
          </p:cNvPr>
          <p:cNvCxnSpPr>
            <a:cxnSpLocks/>
          </p:cNvCxnSpPr>
          <p:nvPr/>
        </p:nvCxnSpPr>
        <p:spPr>
          <a:xfrm flipH="1">
            <a:off x="9652036" y="1613338"/>
            <a:ext cx="225675" cy="62129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C68431C8-EDA6-61A3-F642-872F8EC2C282}"/>
              </a:ext>
            </a:extLst>
          </p:cNvPr>
          <p:cNvSpPr/>
          <p:nvPr/>
        </p:nvSpPr>
        <p:spPr>
          <a:xfrm>
            <a:off x="9796086" y="159180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5CEE645-96D3-9C78-2998-ABAED974CDE7}"/>
              </a:ext>
            </a:extLst>
          </p:cNvPr>
          <p:cNvSpPr/>
          <p:nvPr/>
        </p:nvSpPr>
        <p:spPr>
          <a:xfrm>
            <a:off x="9501644" y="1176128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485BE80-D621-1303-49EE-A531FC6ECCC7}"/>
              </a:ext>
            </a:extLst>
          </p:cNvPr>
          <p:cNvSpPr/>
          <p:nvPr/>
        </p:nvSpPr>
        <p:spPr>
          <a:xfrm>
            <a:off x="9023593" y="518042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221863E-CDF9-828F-A624-5718E47AE3F1}"/>
              </a:ext>
            </a:extLst>
          </p:cNvPr>
          <p:cNvSpPr/>
          <p:nvPr/>
        </p:nvSpPr>
        <p:spPr>
          <a:xfrm>
            <a:off x="7611236" y="1776164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EACCA8D-BF72-249B-73FD-04D87E5C501C}"/>
              </a:ext>
            </a:extLst>
          </p:cNvPr>
          <p:cNvSpPr/>
          <p:nvPr/>
        </p:nvSpPr>
        <p:spPr>
          <a:xfrm>
            <a:off x="8227342" y="567871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BA7D2404-675D-EC9E-7E3D-47BD3B52AB13}"/>
              </a:ext>
            </a:extLst>
          </p:cNvPr>
          <p:cNvSpPr/>
          <p:nvPr/>
        </p:nvSpPr>
        <p:spPr>
          <a:xfrm>
            <a:off x="9542693" y="2120204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D9D1F0F-6C4A-6754-6120-2DB8AC039CEA}"/>
              </a:ext>
            </a:extLst>
          </p:cNvPr>
          <p:cNvSpPr/>
          <p:nvPr/>
        </p:nvSpPr>
        <p:spPr>
          <a:xfrm>
            <a:off x="11630178" y="139069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96B1999-2B3E-A427-95A9-03AA89D1E1DD}"/>
              </a:ext>
            </a:extLst>
          </p:cNvPr>
          <p:cNvSpPr/>
          <p:nvPr/>
        </p:nvSpPr>
        <p:spPr>
          <a:xfrm rot="1635267">
            <a:off x="6175766" y="818256"/>
            <a:ext cx="2017805" cy="2902061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6FEF56FD-E4C1-60F3-7277-D70D0C5B2A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8717499" y="2087067"/>
            <a:ext cx="825194" cy="144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FFA34B59-30F8-4CB3-EF82-073ED2840802}"/>
              </a:ext>
            </a:extLst>
          </p:cNvPr>
          <p:cNvSpPr/>
          <p:nvPr/>
        </p:nvSpPr>
        <p:spPr>
          <a:xfrm>
            <a:off x="6756249" y="374794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3C167B58-65E6-8DFC-08C2-F9E61324C28C}"/>
              </a:ext>
            </a:extLst>
          </p:cNvPr>
          <p:cNvSpPr/>
          <p:nvPr/>
        </p:nvSpPr>
        <p:spPr>
          <a:xfrm>
            <a:off x="7264897" y="334367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0EBF53B0-33A2-88DE-D8DB-F0312A2D30E4}"/>
              </a:ext>
            </a:extLst>
          </p:cNvPr>
          <p:cNvSpPr/>
          <p:nvPr/>
        </p:nvSpPr>
        <p:spPr>
          <a:xfrm>
            <a:off x="6829033" y="1279886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CDF8E61B-E667-2421-B3EA-FBF09B7EC135}"/>
              </a:ext>
            </a:extLst>
          </p:cNvPr>
          <p:cNvCxnSpPr>
            <a:cxnSpLocks/>
          </p:cNvCxnSpPr>
          <p:nvPr/>
        </p:nvCxnSpPr>
        <p:spPr>
          <a:xfrm flipH="1">
            <a:off x="7630510" y="3997306"/>
            <a:ext cx="1463220" cy="62724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CBE15B0D-7776-F37C-9E4D-29CDE439C1C7}"/>
              </a:ext>
            </a:extLst>
          </p:cNvPr>
          <p:cNvCxnSpPr>
            <a:cxnSpLocks/>
          </p:cNvCxnSpPr>
          <p:nvPr/>
        </p:nvCxnSpPr>
        <p:spPr>
          <a:xfrm>
            <a:off x="9564414" y="3331473"/>
            <a:ext cx="0" cy="51005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0DD849A2-0300-67E4-87C7-780DC2F803F5}"/>
              </a:ext>
            </a:extLst>
          </p:cNvPr>
          <p:cNvSpPr/>
          <p:nvPr/>
        </p:nvSpPr>
        <p:spPr>
          <a:xfrm>
            <a:off x="9492406" y="3209161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50F3C2D0-D87F-C3E1-7A62-FFB698BCA49A}"/>
              </a:ext>
            </a:extLst>
          </p:cNvPr>
          <p:cNvCxnSpPr>
            <a:cxnSpLocks/>
          </p:cNvCxnSpPr>
          <p:nvPr/>
        </p:nvCxnSpPr>
        <p:spPr>
          <a:xfrm flipH="1">
            <a:off x="7487536" y="2825023"/>
            <a:ext cx="9079" cy="7262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167CF6F7-1704-5F79-08DE-BACB636E7650}"/>
              </a:ext>
            </a:extLst>
          </p:cNvPr>
          <p:cNvSpPr/>
          <p:nvPr/>
        </p:nvSpPr>
        <p:spPr>
          <a:xfrm rot="12993896">
            <a:off x="7102254" y="3438793"/>
            <a:ext cx="373656" cy="706806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BDB004F6-EE3B-E01F-B00F-393B38EDD562}"/>
              </a:ext>
            </a:extLst>
          </p:cNvPr>
          <p:cNvCxnSpPr>
            <a:cxnSpLocks/>
          </p:cNvCxnSpPr>
          <p:nvPr/>
        </p:nvCxnSpPr>
        <p:spPr>
          <a:xfrm>
            <a:off x="7325360" y="3964701"/>
            <a:ext cx="155351" cy="6378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B2DF4ECB-9C7A-5DE6-6B66-79B77616C214}"/>
              </a:ext>
            </a:extLst>
          </p:cNvPr>
          <p:cNvCxnSpPr>
            <a:cxnSpLocks/>
          </p:cNvCxnSpPr>
          <p:nvPr/>
        </p:nvCxnSpPr>
        <p:spPr>
          <a:xfrm flipH="1">
            <a:off x="7325360" y="3551311"/>
            <a:ext cx="162176" cy="4133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0584E870-34D5-493B-C932-161623D74FA6}"/>
              </a:ext>
            </a:extLst>
          </p:cNvPr>
          <p:cNvCxnSpPr>
            <a:cxnSpLocks/>
          </p:cNvCxnSpPr>
          <p:nvPr/>
        </p:nvCxnSpPr>
        <p:spPr>
          <a:xfrm>
            <a:off x="7763853" y="3428999"/>
            <a:ext cx="647448" cy="8424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8E682595-762A-B2D0-9E29-04BEDEBBFFD6}"/>
              </a:ext>
            </a:extLst>
          </p:cNvPr>
          <p:cNvCxnSpPr>
            <a:cxnSpLocks/>
          </p:cNvCxnSpPr>
          <p:nvPr/>
        </p:nvCxnSpPr>
        <p:spPr>
          <a:xfrm flipH="1">
            <a:off x="7539224" y="3428999"/>
            <a:ext cx="224629" cy="4569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6602B2C9-58D8-904D-048D-F76002708535}"/>
              </a:ext>
            </a:extLst>
          </p:cNvPr>
          <p:cNvSpPr/>
          <p:nvPr/>
        </p:nvSpPr>
        <p:spPr>
          <a:xfrm>
            <a:off x="7395208" y="3413536"/>
            <a:ext cx="144016" cy="122312"/>
          </a:xfrm>
          <a:prstGeom prst="ellipse">
            <a:avLst/>
          </a:prstGeom>
          <a:solidFill>
            <a:srgbClr val="B8E08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B1B536E-AED0-0465-F14D-0BAC497A09BD}"/>
              </a:ext>
            </a:extLst>
          </p:cNvPr>
          <p:cNvSpPr/>
          <p:nvPr/>
        </p:nvSpPr>
        <p:spPr>
          <a:xfrm>
            <a:off x="5700279" y="3525343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C1FD0F25-52CE-265D-50E4-8539D73D6044}"/>
              </a:ext>
            </a:extLst>
          </p:cNvPr>
          <p:cNvSpPr/>
          <p:nvPr/>
        </p:nvSpPr>
        <p:spPr>
          <a:xfrm>
            <a:off x="5652630" y="3719213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EEB8EB25-A9FB-3282-1BDE-A29F3B164048}"/>
              </a:ext>
            </a:extLst>
          </p:cNvPr>
          <p:cNvSpPr/>
          <p:nvPr/>
        </p:nvSpPr>
        <p:spPr>
          <a:xfrm>
            <a:off x="5781772" y="390354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DDDB4120-CFE1-CA8A-AF7E-EF1D6F07705C}"/>
              </a:ext>
            </a:extLst>
          </p:cNvPr>
          <p:cNvSpPr/>
          <p:nvPr/>
        </p:nvSpPr>
        <p:spPr>
          <a:xfrm>
            <a:off x="5853780" y="407602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2027B89A-C7B8-CB5C-0552-407FA04891CC}"/>
              </a:ext>
            </a:extLst>
          </p:cNvPr>
          <p:cNvCxnSpPr>
            <a:cxnSpLocks/>
            <a:endCxn id="103" idx="7"/>
          </p:cNvCxnSpPr>
          <p:nvPr/>
        </p:nvCxnSpPr>
        <p:spPr>
          <a:xfrm flipH="1">
            <a:off x="6831216" y="3925783"/>
            <a:ext cx="452307" cy="28821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F6B12956-FA3A-1317-EFAA-FC776B1EE679}"/>
              </a:ext>
            </a:extLst>
          </p:cNvPr>
          <p:cNvSpPr/>
          <p:nvPr/>
        </p:nvSpPr>
        <p:spPr>
          <a:xfrm>
            <a:off x="6708291" y="4196089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0E76DD46-2563-5F82-4374-6DA43336033F}"/>
              </a:ext>
            </a:extLst>
          </p:cNvPr>
          <p:cNvSpPr/>
          <p:nvPr/>
        </p:nvSpPr>
        <p:spPr>
          <a:xfrm>
            <a:off x="6476092" y="4154676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AB6E578C-66B4-7CA0-E8A1-EDA4E884FD7D}"/>
              </a:ext>
            </a:extLst>
          </p:cNvPr>
          <p:cNvCxnSpPr>
            <a:cxnSpLocks/>
          </p:cNvCxnSpPr>
          <p:nvPr/>
        </p:nvCxnSpPr>
        <p:spPr>
          <a:xfrm flipH="1" flipV="1">
            <a:off x="6368037" y="3786767"/>
            <a:ext cx="894395" cy="957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D8302B4B-D965-9E14-CD1F-831F2AE78626}"/>
              </a:ext>
            </a:extLst>
          </p:cNvPr>
          <p:cNvCxnSpPr>
            <a:cxnSpLocks/>
            <a:endCxn id="99" idx="6"/>
          </p:cNvCxnSpPr>
          <p:nvPr/>
        </p:nvCxnSpPr>
        <p:spPr>
          <a:xfrm flipH="1" flipV="1">
            <a:off x="5796646" y="3780369"/>
            <a:ext cx="622165" cy="639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236444E3-F6CE-B5F6-9F8B-750EC427C4D2}"/>
              </a:ext>
            </a:extLst>
          </p:cNvPr>
          <p:cNvSpPr/>
          <p:nvPr/>
        </p:nvSpPr>
        <p:spPr>
          <a:xfrm>
            <a:off x="6223622" y="3706028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46904C9B-631E-7937-B111-72A2ECF80FF9}"/>
              </a:ext>
            </a:extLst>
          </p:cNvPr>
          <p:cNvSpPr/>
          <p:nvPr/>
        </p:nvSpPr>
        <p:spPr>
          <a:xfrm>
            <a:off x="8116943" y="390354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E83B12F9-0D58-D062-794C-5604BBDC0368}"/>
              </a:ext>
            </a:extLst>
          </p:cNvPr>
          <p:cNvSpPr/>
          <p:nvPr/>
        </p:nvSpPr>
        <p:spPr>
          <a:xfrm>
            <a:off x="7176648" y="3771218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2B994514-41F7-2AC8-4882-8219A7D02A99}"/>
              </a:ext>
            </a:extLst>
          </p:cNvPr>
          <p:cNvCxnSpPr>
            <a:cxnSpLocks/>
          </p:cNvCxnSpPr>
          <p:nvPr/>
        </p:nvCxnSpPr>
        <p:spPr>
          <a:xfrm>
            <a:off x="8863650" y="3428999"/>
            <a:ext cx="134778" cy="7583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33F0BEC5-14C9-4F94-75C8-B4C3981D339E}"/>
              </a:ext>
            </a:extLst>
          </p:cNvPr>
          <p:cNvCxnSpPr>
            <a:cxnSpLocks/>
          </p:cNvCxnSpPr>
          <p:nvPr/>
        </p:nvCxnSpPr>
        <p:spPr>
          <a:xfrm flipH="1">
            <a:off x="9093730" y="3794234"/>
            <a:ext cx="47068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771796DD-D3FF-F9AB-470F-8B6C6277214C}"/>
              </a:ext>
            </a:extLst>
          </p:cNvPr>
          <p:cNvCxnSpPr>
            <a:cxnSpLocks/>
          </p:cNvCxnSpPr>
          <p:nvPr/>
        </p:nvCxnSpPr>
        <p:spPr>
          <a:xfrm>
            <a:off x="8998428" y="3964701"/>
            <a:ext cx="192399" cy="80385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1E43990F-1529-4387-A92B-D1B0D1B21DC0}"/>
              </a:ext>
            </a:extLst>
          </p:cNvPr>
          <p:cNvSpPr/>
          <p:nvPr/>
        </p:nvSpPr>
        <p:spPr>
          <a:xfrm>
            <a:off x="8791642" y="3428999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6DEE201F-7B26-6929-5700-F98AD8D94426}"/>
              </a:ext>
            </a:extLst>
          </p:cNvPr>
          <p:cNvCxnSpPr>
            <a:cxnSpLocks/>
          </p:cNvCxnSpPr>
          <p:nvPr/>
        </p:nvCxnSpPr>
        <p:spPr>
          <a:xfrm flipH="1" flipV="1">
            <a:off x="9564414" y="3794234"/>
            <a:ext cx="735724" cy="2030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C5E02BF1-4FDC-9B91-6B53-18E8ED6013D2}"/>
              </a:ext>
            </a:extLst>
          </p:cNvPr>
          <p:cNvSpPr/>
          <p:nvPr/>
        </p:nvSpPr>
        <p:spPr>
          <a:xfrm>
            <a:off x="8935658" y="3707527"/>
            <a:ext cx="1074033" cy="47981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FD5509BF-7D10-FBED-99D6-AE8DE9826D9D}"/>
              </a:ext>
            </a:extLst>
          </p:cNvPr>
          <p:cNvSpPr/>
          <p:nvPr/>
        </p:nvSpPr>
        <p:spPr>
          <a:xfrm>
            <a:off x="9340457" y="38931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DC068907-C34B-208A-B0B5-D667EAE85C2A}"/>
              </a:ext>
            </a:extLst>
          </p:cNvPr>
          <p:cNvSpPr/>
          <p:nvPr/>
        </p:nvSpPr>
        <p:spPr>
          <a:xfrm rot="18073205">
            <a:off x="8441398" y="3697486"/>
            <a:ext cx="621192" cy="7570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A8B3750A-246B-3275-CEC5-528FD0B1AC8E}"/>
              </a:ext>
            </a:extLst>
          </p:cNvPr>
          <p:cNvSpPr/>
          <p:nvPr/>
        </p:nvSpPr>
        <p:spPr>
          <a:xfrm>
            <a:off x="8863650" y="3964701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1AEF75C7-DAEA-8416-8D76-B048323A754F}"/>
              </a:ext>
            </a:extLst>
          </p:cNvPr>
          <p:cNvSpPr/>
          <p:nvPr/>
        </p:nvSpPr>
        <p:spPr>
          <a:xfrm>
            <a:off x="7273951" y="41655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B90C27E-0BC4-3ABE-CA99-BC7753784E7A}"/>
              </a:ext>
            </a:extLst>
          </p:cNvPr>
          <p:cNvSpPr/>
          <p:nvPr/>
        </p:nvSpPr>
        <p:spPr>
          <a:xfrm>
            <a:off x="7593983" y="4211203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99F1A2E-AE78-12E9-5BFC-A2982F74C4C8}"/>
              </a:ext>
            </a:extLst>
          </p:cNvPr>
          <p:cNvSpPr/>
          <p:nvPr/>
        </p:nvSpPr>
        <p:spPr>
          <a:xfrm rot="16200000">
            <a:off x="9072173" y="3155808"/>
            <a:ext cx="894344" cy="27933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3046E801-A03C-47F0-2B84-4857E6249BE3}"/>
              </a:ext>
            </a:extLst>
          </p:cNvPr>
          <p:cNvCxnSpPr>
            <a:cxnSpLocks/>
          </p:cNvCxnSpPr>
          <p:nvPr/>
        </p:nvCxnSpPr>
        <p:spPr>
          <a:xfrm>
            <a:off x="7293756" y="2563527"/>
            <a:ext cx="151942" cy="1570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79F7BF9A-61AE-01EA-CCB2-1509B3A2A26A}"/>
              </a:ext>
            </a:extLst>
          </p:cNvPr>
          <p:cNvSpPr/>
          <p:nvPr/>
        </p:nvSpPr>
        <p:spPr>
          <a:xfrm>
            <a:off x="7424607" y="2702711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53B0642B-7482-DEDB-6936-0F26E6B0D662}"/>
              </a:ext>
            </a:extLst>
          </p:cNvPr>
          <p:cNvCxnSpPr>
            <a:cxnSpLocks/>
          </p:cNvCxnSpPr>
          <p:nvPr/>
        </p:nvCxnSpPr>
        <p:spPr>
          <a:xfrm>
            <a:off x="9874913" y="3809980"/>
            <a:ext cx="226277" cy="50759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1DD00003-B619-6E72-F092-F67AC735A40F}"/>
              </a:ext>
            </a:extLst>
          </p:cNvPr>
          <p:cNvSpPr/>
          <p:nvPr/>
        </p:nvSpPr>
        <p:spPr>
          <a:xfrm>
            <a:off x="9740135" y="3809980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EA4A3ADE-44F9-D0CB-2F0F-DCDD7A2687B2}"/>
              </a:ext>
            </a:extLst>
          </p:cNvPr>
          <p:cNvCxnSpPr>
            <a:cxnSpLocks/>
          </p:cNvCxnSpPr>
          <p:nvPr/>
        </p:nvCxnSpPr>
        <p:spPr>
          <a:xfrm>
            <a:off x="8591054" y="1991672"/>
            <a:ext cx="788626" cy="115880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4FAB6901-CB7B-9367-F8B5-605B9BBE463D}"/>
              </a:ext>
            </a:extLst>
          </p:cNvPr>
          <p:cNvSpPr/>
          <p:nvPr/>
        </p:nvSpPr>
        <p:spPr>
          <a:xfrm>
            <a:off x="8551578" y="1959067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50431265-C3B1-A2AB-3FF8-23B9A42BF251}"/>
              </a:ext>
            </a:extLst>
          </p:cNvPr>
          <p:cNvCxnSpPr>
            <a:cxnSpLocks/>
          </p:cNvCxnSpPr>
          <p:nvPr/>
        </p:nvCxnSpPr>
        <p:spPr>
          <a:xfrm>
            <a:off x="9023593" y="3397049"/>
            <a:ext cx="316864" cy="3221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2E2A2C4C-9D51-0A51-E17A-5E1803D58D69}"/>
              </a:ext>
            </a:extLst>
          </p:cNvPr>
          <p:cNvCxnSpPr>
            <a:cxnSpLocks/>
          </p:cNvCxnSpPr>
          <p:nvPr/>
        </p:nvCxnSpPr>
        <p:spPr>
          <a:xfrm>
            <a:off x="6365556" y="3276508"/>
            <a:ext cx="2658037" cy="1370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Ellipse 156">
            <a:extLst>
              <a:ext uri="{FF2B5EF4-FFF2-40B4-BE49-F238E27FC236}">
                <a16:creationId xmlns:a16="http://schemas.microsoft.com/office/drawing/2014/main" id="{9358B621-87F8-1BF3-C4D9-0728C924535A}"/>
              </a:ext>
            </a:extLst>
          </p:cNvPr>
          <p:cNvSpPr/>
          <p:nvPr/>
        </p:nvSpPr>
        <p:spPr>
          <a:xfrm>
            <a:off x="6096000" y="3165187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E01BA62A-357B-F307-0E99-4001E63DB8D4}"/>
              </a:ext>
            </a:extLst>
          </p:cNvPr>
          <p:cNvCxnSpPr>
            <a:cxnSpLocks/>
          </p:cNvCxnSpPr>
          <p:nvPr/>
        </p:nvCxnSpPr>
        <p:spPr>
          <a:xfrm>
            <a:off x="6844211" y="3285219"/>
            <a:ext cx="462835" cy="4339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Ellipse 158">
            <a:extLst>
              <a:ext uri="{FF2B5EF4-FFF2-40B4-BE49-F238E27FC236}">
                <a16:creationId xmlns:a16="http://schemas.microsoft.com/office/drawing/2014/main" id="{51A30FEA-3B0C-2612-47EC-A66234C5BFD9}"/>
              </a:ext>
            </a:extLst>
          </p:cNvPr>
          <p:cNvSpPr/>
          <p:nvPr/>
        </p:nvSpPr>
        <p:spPr>
          <a:xfrm>
            <a:off x="10517331" y="2597209"/>
            <a:ext cx="764487" cy="8424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55CD1DB4-5E39-3AB7-FDAF-BDE678DB2925}"/>
              </a:ext>
            </a:extLst>
          </p:cNvPr>
          <p:cNvSpPr/>
          <p:nvPr/>
        </p:nvSpPr>
        <p:spPr>
          <a:xfrm>
            <a:off x="10762627" y="2880874"/>
            <a:ext cx="269556" cy="2226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A4A9B216-18F0-780B-E90B-D4E6C8D75EE9}"/>
              </a:ext>
            </a:extLst>
          </p:cNvPr>
          <p:cNvCxnSpPr>
            <a:cxnSpLocks/>
          </p:cNvCxnSpPr>
          <p:nvPr/>
        </p:nvCxnSpPr>
        <p:spPr>
          <a:xfrm flipV="1">
            <a:off x="10300138" y="3964701"/>
            <a:ext cx="1759275" cy="3260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>
            <a:extLst>
              <a:ext uri="{FF2B5EF4-FFF2-40B4-BE49-F238E27FC236}">
                <a16:creationId xmlns:a16="http://schemas.microsoft.com/office/drawing/2014/main" id="{A956B47F-788C-F412-D5AF-CD4CAC31A13C}"/>
              </a:ext>
            </a:extLst>
          </p:cNvPr>
          <p:cNvSpPr/>
          <p:nvPr/>
        </p:nvSpPr>
        <p:spPr>
          <a:xfrm>
            <a:off x="10072462" y="3429000"/>
            <a:ext cx="690166" cy="6867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E48FB99F-3164-ACDD-DB3F-3F99AE6739B3}"/>
              </a:ext>
            </a:extLst>
          </p:cNvPr>
          <p:cNvCxnSpPr>
            <a:cxnSpLocks/>
            <a:endCxn id="162" idx="0"/>
          </p:cNvCxnSpPr>
          <p:nvPr/>
        </p:nvCxnSpPr>
        <p:spPr>
          <a:xfrm flipH="1" flipV="1">
            <a:off x="10417545" y="3429000"/>
            <a:ext cx="138695" cy="30939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>
            <a:extLst>
              <a:ext uri="{FF2B5EF4-FFF2-40B4-BE49-F238E27FC236}">
                <a16:creationId xmlns:a16="http://schemas.microsoft.com/office/drawing/2014/main" id="{662F27C5-E252-CD83-FFF0-F6464C0984B5}"/>
              </a:ext>
            </a:extLst>
          </p:cNvPr>
          <p:cNvCxnSpPr>
            <a:cxnSpLocks/>
          </p:cNvCxnSpPr>
          <p:nvPr/>
        </p:nvCxnSpPr>
        <p:spPr>
          <a:xfrm flipH="1" flipV="1">
            <a:off x="10101190" y="3882539"/>
            <a:ext cx="391881" cy="251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Ellipse 164">
            <a:extLst>
              <a:ext uri="{FF2B5EF4-FFF2-40B4-BE49-F238E27FC236}">
                <a16:creationId xmlns:a16="http://schemas.microsoft.com/office/drawing/2014/main" id="{025E12B0-7C9E-34A4-D8D3-8169D5903E9E}"/>
              </a:ext>
            </a:extLst>
          </p:cNvPr>
          <p:cNvSpPr/>
          <p:nvPr/>
        </p:nvSpPr>
        <p:spPr>
          <a:xfrm>
            <a:off x="10493071" y="3796371"/>
            <a:ext cx="269556" cy="222641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F94F9C97-0EB6-6001-59A7-C84EA144E74B}"/>
              </a:ext>
            </a:extLst>
          </p:cNvPr>
          <p:cNvSpPr/>
          <p:nvPr/>
        </p:nvSpPr>
        <p:spPr>
          <a:xfrm>
            <a:off x="11012270" y="3774665"/>
            <a:ext cx="269556" cy="222641"/>
          </a:xfrm>
          <a:prstGeom prst="ellipse">
            <a:avLst/>
          </a:prstGeom>
          <a:solidFill>
            <a:srgbClr val="8C3F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3CD2E9F8-1AD4-0499-6CF8-96ABE53F59DE}"/>
              </a:ext>
            </a:extLst>
          </p:cNvPr>
          <p:cNvSpPr/>
          <p:nvPr/>
        </p:nvSpPr>
        <p:spPr>
          <a:xfrm>
            <a:off x="10950280" y="3551311"/>
            <a:ext cx="589164" cy="8424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8D0E45CA-2F47-22B4-00B2-FC3B399660FA}"/>
              </a:ext>
            </a:extLst>
          </p:cNvPr>
          <p:cNvSpPr/>
          <p:nvPr/>
        </p:nvSpPr>
        <p:spPr>
          <a:xfrm>
            <a:off x="11655080" y="3635940"/>
            <a:ext cx="269556" cy="222641"/>
          </a:xfrm>
          <a:prstGeom prst="ellipse">
            <a:avLst/>
          </a:prstGeom>
          <a:solidFill>
            <a:srgbClr val="8C3FC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8A476FD5-B319-3E65-5B5E-326C4652D874}"/>
              </a:ext>
            </a:extLst>
          </p:cNvPr>
          <p:cNvSpPr/>
          <p:nvPr/>
        </p:nvSpPr>
        <p:spPr>
          <a:xfrm rot="16200000">
            <a:off x="7852558" y="3877917"/>
            <a:ext cx="851737" cy="1916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98322C7F-5F96-DD66-7201-32176B2A61CD}"/>
              </a:ext>
            </a:extLst>
          </p:cNvPr>
          <p:cNvSpPr/>
          <p:nvPr/>
        </p:nvSpPr>
        <p:spPr>
          <a:xfrm>
            <a:off x="7594804" y="494789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0CAAF6C8-94AB-AFA1-6A18-007662C57445}"/>
              </a:ext>
            </a:extLst>
          </p:cNvPr>
          <p:cNvSpPr/>
          <p:nvPr/>
        </p:nvSpPr>
        <p:spPr>
          <a:xfrm>
            <a:off x="7715454" y="492095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31F00C34-C40C-5E7A-F67C-27FCB994CA4D}"/>
              </a:ext>
            </a:extLst>
          </p:cNvPr>
          <p:cNvSpPr/>
          <p:nvPr/>
        </p:nvSpPr>
        <p:spPr>
          <a:xfrm>
            <a:off x="7799546" y="4897223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D5263BE8-7424-E260-AF5F-D12ABE383A72}"/>
              </a:ext>
            </a:extLst>
          </p:cNvPr>
          <p:cNvCxnSpPr>
            <a:cxnSpLocks/>
            <a:endCxn id="170" idx="0"/>
          </p:cNvCxnSpPr>
          <p:nvPr/>
        </p:nvCxnSpPr>
        <p:spPr>
          <a:xfrm>
            <a:off x="7559023" y="4717904"/>
            <a:ext cx="107789" cy="2299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Ellipse 173">
            <a:extLst>
              <a:ext uri="{FF2B5EF4-FFF2-40B4-BE49-F238E27FC236}">
                <a16:creationId xmlns:a16="http://schemas.microsoft.com/office/drawing/2014/main" id="{1E167D67-ED8B-0465-903E-042DE32DE16A}"/>
              </a:ext>
            </a:extLst>
          </p:cNvPr>
          <p:cNvSpPr/>
          <p:nvPr/>
        </p:nvSpPr>
        <p:spPr>
          <a:xfrm>
            <a:off x="8914510" y="453784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ADD34E11-539E-A3C0-F79B-5F6A3212D459}"/>
              </a:ext>
            </a:extLst>
          </p:cNvPr>
          <p:cNvSpPr/>
          <p:nvPr/>
        </p:nvSpPr>
        <p:spPr>
          <a:xfrm>
            <a:off x="7422226" y="4527389"/>
            <a:ext cx="236038" cy="2334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82151328-9C8A-505D-286C-B90FAA1EBC27}"/>
              </a:ext>
            </a:extLst>
          </p:cNvPr>
          <p:cNvSpPr/>
          <p:nvPr/>
        </p:nvSpPr>
        <p:spPr>
          <a:xfrm>
            <a:off x="8087577" y="479071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FEC16F58-61BF-00E3-B8CE-C1462BA74BA5}"/>
              </a:ext>
            </a:extLst>
          </p:cNvPr>
          <p:cNvSpPr/>
          <p:nvPr/>
        </p:nvSpPr>
        <p:spPr>
          <a:xfrm>
            <a:off x="9824873" y="4317574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E660D765-48D7-668E-7FA3-AD8192C8FA95}"/>
              </a:ext>
            </a:extLst>
          </p:cNvPr>
          <p:cNvSpPr/>
          <p:nvPr/>
        </p:nvSpPr>
        <p:spPr>
          <a:xfrm>
            <a:off x="8260959" y="4187342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7252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7557-B040-B16E-2C00-44B3DD8CA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tangle 178">
            <a:extLst>
              <a:ext uri="{FF2B5EF4-FFF2-40B4-BE49-F238E27FC236}">
                <a16:creationId xmlns:a16="http://schemas.microsoft.com/office/drawing/2014/main" id="{6ACE033F-661C-E3E9-7DDD-DCCDCED090E8}"/>
              </a:ext>
            </a:extLst>
          </p:cNvPr>
          <p:cNvSpPr/>
          <p:nvPr/>
        </p:nvSpPr>
        <p:spPr>
          <a:xfrm>
            <a:off x="40861" y="42584"/>
            <a:ext cx="3492980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a) 1640 : En Amérique…</a:t>
            </a:r>
          </a:p>
          <a:p>
            <a:r>
              <a:rPr lang="fr-FR" sz="1600" dirty="0"/>
              <a:t>D</a:t>
            </a:r>
            <a:r>
              <a:rPr lang="fr-FR" sz="1500" dirty="0"/>
              <a:t>éveloppement de la canne à sucre</a:t>
            </a:r>
          </a:p>
          <a:p>
            <a:r>
              <a:rPr lang="fr-FR" sz="1600" dirty="0"/>
              <a:t>Au Brésil et dans les îles Caraïbes</a:t>
            </a:r>
          </a:p>
          <a:p>
            <a:r>
              <a:rPr lang="fr-FR" sz="1600" dirty="0"/>
              <a:t>Nécessitant de nombreux esclaves</a:t>
            </a:r>
          </a:p>
          <a:p>
            <a:r>
              <a:rPr lang="fr-FR" sz="1600" dirty="0"/>
              <a:t>*Dans l’ordre… </a:t>
            </a:r>
          </a:p>
          <a:p>
            <a:endParaRPr lang="fr-FR" sz="1600" dirty="0"/>
          </a:p>
          <a:p>
            <a:r>
              <a:rPr lang="fr-FR" sz="1500" dirty="0"/>
              <a:t>*1630-54 : La Nouvelle-Hollande au Brésil</a:t>
            </a:r>
          </a:p>
          <a:p>
            <a:r>
              <a:rPr lang="fr-FR" sz="1500" dirty="0"/>
              <a:t>*1635 : Martinique-Guadeloupe françaises</a:t>
            </a:r>
          </a:p>
          <a:p>
            <a:r>
              <a:rPr lang="fr-FR" sz="1500" dirty="0"/>
              <a:t>*1655 : Jamaïque britannique</a:t>
            </a:r>
          </a:p>
          <a:p>
            <a:r>
              <a:rPr lang="fr-FR" sz="1500" dirty="0"/>
              <a:t>*1619 : 1</a:t>
            </a:r>
            <a:r>
              <a:rPr lang="fr-FR" sz="1500" baseline="30000" dirty="0"/>
              <a:t>ers</a:t>
            </a:r>
            <a:r>
              <a:rPr lang="fr-FR" sz="1500" dirty="0"/>
              <a:t> Noirs en Amérique du Nord</a:t>
            </a:r>
          </a:p>
          <a:p>
            <a:r>
              <a:rPr lang="fr-FR" sz="1500" dirty="0">
                <a:solidFill>
                  <a:srgbClr val="FF0000"/>
                </a:solidFill>
              </a:rPr>
              <a:t>NB : En Afrique, importations de produits manufacturés européens</a:t>
            </a:r>
          </a:p>
          <a:p>
            <a:r>
              <a:rPr lang="fr-FR" sz="1500" dirty="0">
                <a:solidFill>
                  <a:srgbClr val="FF0000"/>
                </a:solidFill>
              </a:rPr>
              <a:t>Et déclin des artisanats locaux</a:t>
            </a:r>
          </a:p>
          <a:p>
            <a:endParaRPr lang="fr-FR" sz="1500" dirty="0"/>
          </a:p>
          <a:p>
            <a:r>
              <a:rPr lang="fr-FR" sz="1500" dirty="0"/>
              <a:t>NB : En Europe…</a:t>
            </a:r>
          </a:p>
          <a:p>
            <a:r>
              <a:rPr lang="fr-FR" sz="1500" dirty="0"/>
              <a:t>Naissance des compagnies négrières…</a:t>
            </a:r>
          </a:p>
          <a:p>
            <a:r>
              <a:rPr lang="fr-FR" sz="1500" dirty="0"/>
              <a:t>*1672 : En Angleterre</a:t>
            </a:r>
          </a:p>
          <a:p>
            <a:r>
              <a:rPr lang="fr-FR" sz="1500" dirty="0"/>
              <a:t>La Royal </a:t>
            </a:r>
            <a:r>
              <a:rPr lang="fr-FR" sz="1500" dirty="0" err="1"/>
              <a:t>African</a:t>
            </a:r>
            <a:r>
              <a:rPr lang="fr-FR" sz="1500" dirty="0"/>
              <a:t> </a:t>
            </a:r>
            <a:r>
              <a:rPr lang="fr-FR" sz="1500" dirty="0" err="1"/>
              <a:t>Company</a:t>
            </a:r>
            <a:endParaRPr lang="fr-FR" sz="1500" dirty="0"/>
          </a:p>
          <a:p>
            <a:r>
              <a:rPr lang="fr-FR" sz="1500" dirty="0"/>
              <a:t>*1673 : En France</a:t>
            </a:r>
          </a:p>
          <a:p>
            <a:r>
              <a:rPr lang="fr-FR" sz="1500" dirty="0"/>
              <a:t>La Compagnie du Sénégal</a:t>
            </a:r>
          </a:p>
          <a:p>
            <a:endParaRPr lang="fr-FR" sz="1500" dirty="0"/>
          </a:p>
          <a:p>
            <a:r>
              <a:rPr lang="fr-FR" sz="1500" dirty="0"/>
              <a:t>*</a:t>
            </a:r>
            <a:r>
              <a:rPr lang="fr-FR" sz="1500" u="sng" dirty="0"/>
              <a:t>Conséquence</a:t>
            </a:r>
            <a:r>
              <a:rPr lang="fr-FR" sz="1500" dirty="0"/>
              <a:t>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93BBA3-C763-E6CC-9BBB-76DA66B68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091" t="1959" r="3477" b="26939"/>
          <a:stretch>
            <a:fillRect/>
          </a:stretch>
        </p:blipFill>
        <p:spPr>
          <a:xfrm>
            <a:off x="3608234" y="102287"/>
            <a:ext cx="8506439" cy="47643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C53D635-4E70-1106-D7AC-BD095B4A8570}"/>
              </a:ext>
            </a:extLst>
          </p:cNvPr>
          <p:cNvSpPr/>
          <p:nvPr/>
        </p:nvSpPr>
        <p:spPr>
          <a:xfrm>
            <a:off x="8836406" y="2531730"/>
            <a:ext cx="226314" cy="19183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5C96721-898D-8B74-17A1-FF7CA0074561}"/>
              </a:ext>
            </a:extLst>
          </p:cNvPr>
          <p:cNvSpPr/>
          <p:nvPr/>
        </p:nvSpPr>
        <p:spPr>
          <a:xfrm>
            <a:off x="9155594" y="2484463"/>
            <a:ext cx="226314" cy="19183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D2B9C9A-0AA4-B707-20F8-7140F036A23B}"/>
              </a:ext>
            </a:extLst>
          </p:cNvPr>
          <p:cNvSpPr/>
          <p:nvPr/>
        </p:nvSpPr>
        <p:spPr>
          <a:xfrm>
            <a:off x="8450498" y="2449246"/>
            <a:ext cx="226314" cy="19183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0C78541-C5D8-BD3F-86F8-0861D1BC8710}"/>
              </a:ext>
            </a:extLst>
          </p:cNvPr>
          <p:cNvSpPr/>
          <p:nvPr/>
        </p:nvSpPr>
        <p:spPr>
          <a:xfrm>
            <a:off x="9525410" y="2435812"/>
            <a:ext cx="226314" cy="19183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7DDB0E9-2828-089A-EFE5-477219E5AC73}"/>
              </a:ext>
            </a:extLst>
          </p:cNvPr>
          <p:cNvSpPr/>
          <p:nvPr/>
        </p:nvSpPr>
        <p:spPr>
          <a:xfrm>
            <a:off x="9798161" y="2435812"/>
            <a:ext cx="226314" cy="19183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420A395-F900-87DC-ADF4-5C37193566CD}"/>
              </a:ext>
            </a:extLst>
          </p:cNvPr>
          <p:cNvSpPr/>
          <p:nvPr/>
        </p:nvSpPr>
        <p:spPr>
          <a:xfrm>
            <a:off x="10024475" y="1552151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8A9474-8250-D419-8484-77929D1074A1}"/>
              </a:ext>
            </a:extLst>
          </p:cNvPr>
          <p:cNvSpPr/>
          <p:nvPr/>
        </p:nvSpPr>
        <p:spPr>
          <a:xfrm>
            <a:off x="8254684" y="1440312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23EDAE3-A470-B7CB-0355-43F23E69B975}"/>
              </a:ext>
            </a:extLst>
          </p:cNvPr>
          <p:cNvSpPr/>
          <p:nvPr/>
        </p:nvSpPr>
        <p:spPr>
          <a:xfrm>
            <a:off x="11403441" y="1897332"/>
            <a:ext cx="226314" cy="191836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9070380-9384-9B14-DFD9-AAD75BBE93A8}"/>
              </a:ext>
            </a:extLst>
          </p:cNvPr>
          <p:cNvSpPr/>
          <p:nvPr/>
        </p:nvSpPr>
        <p:spPr>
          <a:xfrm>
            <a:off x="10522966" y="3608690"/>
            <a:ext cx="226314" cy="191836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1BAA866-8456-A0D7-67A3-AACD0E6FCFF8}"/>
              </a:ext>
            </a:extLst>
          </p:cNvPr>
          <p:cNvSpPr/>
          <p:nvPr/>
        </p:nvSpPr>
        <p:spPr>
          <a:xfrm>
            <a:off x="6600555" y="3833204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7561AB6-F506-151B-F0D2-E9856B33ABEF}"/>
              </a:ext>
            </a:extLst>
          </p:cNvPr>
          <p:cNvSpPr/>
          <p:nvPr/>
        </p:nvSpPr>
        <p:spPr>
          <a:xfrm>
            <a:off x="5451147" y="2226605"/>
            <a:ext cx="269556" cy="22264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4912F61-C4C9-0450-C5BE-1DE3CF355935}"/>
              </a:ext>
            </a:extLst>
          </p:cNvPr>
          <p:cNvSpPr/>
          <p:nvPr/>
        </p:nvSpPr>
        <p:spPr>
          <a:xfrm>
            <a:off x="4750107" y="2115284"/>
            <a:ext cx="269556" cy="32052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j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92FCFE1-FD67-CBDB-B7CF-E9A239F7BBC3}"/>
              </a:ext>
            </a:extLst>
          </p:cNvPr>
          <p:cNvSpPr/>
          <p:nvPr/>
        </p:nvSpPr>
        <p:spPr>
          <a:xfrm>
            <a:off x="4884885" y="1217671"/>
            <a:ext cx="269556" cy="222641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59E9670-7C0D-62C4-C58F-624AAFE78611}"/>
              </a:ext>
            </a:extLst>
          </p:cNvPr>
          <p:cNvSpPr/>
          <p:nvPr/>
        </p:nvSpPr>
        <p:spPr>
          <a:xfrm>
            <a:off x="8725748" y="2882442"/>
            <a:ext cx="135463" cy="11548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A0EBF9E-D77B-1940-280D-C7CD99CF6C7A}"/>
              </a:ext>
            </a:extLst>
          </p:cNvPr>
          <p:cNvSpPr/>
          <p:nvPr/>
        </p:nvSpPr>
        <p:spPr>
          <a:xfrm>
            <a:off x="3774837" y="1918777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E30069D-E4BE-8B07-1F13-EA20BC269824}"/>
              </a:ext>
            </a:extLst>
          </p:cNvPr>
          <p:cNvSpPr/>
          <p:nvPr/>
        </p:nvSpPr>
        <p:spPr>
          <a:xfrm>
            <a:off x="8524239" y="2934263"/>
            <a:ext cx="135463" cy="11548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4A0BA08-1669-07CA-EF77-FA07C0F1BCBA}"/>
              </a:ext>
            </a:extLst>
          </p:cNvPr>
          <p:cNvSpPr/>
          <p:nvPr/>
        </p:nvSpPr>
        <p:spPr>
          <a:xfrm>
            <a:off x="8625844" y="2915788"/>
            <a:ext cx="135463" cy="115487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82946EA-9E35-90E0-9195-9FEB13B38516}"/>
              </a:ext>
            </a:extLst>
          </p:cNvPr>
          <p:cNvSpPr/>
          <p:nvPr/>
        </p:nvSpPr>
        <p:spPr>
          <a:xfrm>
            <a:off x="8180942" y="924490"/>
            <a:ext cx="269556" cy="22264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5A5DEF2-4793-477F-970F-23DE8ED6C8FE}"/>
              </a:ext>
            </a:extLst>
          </p:cNvPr>
          <p:cNvSpPr/>
          <p:nvPr/>
        </p:nvSpPr>
        <p:spPr>
          <a:xfrm>
            <a:off x="8407256" y="892568"/>
            <a:ext cx="269556" cy="22264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32FC41F-FF75-7AAB-5C88-592996D6326F}"/>
              </a:ext>
            </a:extLst>
          </p:cNvPr>
          <p:cNvSpPr/>
          <p:nvPr/>
        </p:nvSpPr>
        <p:spPr>
          <a:xfrm>
            <a:off x="8641333" y="502226"/>
            <a:ext cx="269556" cy="222641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67CC845-0F3B-6BAC-3ED4-DB0F9219D945}"/>
              </a:ext>
            </a:extLst>
          </p:cNvPr>
          <p:cNvSpPr/>
          <p:nvPr/>
        </p:nvSpPr>
        <p:spPr>
          <a:xfrm>
            <a:off x="8563126" y="114229"/>
            <a:ext cx="269556" cy="222641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FC46BE7-AA96-EB5E-2E29-C6DE989F239A}"/>
              </a:ext>
            </a:extLst>
          </p:cNvPr>
          <p:cNvSpPr/>
          <p:nvPr/>
        </p:nvSpPr>
        <p:spPr>
          <a:xfrm>
            <a:off x="7793721" y="2445937"/>
            <a:ext cx="135463" cy="11548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009FED7-6B67-82BC-622B-541C3E8D59D5}"/>
              </a:ext>
            </a:extLst>
          </p:cNvPr>
          <p:cNvSpPr/>
          <p:nvPr/>
        </p:nvSpPr>
        <p:spPr>
          <a:xfrm>
            <a:off x="7734089" y="2320325"/>
            <a:ext cx="135463" cy="11548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828DE51-F503-7E37-95B4-A48B16232528}"/>
              </a:ext>
            </a:extLst>
          </p:cNvPr>
          <p:cNvSpPr/>
          <p:nvPr/>
        </p:nvSpPr>
        <p:spPr>
          <a:xfrm>
            <a:off x="10129520" y="3429000"/>
            <a:ext cx="833120" cy="8289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973FCCE-2628-3F06-1682-2AD39F809990}"/>
              </a:ext>
            </a:extLst>
          </p:cNvPr>
          <p:cNvSpPr/>
          <p:nvPr/>
        </p:nvSpPr>
        <p:spPr>
          <a:xfrm>
            <a:off x="9222007" y="3242610"/>
            <a:ext cx="833120" cy="8289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4A28A80-430C-0F48-68D5-CDD48581545D}"/>
              </a:ext>
            </a:extLst>
          </p:cNvPr>
          <p:cNvSpPr/>
          <p:nvPr/>
        </p:nvSpPr>
        <p:spPr>
          <a:xfrm>
            <a:off x="9229928" y="3775460"/>
            <a:ext cx="135463" cy="11548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D830BFF8-5652-7088-FA4F-11B5D5FD5086}"/>
              </a:ext>
            </a:extLst>
          </p:cNvPr>
          <p:cNvSpPr/>
          <p:nvPr/>
        </p:nvSpPr>
        <p:spPr>
          <a:xfrm>
            <a:off x="8904371" y="204280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8E2D001-AEE1-1A2A-7D48-EF16DAD4D33F}"/>
              </a:ext>
            </a:extLst>
          </p:cNvPr>
          <p:cNvSpPr/>
          <p:nvPr/>
        </p:nvSpPr>
        <p:spPr>
          <a:xfrm>
            <a:off x="8439578" y="2952738"/>
            <a:ext cx="135463" cy="11548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255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CA6E8-DDF3-D3BC-1463-85251C6B3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CAA49C-C5FC-0F3F-8F3E-1A8ED7100987}"/>
              </a:ext>
            </a:extLst>
          </p:cNvPr>
          <p:cNvSpPr/>
          <p:nvPr/>
        </p:nvSpPr>
        <p:spPr>
          <a:xfrm>
            <a:off x="40861" y="108276"/>
            <a:ext cx="4178540" cy="64786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b) En Afrique, la traite négrière va</a:t>
            </a:r>
          </a:p>
          <a:p>
            <a:r>
              <a:rPr lang="fr-FR" sz="1600" dirty="0"/>
              <a:t>Se développer et se concentrer</a:t>
            </a:r>
          </a:p>
          <a:p>
            <a:r>
              <a:rPr lang="fr-FR" sz="1600" dirty="0"/>
              <a:t>Au </a:t>
            </a:r>
            <a:r>
              <a:rPr lang="fr-FR" sz="1600" dirty="0" err="1"/>
              <a:t>Sénégal-Gambie</a:t>
            </a:r>
            <a:r>
              <a:rPr lang="fr-FR" sz="1600" dirty="0"/>
              <a:t>, en Angola </a:t>
            </a:r>
          </a:p>
          <a:p>
            <a:r>
              <a:rPr lang="fr-FR" sz="1600" dirty="0"/>
              <a:t>Et dans le golfe de Guinée</a:t>
            </a:r>
          </a:p>
          <a:p>
            <a:r>
              <a:rPr lang="fr-FR" sz="1600" dirty="0"/>
              <a:t>Et enrichir de puissants royaumes déjà existants</a:t>
            </a:r>
          </a:p>
          <a:p>
            <a:endParaRPr lang="fr-FR" sz="1600" dirty="0"/>
          </a:p>
          <a:p>
            <a:r>
              <a:rPr lang="fr-FR" sz="1600" dirty="0"/>
              <a:t>NB : Pour ces royaumes</a:t>
            </a:r>
          </a:p>
          <a:p>
            <a:r>
              <a:rPr lang="fr-FR" sz="1600" dirty="0"/>
              <a:t>Un processus d’enrichissement…</a:t>
            </a:r>
          </a:p>
          <a:p>
            <a:r>
              <a:rPr lang="fr-FR" sz="1600" dirty="0"/>
              <a:t>- Vente d’esclaves contre des armes</a:t>
            </a:r>
            <a:r>
              <a:rPr lang="fr-FR" sz="1500" dirty="0"/>
              <a:t>…</a:t>
            </a:r>
          </a:p>
          <a:p>
            <a:r>
              <a:rPr lang="fr-FR" sz="1500" dirty="0"/>
              <a:t>- Nombreuses guerres d’expansion…</a:t>
            </a:r>
          </a:p>
          <a:p>
            <a:r>
              <a:rPr lang="fr-FR" sz="1500" dirty="0"/>
              <a:t>- Captures ou tributs d’esclaves</a:t>
            </a:r>
          </a:p>
          <a:p>
            <a:r>
              <a:rPr lang="fr-FR" sz="1500" dirty="0"/>
              <a:t>- Esclaves </a:t>
            </a:r>
            <a:r>
              <a:rPr lang="fr-FR" sz="1500" u="sng" dirty="0"/>
              <a:t>en partie</a:t>
            </a:r>
            <a:r>
              <a:rPr lang="fr-FR" sz="1500" dirty="0"/>
              <a:t> vendus aux Européens</a:t>
            </a:r>
          </a:p>
          <a:p>
            <a:r>
              <a:rPr lang="fr-FR" sz="1500" dirty="0"/>
              <a:t>Augmentant ainsi leur enrichissement</a:t>
            </a:r>
          </a:p>
          <a:p>
            <a:endParaRPr lang="fr-FR" sz="1600" dirty="0"/>
          </a:p>
          <a:p>
            <a:r>
              <a:rPr lang="fr-FR" sz="1500" dirty="0"/>
              <a:t>NB : Dans le golfe de Guinée, pour les Européens</a:t>
            </a:r>
          </a:p>
          <a:p>
            <a:r>
              <a:rPr lang="fr-FR" sz="1500" dirty="0"/>
              <a:t>Les différentes parties de la côte se spécialisent…</a:t>
            </a:r>
          </a:p>
          <a:p>
            <a:r>
              <a:rPr lang="fr-FR" sz="1500" dirty="0"/>
              <a:t>- A l’ouest, la </a:t>
            </a:r>
            <a:r>
              <a:rPr lang="fr-FR" sz="1500" dirty="0" err="1"/>
              <a:t>Côte-de-l’Ivoire</a:t>
            </a:r>
            <a:endParaRPr lang="fr-FR" sz="1500" dirty="0"/>
          </a:p>
          <a:p>
            <a:r>
              <a:rPr lang="fr-FR" sz="1500" dirty="0"/>
              <a:t>- Au centre, la Côte-de-l’Or : 1</a:t>
            </a:r>
            <a:r>
              <a:rPr lang="fr-FR" sz="1500" baseline="30000" dirty="0"/>
              <a:t>ères</a:t>
            </a:r>
            <a:r>
              <a:rPr lang="fr-FR" sz="1500" dirty="0"/>
              <a:t> implantations</a:t>
            </a:r>
          </a:p>
          <a:p>
            <a:r>
              <a:rPr lang="fr-FR" sz="1500" dirty="0"/>
              <a:t>- A l’est, la Côte-des-Esclaves</a:t>
            </a:r>
          </a:p>
          <a:p>
            <a:endParaRPr lang="fr-FR" sz="1500" dirty="0"/>
          </a:p>
          <a:p>
            <a:r>
              <a:rPr lang="fr-FR" sz="1500" dirty="0"/>
              <a:t>*Conséquence…</a:t>
            </a:r>
          </a:p>
          <a:p>
            <a:r>
              <a:rPr lang="fr-FR" sz="1500" dirty="0"/>
              <a:t>1650 : Avec le déclin de l’or et l’essor de la traite</a:t>
            </a:r>
          </a:p>
          <a:p>
            <a:r>
              <a:rPr lang="fr-FR" sz="1500" u="sng" dirty="0"/>
              <a:t>Une partie</a:t>
            </a:r>
            <a:r>
              <a:rPr lang="fr-FR" sz="1500" dirty="0"/>
              <a:t> de leur activité commerciale</a:t>
            </a:r>
          </a:p>
          <a:p>
            <a:r>
              <a:rPr lang="fr-FR" sz="1500" dirty="0"/>
              <a:t>Va se déplacer vers l’est</a:t>
            </a:r>
          </a:p>
          <a:p>
            <a:r>
              <a:rPr lang="fr-FR" sz="1500" dirty="0"/>
              <a:t>Ouidah, Porto-Novo et Lagos</a:t>
            </a:r>
          </a:p>
          <a:p>
            <a:endParaRPr lang="fr-FR" sz="1500" dirty="0"/>
          </a:p>
          <a:p>
            <a:r>
              <a:rPr lang="fr-FR" sz="1500" b="1" dirty="0"/>
              <a:t>*Récit…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E831C1-F581-BF9C-F417-04EF89863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1B8CD4A-B41E-58A3-5599-94FB39B95770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8D43BBD-383A-0692-BD05-68B7914B626D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143A03A-5E1E-D912-66FD-05FA4D4314CB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B870020-F600-F38B-F095-1A060870B55B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0D68D82-39E5-F0CB-68DF-4ACFC84B948C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254C01FD-7C19-A418-9968-2F31FE1783C8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6D7C368F-FCF7-FA1C-EEDF-FE48C9EA10B5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624F5C77-24A6-4042-9EBF-B32775963DF5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00867B22-225B-9E00-F0B4-5A48819E6C32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F78516C-D7CD-62DB-F22E-262DBA29B632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162492A-BEB7-0C26-F334-AEBD19C0D841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0DFEB1F4-E1F0-D975-44C0-05F612364CBF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488D9394-EFD5-1FED-E64E-A554A3604794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7BFDB61-236B-D7FF-6EB7-A64513CFB944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5E46BF40-F83B-DBD2-68A8-32256CC58DD0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9AF605CE-D953-2CE7-5EB4-453528B3CBCA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A5EFF80-4D22-8A70-ECE7-044A907901B7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8F1FFA0-7F92-C063-0A88-3B98C64FAFE5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3C8118-F5CE-E704-1846-9459E8993185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CE0C6FE-2E55-8C32-AB80-A59F103BB0BD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7D252531-2D4E-6D5D-7255-BE5C0BFCE85F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16A241F-0EA5-F6EE-25D9-901B57CB7D2A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29F63D51-D286-417B-A411-CDFC24F0436B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B770B754-5E04-30CC-E7A0-1E8C85CABDD8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7A89FA1-1A0A-BB75-AB92-26F19B5FD0F1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98CFBD1-0F65-DEC1-1FCB-1C418DFD961F}"/>
              </a:ext>
            </a:extLst>
          </p:cNvPr>
          <p:cNvSpPr/>
          <p:nvPr/>
        </p:nvSpPr>
        <p:spPr>
          <a:xfrm>
            <a:off x="5989672" y="35920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2E7A4D6-4D6F-4674-A1D3-50AF4F7D38A3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5DA6A5AF-E2D8-FF00-AE06-B882FE3D0216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5CE8895-288B-17BB-5449-8881E9E0905F}"/>
              </a:ext>
            </a:extLst>
          </p:cNvPr>
          <p:cNvSpPr/>
          <p:nvPr/>
        </p:nvSpPr>
        <p:spPr>
          <a:xfrm>
            <a:off x="5607997" y="3336737"/>
            <a:ext cx="552634" cy="23071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or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EA9C5A72-5E9A-7D96-1C87-E5FE7A5EB395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A823B05A-7816-6E55-41E2-3E0AFA9025E4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C8D0261-3617-1A87-1C3A-B27AE7E0C01E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E851B089-5749-4771-56B5-1BE99C9AD196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8CF08746-87C2-3827-D0CE-AA616AAD6CB8}"/>
              </a:ext>
            </a:extLst>
          </p:cNvPr>
          <p:cNvCxnSpPr>
            <a:cxnSpLocks/>
            <a:endCxn id="76" idx="4"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9D890184-4B3F-AE31-2D21-9E3F48B04ED2}"/>
              </a:ext>
            </a:extLst>
          </p:cNvPr>
          <p:cNvCxnSpPr>
            <a:cxnSpLocks/>
            <a:endCxn id="77" idx="4"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B260E9C-2CC8-06B8-1DF0-8326608FA45E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117F6EE4-E5DE-87A5-E25C-6B9880CD5112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B6C5FA4D-909B-7695-AFD4-CA3DFFEBD5BA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6D8F3A52-D4AC-173C-E2DD-6618567ED7BA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DF707022-80CE-CA81-BF89-FC1F383D73CA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BAB29543-6484-D5AA-C3CF-CEF3A65A3B6C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0C014210-D1FF-9F34-9A3B-A9863CF7AE91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79614AA2-3BB6-583F-2303-4F6E12E35BC8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A96A6AC8-B082-AC43-DA7D-84920C4A633A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34DF120B-B8A9-006E-26A9-386F7809B50C}"/>
              </a:ext>
            </a:extLst>
          </p:cNvPr>
          <p:cNvSpPr/>
          <p:nvPr/>
        </p:nvSpPr>
        <p:spPr>
          <a:xfrm>
            <a:off x="2918044" y="5770880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A7177341-9E57-4432-B56F-336808D3EC39}"/>
              </a:ext>
            </a:extLst>
          </p:cNvPr>
          <p:cNvSpPr/>
          <p:nvPr/>
        </p:nvSpPr>
        <p:spPr>
          <a:xfrm>
            <a:off x="2675847" y="5770880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1974AD32-A610-9DFF-BC04-B0409855A091}"/>
              </a:ext>
            </a:extLst>
          </p:cNvPr>
          <p:cNvSpPr/>
          <p:nvPr/>
        </p:nvSpPr>
        <p:spPr>
          <a:xfrm>
            <a:off x="2433650" y="5770880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51225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6CC00-BF59-DBE9-14ED-A2C2265A4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87B79E-27BF-649E-505D-4D2A357EC75F}"/>
              </a:ext>
            </a:extLst>
          </p:cNvPr>
          <p:cNvSpPr/>
          <p:nvPr/>
        </p:nvSpPr>
        <p:spPr>
          <a:xfrm>
            <a:off x="40860" y="42584"/>
            <a:ext cx="4078185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*Au XVIIe siècle, dans le golfe de Guinée</a:t>
            </a:r>
          </a:p>
          <a:p>
            <a:r>
              <a:rPr lang="fr-FR" sz="1600" dirty="0"/>
              <a:t>Quatre puissants royaumes expansionnistes vont émerger</a:t>
            </a:r>
          </a:p>
          <a:p>
            <a:r>
              <a:rPr lang="fr-FR" sz="1600" dirty="0"/>
              <a:t>Oyo, Bénin, Dahomey et empire des Ashantis</a:t>
            </a:r>
          </a:p>
          <a:p>
            <a:endParaRPr lang="fr-FR" sz="1600" dirty="0"/>
          </a:p>
          <a:p>
            <a:r>
              <a:rPr lang="fr-FR" sz="1600" dirty="0"/>
              <a:t>*Et dans cet ordre, nouvel inventaire…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1F8AE6F-F921-C3A6-1625-EA4CDC3B1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5A7B602-B90E-0DC7-14E7-2396C60D76F1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921F80B-BE35-F42C-7CED-01DC3895D51A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C90A9AF-0F59-1903-FBCA-97A2733E700B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76ECA3A-A9BE-C081-48E2-D15F309DCDA9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0B8FE85-D631-071C-54C9-90FF50E56AA0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082EB66-ACA5-79DA-E914-7F41831F83A1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AF61DA19-234A-55F9-7A1A-646118EE7A2E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C140DA34-019C-4735-C674-659F81774E25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0831D33C-B71B-9618-FBB0-D3016C3D06C5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40D74E7-4255-726D-0B69-A07B23739A0C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E034BAC-F539-0B54-DE90-E783BA8D8518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550FA7E-FEDD-6B8E-93DC-B27E3F597DA5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0CA03CAB-B5E4-838F-E577-8CD07F019266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BE22ECA-B6F6-A014-BE17-E2158284FE69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BF9BC38E-AF12-D747-5AB6-EFD184FD8653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53E399FF-EE89-F57D-2D78-386D2CBE6873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3899BB3-65A1-FBF1-BCDF-1E3CC15C034E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23E87C2-60D6-4B8B-FFC0-574633E566F8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21CB65A-E9EF-4A7F-E28C-C9EABAD7389B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0D89204-4280-46F6-3642-B7A62866CEA0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4F15BA51-EBE6-464B-FE43-74340ADF3BB1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764D71D-6F8A-FE43-A020-E8658391969A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04758C8-D2F3-4BDE-5B48-D9C6B2B0AA5D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C15C963-474E-E5D2-DCC1-A824568F8714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E105E2D-6D3F-DBFA-8A8A-B9CA95D3ACBE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495DCB41-3AAC-E14D-7B74-A8B977240E67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978E211-7920-2DC8-8B49-3D1162F79162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06CC8E5-7750-3CA0-4928-291F0C9EBB55}"/>
              </a:ext>
            </a:extLst>
          </p:cNvPr>
          <p:cNvCxnSpPr>
            <a:cxnSpLocks/>
            <a:endCxn id="16" idx="4"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C71E4D7-022C-802E-3DEB-76B9FD8881D6}"/>
              </a:ext>
            </a:extLst>
          </p:cNvPr>
          <p:cNvCxnSpPr>
            <a:cxnSpLocks/>
            <a:endCxn id="17" idx="4"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E165706-A950-6BB3-224F-30B93727D279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CD894D0-5CE8-7A45-CB72-766B7E629693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1BE3D6E-B37B-2E65-9536-0EDC7D563211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161F2FB-9B96-7898-27F3-8959AE0A397B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3E45E0B-922C-EA49-BB6B-5A2910C17A9A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F065F43-E000-39AF-2CCE-5383B943CA6C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E4E2EF7-193C-986A-3CD3-9462EC0E7BC9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8A06B8E-9903-7781-6F8E-12A7DD46EE2D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9ABBA6B-9BA9-9384-172A-D8CE879C25C5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765E07C-79FF-F8DF-D5CC-0682C34EF602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C369BA3-F114-2339-D637-BE0248AFFA81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F3D2606-8614-B553-EC7F-5BB6E4D67F75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E64C0BF-D67F-6329-4E8E-9A5C28E487C5}"/>
              </a:ext>
            </a:extLst>
          </p:cNvPr>
          <p:cNvSpPr/>
          <p:nvPr/>
        </p:nvSpPr>
        <p:spPr>
          <a:xfrm rot="5400000">
            <a:off x="5671506" y="3436936"/>
            <a:ext cx="1209209" cy="1193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631A74E-43C2-0CA9-7BE9-698A70A0ACC4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CC32F6-68DA-F82B-4CAC-9F7EE0DDA9DC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62F05D0-AB1C-8EB7-AADC-7B609B7681A7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2C10B18-DACC-8139-40C1-51E87F9C2FCF}"/>
              </a:ext>
            </a:extLst>
          </p:cNvPr>
          <p:cNvSpPr/>
          <p:nvPr/>
        </p:nvSpPr>
        <p:spPr>
          <a:xfrm>
            <a:off x="6198038" y="4062985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56781BF4-7FFD-0CC0-7EF3-679654F309B0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245E9D1F-101A-76E8-2E34-1587FB01F8EB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2B5CF2B-E1D4-46C0-44A4-F2D656CD062D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0C6C3CE-34AD-A820-6020-9C191321556E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DE6E9E1-E45F-F44A-7ABE-4536CE9241EE}"/>
              </a:ext>
            </a:extLst>
          </p:cNvPr>
          <p:cNvCxnSpPr>
            <a:cxnSpLocks/>
            <a:endCxn id="40" idx="4"/>
          </p:cNvCxnSpPr>
          <p:nvPr/>
        </p:nvCxnSpPr>
        <p:spPr>
          <a:xfrm flipV="1">
            <a:off x="5988362" y="3733182"/>
            <a:ext cx="93301" cy="3340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ED32F757-3AA4-3906-453B-1307765C472F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60AA28A0-09D7-FBC2-765A-33D924D1ECF9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6B4633C0-3E03-BCDF-9C67-52A1C77EFD8E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252730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499E6-A97B-B6F3-5D44-5FF2C24C4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59B16D-3E13-8D7D-C6E2-090C04B95613}"/>
              </a:ext>
            </a:extLst>
          </p:cNvPr>
          <p:cNvSpPr/>
          <p:nvPr/>
        </p:nvSpPr>
        <p:spPr>
          <a:xfrm>
            <a:off x="77840" y="116632"/>
            <a:ext cx="4028714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1000-1780 : L’empire Yoruba d’Oyo</a:t>
            </a:r>
          </a:p>
          <a:p>
            <a:endParaRPr lang="fr-FR" sz="1600" dirty="0"/>
          </a:p>
          <a:p>
            <a:r>
              <a:rPr lang="fr-FR" sz="1600" dirty="0"/>
              <a:t>*Au sud-ouest du bas-Niger</a:t>
            </a:r>
          </a:p>
          <a:p>
            <a:r>
              <a:rPr lang="fr-FR" sz="1600" dirty="0"/>
              <a:t>Le pays des Yorubas…</a:t>
            </a:r>
          </a:p>
          <a:p>
            <a:endParaRPr lang="fr-FR" sz="1600" dirty="0"/>
          </a:p>
          <a:p>
            <a:r>
              <a:rPr lang="fr-FR" sz="1600" dirty="0"/>
              <a:t>*Zone de la forêt ; Mais…</a:t>
            </a:r>
          </a:p>
          <a:p>
            <a:r>
              <a:rPr lang="fr-FR" sz="1600" dirty="0"/>
              <a:t>*Avant 1000, les Yorubas la défrichent</a:t>
            </a:r>
          </a:p>
          <a:p>
            <a:r>
              <a:rPr lang="fr-FR" sz="1600" dirty="0"/>
              <a:t>La </a:t>
            </a:r>
            <a:r>
              <a:rPr lang="fr-FR" sz="1600" i="1" dirty="0"/>
              <a:t>Grande clairière</a:t>
            </a:r>
            <a:r>
              <a:rPr lang="fr-FR" sz="1600" dirty="0"/>
              <a:t>…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*1200-1400 : Les Yorubas s’organisent</a:t>
            </a:r>
          </a:p>
          <a:p>
            <a:r>
              <a:rPr lang="fr-FR" sz="1600" dirty="0"/>
              <a:t>En une société urbaine ; Plusieurs villes…</a:t>
            </a:r>
          </a:p>
          <a:p>
            <a:endParaRPr lang="fr-FR" sz="1600" dirty="0"/>
          </a:p>
          <a:p>
            <a:r>
              <a:rPr lang="fr-FR" sz="1600" dirty="0"/>
              <a:t>*Ife ; Longtemps prééminente ; Puis…</a:t>
            </a:r>
          </a:p>
          <a:p>
            <a:r>
              <a:rPr lang="fr-FR" sz="1600" dirty="0"/>
              <a:t>*1300 : Au nord, Oyo</a:t>
            </a:r>
          </a:p>
          <a:p>
            <a:r>
              <a:rPr lang="fr-FR" sz="1600" dirty="0"/>
              <a:t>*1400-1500 : Au sud, </a:t>
            </a:r>
            <a:r>
              <a:rPr lang="fr-FR" sz="1600" dirty="0" err="1"/>
              <a:t>Ijebu</a:t>
            </a:r>
            <a:r>
              <a:rPr lang="fr-FR" sz="1600" dirty="0"/>
              <a:t> et Owo</a:t>
            </a:r>
          </a:p>
          <a:p>
            <a:endParaRPr lang="fr-FR" sz="1600" dirty="0"/>
          </a:p>
          <a:p>
            <a:r>
              <a:rPr lang="fr-FR" sz="1600" dirty="0"/>
              <a:t>NB : A l’est du bas-Niger</a:t>
            </a:r>
          </a:p>
          <a:p>
            <a:r>
              <a:rPr lang="fr-FR" sz="1600" dirty="0"/>
              <a:t>Les Ibo défrichent la forêt</a:t>
            </a:r>
          </a:p>
          <a:p>
            <a:r>
              <a:rPr lang="fr-FR" sz="1600" dirty="0"/>
              <a:t>Mais pas d’organisation urbaine</a:t>
            </a:r>
          </a:p>
          <a:p>
            <a:endParaRPr lang="fr-FR" sz="1600" dirty="0"/>
          </a:p>
          <a:p>
            <a:r>
              <a:rPr lang="fr-FR" sz="1600" dirty="0"/>
              <a:t>*Au XVIe siècle…</a:t>
            </a:r>
          </a:p>
          <a:p>
            <a:r>
              <a:rPr lang="fr-FR" sz="1600" dirty="0"/>
              <a:t>Oyo va supplanter les autres villes yorubas…</a:t>
            </a:r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C1207F09-5E16-91FE-7BEF-9EAD661B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0" name="Ellipse 89">
            <a:extLst>
              <a:ext uri="{FF2B5EF4-FFF2-40B4-BE49-F238E27FC236}">
                <a16:creationId xmlns:a16="http://schemas.microsoft.com/office/drawing/2014/main" id="{AD7C3C3E-5ED9-B03A-B804-77640A1291C3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AA9E5031-9640-656E-7474-21C60150ACC2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AD542889-570A-7C62-1CEF-C4BE60F530DA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263388A8-0189-6DF3-600A-40A7568ADA2D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10F7E3C0-4964-1509-3809-9723AB3252F8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21968DF1-234E-DF70-B7C1-4C804559F5D2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DB9D5166-CFC7-09D4-9AD4-E44CAF929EE1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E6F1757E-9EA2-3707-4377-7A6BBE1C2D94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EA405946-B531-C40C-593F-5319916B3008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3C36E743-CC64-441F-04C5-7648BD9D90D8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1F5B89A5-A294-07A4-884F-35EEEA7D067C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30FA5720-2FA4-B678-8AFA-78C52E69E0EB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AAED682E-3305-0653-1EDB-E28B078D954E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E3292709-FF72-6C6C-3A97-50C3E9CDB520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F9B693A4-6FB2-02A4-8B36-45E3F427CEC1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0CFBB83D-1F47-61D9-C027-D12C43714165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0051EBB3-4B10-7A0F-0F24-FF6402523766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F1C5B7FA-946A-6358-3FA6-D081C1C9B023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95E3E054-8B01-09A0-EB94-1F0CE63D5E47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C4399CF1-00B3-D01F-AE6A-1156B455F2B9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F7296FF6-A32C-A35D-98C1-3265A77CB21C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C7AF31D-7790-ACA4-525F-7C988C5D6255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FB2A9F3-F626-D273-025E-10D0BA73FBD2}"/>
              </a:ext>
            </a:extLst>
          </p:cNvPr>
          <p:cNvSpPr/>
          <p:nvPr/>
        </p:nvSpPr>
        <p:spPr>
          <a:xfrm>
            <a:off x="8443892" y="3325485"/>
            <a:ext cx="226905" cy="1643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7CB71D-6201-402F-3110-F25B789CC447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Description de cette image, également commentée ci-après">
            <a:extLst>
              <a:ext uri="{FF2B5EF4-FFF2-40B4-BE49-F238E27FC236}">
                <a16:creationId xmlns:a16="http://schemas.microsoft.com/office/drawing/2014/main" id="{7790EA5A-DD00-A3E7-A91E-9B2270148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54" y="139601"/>
            <a:ext cx="2519350" cy="210015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E8B44F0-8624-0E85-7183-30DFFB15987F}"/>
              </a:ext>
            </a:extLst>
          </p:cNvPr>
          <p:cNvSpPr/>
          <p:nvPr/>
        </p:nvSpPr>
        <p:spPr>
          <a:xfrm rot="5400000">
            <a:off x="4278339" y="1216940"/>
            <a:ext cx="586313" cy="619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8FB132C-8A3D-257C-159B-BA373464E7C2}"/>
              </a:ext>
            </a:extLst>
          </p:cNvPr>
          <p:cNvSpPr/>
          <p:nvPr/>
        </p:nvSpPr>
        <p:spPr>
          <a:xfrm rot="5400000">
            <a:off x="4997755" y="1643046"/>
            <a:ext cx="420400" cy="3981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815EEA9-76A9-8607-45BC-E40DCD8290CB}"/>
              </a:ext>
            </a:extLst>
          </p:cNvPr>
          <p:cNvSpPr/>
          <p:nvPr/>
        </p:nvSpPr>
        <p:spPr>
          <a:xfrm rot="5400000">
            <a:off x="9407545" y="4032013"/>
            <a:ext cx="763266" cy="11557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C5DDC11-CA91-E3DD-2FAE-14A447020BC4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B92C7F4C-52FF-F7D8-F909-7F9426524330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869F0AD-EB51-F50E-C0D5-FB65625B662F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C893E94D-7941-C9CC-D320-6846084A67AC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C9EC842-12F4-FA6C-A82D-196C4F7F627C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5998A8A-0772-4C8F-2B89-7BC2DB39C9CC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71096AB-2F02-158D-AA18-A6536AC6C27E}"/>
              </a:ext>
            </a:extLst>
          </p:cNvPr>
          <p:cNvCxnSpPr>
            <a:cxnSpLocks/>
            <a:endCxn id="43" idx="4"/>
          </p:cNvCxnSpPr>
          <p:nvPr/>
        </p:nvCxnSpPr>
        <p:spPr>
          <a:xfrm flipV="1">
            <a:off x="5988362" y="3733182"/>
            <a:ext cx="93301" cy="3340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B00D9ED6-F761-6988-0C80-9D93E73A4A16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149E1D1-6A3D-B218-F9C8-EE3EBBF6F346}"/>
              </a:ext>
            </a:extLst>
          </p:cNvPr>
          <p:cNvSpPr/>
          <p:nvPr/>
        </p:nvSpPr>
        <p:spPr>
          <a:xfrm>
            <a:off x="8401241" y="3744783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6A10708-F0DE-1176-BF67-F07D777E12B2}"/>
              </a:ext>
            </a:extLst>
          </p:cNvPr>
          <p:cNvSpPr/>
          <p:nvPr/>
        </p:nvSpPr>
        <p:spPr>
          <a:xfrm>
            <a:off x="8629136" y="4076866"/>
            <a:ext cx="226905" cy="1643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8BE8465-BCC0-F2ED-2BE4-53E4DBAF667E}"/>
              </a:ext>
            </a:extLst>
          </p:cNvPr>
          <p:cNvSpPr/>
          <p:nvPr/>
        </p:nvSpPr>
        <p:spPr>
          <a:xfrm>
            <a:off x="8240749" y="4045611"/>
            <a:ext cx="226905" cy="1643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CEAFC9A-BA8E-7F61-7849-133867F51227}"/>
              </a:ext>
            </a:extLst>
          </p:cNvPr>
          <p:cNvSpPr/>
          <p:nvPr/>
        </p:nvSpPr>
        <p:spPr>
          <a:xfrm>
            <a:off x="9298903" y="4639587"/>
            <a:ext cx="460301" cy="2389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Ibo</a:t>
            </a:r>
          </a:p>
        </p:txBody>
      </p:sp>
    </p:spTree>
    <p:extLst>
      <p:ext uri="{BB962C8B-B14F-4D97-AF65-F5344CB8AC3E}">
        <p14:creationId xmlns:p14="http://schemas.microsoft.com/office/powerpoint/2010/main" val="1250107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DD5D6-9884-A442-83B1-505026DD6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9E81F34F-0B0A-5028-9FE2-D5F98A70B5FA}"/>
              </a:ext>
            </a:extLst>
          </p:cNvPr>
          <p:cNvSpPr/>
          <p:nvPr/>
        </p:nvSpPr>
        <p:spPr>
          <a:xfrm>
            <a:off x="74603" y="58846"/>
            <a:ext cx="4081446" cy="6709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1000-1780 : L’empire Yoruba d’Oyo</a:t>
            </a:r>
          </a:p>
          <a:p>
            <a:endParaRPr lang="fr-FR" sz="1600" dirty="0"/>
          </a:p>
          <a:p>
            <a:r>
              <a:rPr lang="fr-FR" sz="1600" dirty="0"/>
              <a:t>*1500 : Oyo entre en conflit avec les Nupes</a:t>
            </a:r>
          </a:p>
          <a:p>
            <a:r>
              <a:rPr lang="fr-FR" sz="1600" dirty="0"/>
              <a:t>Implantés au nord-est, au-delà du Niger</a:t>
            </a:r>
          </a:p>
          <a:p>
            <a:endParaRPr lang="fr-FR" sz="1600" dirty="0"/>
          </a:p>
          <a:p>
            <a:r>
              <a:rPr lang="fr-FR" sz="1600" dirty="0"/>
              <a:t>*Attaquée, la famille royale d’Oyo se réfugie Au NO, chez les </a:t>
            </a:r>
            <a:r>
              <a:rPr lang="fr-FR" sz="1600" dirty="0" err="1"/>
              <a:t>Baribas</a:t>
            </a:r>
            <a:r>
              <a:rPr lang="fr-FR" sz="1600" dirty="0"/>
              <a:t> du </a:t>
            </a:r>
            <a:r>
              <a:rPr lang="fr-FR" sz="1600" dirty="0" err="1"/>
              <a:t>Borgou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600" dirty="0"/>
              <a:t>*1600 : Au </a:t>
            </a:r>
            <a:r>
              <a:rPr lang="fr-FR" sz="1600" dirty="0" err="1"/>
              <a:t>Borgou</a:t>
            </a:r>
            <a:endParaRPr lang="fr-FR" sz="1600" dirty="0"/>
          </a:p>
          <a:p>
            <a:r>
              <a:rPr lang="fr-FR" sz="1600" dirty="0"/>
              <a:t>Elle acquiert une cavalerie qui lui permet…</a:t>
            </a:r>
          </a:p>
          <a:p>
            <a:r>
              <a:rPr lang="fr-FR" sz="1600" dirty="0"/>
              <a:t>- De reconquérir sa capitale ; Puis…</a:t>
            </a:r>
          </a:p>
          <a:p>
            <a:r>
              <a:rPr lang="fr-FR" sz="1600" dirty="0"/>
              <a:t>- De soumettre les Yorubas du nord ; Et enfin…</a:t>
            </a:r>
          </a:p>
          <a:p>
            <a:r>
              <a:rPr lang="fr-FR" sz="1600" dirty="0"/>
              <a:t>- 1650-1700 : Les Yorubas du sud</a:t>
            </a:r>
          </a:p>
          <a:p>
            <a:endParaRPr lang="fr-FR" sz="1600" dirty="0"/>
          </a:p>
          <a:p>
            <a:r>
              <a:rPr lang="fr-FR" sz="1600" dirty="0"/>
              <a:t>*1700…</a:t>
            </a:r>
          </a:p>
          <a:p>
            <a:r>
              <a:rPr lang="fr-FR" sz="1500" dirty="0"/>
              <a:t>a) Oyo contrôle un vaste territoire</a:t>
            </a:r>
          </a:p>
          <a:p>
            <a:r>
              <a:rPr lang="fr-FR" sz="1500" dirty="0"/>
              <a:t>Du Niger au nord de la côte, </a:t>
            </a:r>
            <a:r>
              <a:rPr lang="fr-FR" sz="1500" u="sng" dirty="0"/>
              <a:t>sans l’atteindre</a:t>
            </a:r>
          </a:p>
          <a:p>
            <a:endParaRPr lang="fr-FR" sz="1600" dirty="0"/>
          </a:p>
          <a:p>
            <a:r>
              <a:rPr lang="fr-FR" sz="1600" dirty="0"/>
              <a:t>b) Et par des razzias d’esclaves : Au </a:t>
            </a:r>
            <a:r>
              <a:rPr lang="fr-FR" sz="1600" dirty="0" err="1"/>
              <a:t>Borgou</a:t>
            </a:r>
            <a:r>
              <a:rPr lang="fr-FR" sz="1600" dirty="0"/>
              <a:t> Chez les Nupes et les Yorubas de l’ouest</a:t>
            </a:r>
          </a:p>
          <a:p>
            <a:r>
              <a:rPr lang="fr-FR" sz="1600" dirty="0"/>
              <a:t>Oyo parvient à contrôler </a:t>
            </a:r>
            <a:r>
              <a:rPr lang="fr-FR" sz="1600" u="sng" dirty="0"/>
              <a:t>en amont</a:t>
            </a:r>
            <a:r>
              <a:rPr lang="fr-FR" sz="1600" dirty="0"/>
              <a:t> une grande partie de ce commerce ; Cependant…</a:t>
            </a:r>
          </a:p>
          <a:p>
            <a:endParaRPr lang="fr-FR" sz="1600" dirty="0"/>
          </a:p>
          <a:p>
            <a:r>
              <a:rPr lang="fr-FR" sz="1600" dirty="0"/>
              <a:t>*Sur la côte, elle se trouve confrontée</a:t>
            </a:r>
          </a:p>
          <a:p>
            <a:r>
              <a:rPr lang="fr-FR" sz="1600" dirty="0"/>
              <a:t>A son concurrent, le Dahomey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*Et maintenant, à l’est d’Oyo, le Bénin…</a:t>
            </a:r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A82CCEFD-2355-EB0C-ED86-AF19CA8B6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7" name="Ellipse 116">
            <a:extLst>
              <a:ext uri="{FF2B5EF4-FFF2-40B4-BE49-F238E27FC236}">
                <a16:creationId xmlns:a16="http://schemas.microsoft.com/office/drawing/2014/main" id="{B0123B42-4D74-0112-08BB-5F7878B62F50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1E14AE70-2E2D-4951-A180-0FDA4EF8EB21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85C2D388-6053-894F-3A78-5F3FEE157ECB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B5401221-03E8-3D45-2644-B87EB42758DC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E51629FC-7247-EC8A-C758-12A20D45F1E3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D7CE37E9-64D1-15D5-31C8-25F38FC7AB12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F30B2054-69F3-268B-6DBD-9F9BD7CD186E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E0CC4C52-39E3-F82F-D9C4-4AEAF5BFCAD3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Ellipse 131">
            <a:extLst>
              <a:ext uri="{FF2B5EF4-FFF2-40B4-BE49-F238E27FC236}">
                <a16:creationId xmlns:a16="http://schemas.microsoft.com/office/drawing/2014/main" id="{A091FDD0-A3CF-27AD-02B3-423754B4E535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011A7B17-7505-6AEC-B174-707C7A55F41B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3D955B8E-1E18-727D-B05E-3E934EEC6A71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FED0150C-AB56-9283-8D2F-11839505C83D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03ACA9B5-D8FA-8A76-DED3-E7CFD57548C6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294B741D-DE6D-F3AD-A548-677AB9846020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66DE4134-AC92-3B8A-272E-3D17B077DFBF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A9826A6C-1748-553C-01BC-2E7B3F25C377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85281AC6-FAF6-71C0-1676-D996E3685DA2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D3B9A4AE-7EA4-1538-7BE0-ABCCF6C2639B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492C2F27-B9A3-7E7B-4B77-88ACA163C045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BA3CB4AD-CA19-92CC-50AD-D0E9FEDC10E8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5DBFBD5E-0CBB-6485-2D6F-332B2950D797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68A16A11-9F09-C5D9-AF1B-AC43DD2F6577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55DFDCD3-DE63-BE33-D788-6CB152046B1A}"/>
              </a:ext>
            </a:extLst>
          </p:cNvPr>
          <p:cNvCxnSpPr>
            <a:cxnSpLocks/>
          </p:cNvCxnSpPr>
          <p:nvPr/>
        </p:nvCxnSpPr>
        <p:spPr>
          <a:xfrm flipH="1">
            <a:off x="8056995" y="3457217"/>
            <a:ext cx="426373" cy="38436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ED055983-F6A1-0346-6481-293090BA1FA7}"/>
              </a:ext>
            </a:extLst>
          </p:cNvPr>
          <p:cNvCxnSpPr>
            <a:cxnSpLocks/>
          </p:cNvCxnSpPr>
          <p:nvPr/>
        </p:nvCxnSpPr>
        <p:spPr>
          <a:xfrm flipH="1">
            <a:off x="8359083" y="3489822"/>
            <a:ext cx="219587" cy="5549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1644D641-554C-1246-DF1C-64A81624B7FE}"/>
              </a:ext>
            </a:extLst>
          </p:cNvPr>
          <p:cNvCxnSpPr>
            <a:cxnSpLocks/>
          </p:cNvCxnSpPr>
          <p:nvPr/>
        </p:nvCxnSpPr>
        <p:spPr>
          <a:xfrm>
            <a:off x="8578670" y="3489822"/>
            <a:ext cx="57098" cy="35175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>
            <a:extLst>
              <a:ext uri="{FF2B5EF4-FFF2-40B4-BE49-F238E27FC236}">
                <a16:creationId xmlns:a16="http://schemas.microsoft.com/office/drawing/2014/main" id="{A2C55998-7877-0CA6-11CE-566173BE6B70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8693747E-6C47-39E3-D542-AD67B1F78F77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62AC1A10-A104-62CF-6878-DCC2A30B37B4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46B0DE87-7515-DFE9-FCFD-391F411C93D4}"/>
              </a:ext>
            </a:extLst>
          </p:cNvPr>
          <p:cNvSpPr/>
          <p:nvPr/>
        </p:nvSpPr>
        <p:spPr>
          <a:xfrm>
            <a:off x="8905179" y="319120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0C21ACCB-990D-F8C8-F791-6A6EE63E3450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5A515B20-BA22-9B60-219E-7E6168C7E0FB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CA93871-639F-6616-87E1-D4C08E2AC26D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35DB1AB-4855-D182-519A-534869B6741B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294A6A7-3987-78ED-F204-A0987C7DE1A1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7B0390CF-5C66-4B09-E8AF-6385EDB660C6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E38C16D-8452-42D8-1427-B9093C953E94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01F27E6-D067-71FB-A42A-FC4F00BD43DD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58DC352-46EC-1068-38E5-1091E8E5243A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2439A0A6-CFB8-184A-0C3E-64E01FA9C9A4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F69AC9C-7829-A3F3-EB60-415B0FDFA798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05C6AFC-B91F-3C52-8A85-C5650796DC81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CBD59D0-6ED8-C51B-858D-70FA5F7C9E66}"/>
              </a:ext>
            </a:extLst>
          </p:cNvPr>
          <p:cNvCxnSpPr>
            <a:cxnSpLocks/>
            <a:endCxn id="23" idx="4"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C48E065-4CC7-875A-6A54-4CE856A44A55}"/>
              </a:ext>
            </a:extLst>
          </p:cNvPr>
          <p:cNvCxnSpPr>
            <a:cxnSpLocks/>
            <a:endCxn id="24" idx="4"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E92CD7E-AE4E-5BDA-239D-E5924E3FA352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34A9450-2161-93A6-4CBE-4BE353216989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18BD547-BF10-3B7C-BA9C-E2C6FDDEE0C4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C2931B6-E0A1-7C24-F5DE-A4233EBB7EBD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091A77F-E7B2-D3D6-9983-F7A843AD209A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A4EC037-D5B0-D4DE-49FA-FC115EFB035F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66EEB99-4F8B-A154-14A2-851C47560A29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CD7AD70-B495-72D9-D625-6904099B692B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B1F1331-7B37-0B56-0D61-7708D143DFA7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1EFA85A-0EB6-E5AA-DF52-FAEE78D4A157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F2AFBB33-FDF8-11A8-73A5-B290E6D8F7E4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10A4D19-7672-3CCD-958F-6A5F22A11949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3AB7A14-408C-D261-F89E-6483EE53587A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9FAFE31-D0E0-F551-91B1-F7A7E1FD2E99}"/>
              </a:ext>
            </a:extLst>
          </p:cNvPr>
          <p:cNvCxnSpPr>
            <a:cxnSpLocks/>
            <a:endCxn id="36" idx="4"/>
          </p:cNvCxnSpPr>
          <p:nvPr/>
        </p:nvCxnSpPr>
        <p:spPr>
          <a:xfrm flipV="1">
            <a:off x="5988362" y="3733182"/>
            <a:ext cx="93301" cy="3340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AD44E0C7-F1FC-2163-3525-4A4754297A66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62BDE7-16A8-9446-6906-4758D684AACC}"/>
              </a:ext>
            </a:extLst>
          </p:cNvPr>
          <p:cNvSpPr/>
          <p:nvPr/>
        </p:nvSpPr>
        <p:spPr>
          <a:xfrm>
            <a:off x="8713448" y="2953109"/>
            <a:ext cx="779763" cy="25809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Nupes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225EF3E-7E9E-064F-FD3A-61EDE37D8EBC}"/>
              </a:ext>
            </a:extLst>
          </p:cNvPr>
          <p:cNvSpPr/>
          <p:nvPr/>
        </p:nvSpPr>
        <p:spPr>
          <a:xfrm>
            <a:off x="7605516" y="2445063"/>
            <a:ext cx="882871" cy="27923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chemeClr val="tx1"/>
                </a:solidFill>
              </a:rPr>
              <a:t>Borgou</a:t>
            </a:r>
            <a:endParaRPr lang="fr-F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72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EC26A-62C5-8196-486A-5687990C1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EFBCC17-29D7-BAA2-04C3-EBAA6F0B82E6}"/>
              </a:ext>
            </a:extLst>
          </p:cNvPr>
          <p:cNvSpPr/>
          <p:nvPr/>
        </p:nvSpPr>
        <p:spPr>
          <a:xfrm>
            <a:off x="77839" y="116632"/>
            <a:ext cx="4135254" cy="63248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1300-1700 : Le royaume Edo de Bénin</a:t>
            </a:r>
          </a:p>
          <a:p>
            <a:endParaRPr lang="fr-FR" sz="1500" dirty="0"/>
          </a:p>
          <a:p>
            <a:r>
              <a:rPr lang="fr-FR" sz="1500" dirty="0"/>
              <a:t>*1300 : A l’ouest du bas Niger…</a:t>
            </a:r>
          </a:p>
          <a:p>
            <a:r>
              <a:rPr lang="fr-FR" sz="1500" dirty="0"/>
              <a:t>Naissance du royaume Edo de Bénin</a:t>
            </a:r>
          </a:p>
          <a:p>
            <a:endParaRPr lang="fr-FR" sz="1500" dirty="0"/>
          </a:p>
          <a:p>
            <a:r>
              <a:rPr lang="fr-FR" sz="1500" dirty="0"/>
              <a:t>*Bénin : Une riche place commerciale</a:t>
            </a:r>
          </a:p>
          <a:p>
            <a:r>
              <a:rPr lang="fr-FR" sz="1500" dirty="0"/>
              <a:t>A proximité de voies navigables</a:t>
            </a:r>
          </a:p>
          <a:p>
            <a:r>
              <a:rPr lang="fr-FR" sz="1500" dirty="0"/>
              <a:t>- Nord-Sud : Le bas Niger</a:t>
            </a:r>
          </a:p>
          <a:p>
            <a:r>
              <a:rPr lang="fr-FR" sz="1500" dirty="0"/>
              <a:t>- Est-Ouest : Les lagunes le long de la côte</a:t>
            </a:r>
          </a:p>
          <a:p>
            <a:endParaRPr lang="fr-FR" sz="1500" dirty="0"/>
          </a:p>
          <a:p>
            <a:r>
              <a:rPr lang="fr-FR" sz="1500" dirty="0"/>
              <a:t>*1400 : Expansion et annexion d’Owo</a:t>
            </a:r>
          </a:p>
          <a:p>
            <a:endParaRPr lang="fr-FR" sz="1500" dirty="0"/>
          </a:p>
          <a:p>
            <a:r>
              <a:rPr lang="fr-FR" sz="1500" dirty="0"/>
              <a:t>*1480 : 1</a:t>
            </a:r>
            <a:r>
              <a:rPr lang="fr-FR" sz="1500" baseline="30000" dirty="0"/>
              <a:t>ers</a:t>
            </a:r>
            <a:r>
              <a:rPr lang="fr-FR" sz="1500" dirty="0"/>
              <a:t> échanges avec les Portugais ; Mais…</a:t>
            </a:r>
          </a:p>
          <a:p>
            <a:r>
              <a:rPr lang="fr-FR" sz="1500" dirty="0"/>
              <a:t>*1510 : Les échanges s’amenuisent ; Puis…</a:t>
            </a:r>
          </a:p>
          <a:p>
            <a:endParaRPr lang="fr-FR" sz="1500" dirty="0"/>
          </a:p>
          <a:p>
            <a:r>
              <a:rPr lang="fr-FR" sz="1500" dirty="0"/>
              <a:t>*1650 : Hollandais, Français, Anglais</a:t>
            </a:r>
          </a:p>
          <a:p>
            <a:r>
              <a:rPr lang="fr-FR" sz="1500" dirty="0"/>
              <a:t>Et avec le port de Lagos ; Développement</a:t>
            </a:r>
          </a:p>
          <a:p>
            <a:r>
              <a:rPr lang="fr-FR" sz="1500" dirty="0"/>
              <a:t>De la traite des esclaves ; Mais…</a:t>
            </a:r>
          </a:p>
          <a:p>
            <a:endParaRPr lang="fr-FR" sz="1500" dirty="0"/>
          </a:p>
          <a:p>
            <a:r>
              <a:rPr lang="fr-FR" sz="1500" dirty="0"/>
              <a:t>*1650-1700 : La traite s’amenuise</a:t>
            </a:r>
          </a:p>
          <a:p>
            <a:r>
              <a:rPr lang="fr-FR" sz="1500" dirty="0"/>
              <a:t>Bénin se ferme à nouveau ; Et enfin…</a:t>
            </a:r>
          </a:p>
          <a:p>
            <a:endParaRPr lang="fr-FR" sz="1500" dirty="0"/>
          </a:p>
          <a:p>
            <a:r>
              <a:rPr lang="fr-FR" sz="1500" dirty="0"/>
              <a:t>*1750 : La traite repart à nouveau ; </a:t>
            </a:r>
          </a:p>
          <a:p>
            <a:r>
              <a:rPr lang="fr-FR" sz="1500" dirty="0"/>
              <a:t>Le pays ibo à l’est devenant une source majeure d’esclaves</a:t>
            </a:r>
          </a:p>
          <a:p>
            <a:endParaRPr lang="fr-FR" sz="1500" dirty="0"/>
          </a:p>
          <a:p>
            <a:r>
              <a:rPr lang="fr-FR" sz="1500" dirty="0"/>
              <a:t>*Et maintenant, à l’ouest d’Oyo, le Dahomey…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E3E4D1-4197-55EA-4DB0-9E919F523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A6361071-E855-C5D5-C6D3-1F93735702BB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0B7647C4-F7A2-988A-621E-93B8CA706961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6C82719-D917-8551-3088-484E04E5FC7B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6A72756C-C076-F2A1-5CC1-1931AF5C0D0D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D18875EC-4BD8-E7E3-38BB-84B5EB65EF03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942217AA-A616-FAAB-FA20-DB1C1AF29814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53D36886-477D-2141-AEF6-C34AC5EF4A87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B2D8D9D6-BD05-719F-349D-A41C68B6168C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4FC315B3-4CF1-2C4E-17D7-4FECF735257E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AE8AE235-3AB8-19E4-B612-77DC30359F8E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2A257EC-0EB9-AE83-E36B-CB75851FFE31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203B1EEC-8E69-5331-1240-A63DD0F08BC7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2E6BD64A-D878-DE11-7800-63A289A201F5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5EADEFBA-8616-1CEB-BB11-B25DDF588F79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2199F51-0826-CC65-CC1D-3D25F4D5AED7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91C40AFE-3058-41B2-4A86-257039DBFC5F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564F6371-46EA-E7F0-088A-C8C48B76C531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4BE6BC87-FFD8-BAE9-C389-8C11F921E84C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849E08B8-2BDA-CA1D-96A3-958F1ABF4A13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1FEDA89F-87F9-0519-233C-222D1ECBBC1B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8EDDAF9F-EE44-3429-6CA4-8030574B9505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154651FD-1FD9-82A2-FFA1-26BC750512DC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FDBF223F-2CA4-92AD-18A1-B86081D4D994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D0DE4BB9-6696-CA4C-AD62-355F8037DCD9}"/>
              </a:ext>
            </a:extLst>
          </p:cNvPr>
          <p:cNvCxnSpPr>
            <a:cxnSpLocks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Ellipse 135">
            <a:extLst>
              <a:ext uri="{FF2B5EF4-FFF2-40B4-BE49-F238E27FC236}">
                <a16:creationId xmlns:a16="http://schemas.microsoft.com/office/drawing/2014/main" id="{7363D888-7C1F-4048-7C58-0972EEAF9E02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13F38A7C-451F-1879-D980-27EAF08DF46C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54D7630C-7630-E58B-377B-8D62AFA6ADC4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B75BCC5F-3A9B-DE78-F311-CD4E32FAAB9F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6BA9D4E5-85F1-C1F1-5A9F-878D61D53362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855EB132-5435-EA38-A1EC-4CB0167A12A6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0501DE4A-44C7-D40A-0959-3DBFA97834D9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0BC1AE1B-87B7-5427-D4E2-49C4777663D2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D4D5B240-F0DE-74B6-2EB2-615EF9703C05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40284968-069B-B751-DC6A-DB712C11F207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977E7192-0972-8435-C020-93A3D3F96CD3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>
            <a:extLst>
              <a:ext uri="{FF2B5EF4-FFF2-40B4-BE49-F238E27FC236}">
                <a16:creationId xmlns:a16="http://schemas.microsoft.com/office/drawing/2014/main" id="{7A0EA741-32EA-294D-7350-1DB02A21F094}"/>
              </a:ext>
            </a:extLst>
          </p:cNvPr>
          <p:cNvCxnSpPr>
            <a:cxnSpLocks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Ellipse 164">
            <a:extLst>
              <a:ext uri="{FF2B5EF4-FFF2-40B4-BE49-F238E27FC236}">
                <a16:creationId xmlns:a16="http://schemas.microsoft.com/office/drawing/2014/main" id="{26BC0163-F2EA-69AA-F9B4-7220A5AEC3F4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2" name="Picture 2" descr="Description de cette image, également commentée ci-après">
            <a:extLst>
              <a:ext uri="{FF2B5EF4-FFF2-40B4-BE49-F238E27FC236}">
                <a16:creationId xmlns:a16="http://schemas.microsoft.com/office/drawing/2014/main" id="{8AFBCFB5-C5B1-FB10-4E16-01A90FFBB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54" y="139601"/>
            <a:ext cx="2519350" cy="210015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5EDBDDC-1178-5393-42BF-4509FE8F74C2}"/>
              </a:ext>
            </a:extLst>
          </p:cNvPr>
          <p:cNvSpPr/>
          <p:nvPr/>
        </p:nvSpPr>
        <p:spPr>
          <a:xfrm rot="5215930">
            <a:off x="4706530" y="1650659"/>
            <a:ext cx="450035" cy="2456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82177B6-B23C-B0C7-D362-BAA0409B4A38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38C7C3C-D00F-97BB-F36D-1637CB171B5E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F616D79-9505-62EB-307D-E34791A46066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A96A9CBF-247D-38DB-F5DE-07092114B170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C3107C8-DB5B-FF4E-60C9-326794D19B73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A787098-8BDF-17CB-9455-7EEF06754F37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884D133-D980-147D-DB8A-5673CF6DD09E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F528E83B-FB29-9058-C97B-FA553E0BF397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6528B1C-15B6-5107-6EA3-A3C4CCEE1ECC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078229A-594F-2D4A-330E-F7556CBE35C5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57FACA1-D2C0-835E-E006-EE6B6DDF0DD2}"/>
              </a:ext>
            </a:extLst>
          </p:cNvPr>
          <p:cNvCxnSpPr>
            <a:cxnSpLocks/>
            <a:endCxn id="25" idx="4"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8F86140-74EE-CC30-29D2-4A6FED25FE1A}"/>
              </a:ext>
            </a:extLst>
          </p:cNvPr>
          <p:cNvCxnSpPr>
            <a:cxnSpLocks/>
            <a:endCxn id="26" idx="4"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E83D060-3E3E-FD13-4B93-990776E5C55F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6F4827D-CE3E-8BBD-0FDF-4FE4E1803167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65CDDE5-0B99-2151-D3C1-93971059B3D3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4F094AA-2771-B87E-4889-B9CE80652388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E78DF5B-77A9-5EBF-D039-9CAF1E171A14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6259A68-57F1-E9FB-4C8B-72E2B2F3B40C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A4FD4DA-F3BA-C771-3905-7A58121E4AE6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7B17BEB-F6CE-293C-6B8B-4BA279AC6A94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7E6BC9A-17BC-9530-3F53-839D141DEACC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BED4B00-571A-CA79-5B3D-A7524F1B218D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5A63BA04-DE27-DA2F-97A2-1C3329A10DE5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69ED5FB-6DF5-409B-FAE6-36014E9D47B9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CE079D1-DED3-43DB-A13F-0288604BBF97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4D6B5024-F341-2DE3-0F14-BFE0C940F292}"/>
              </a:ext>
            </a:extLst>
          </p:cNvPr>
          <p:cNvCxnSpPr>
            <a:cxnSpLocks/>
            <a:endCxn id="41" idx="4"/>
          </p:cNvCxnSpPr>
          <p:nvPr/>
        </p:nvCxnSpPr>
        <p:spPr>
          <a:xfrm flipV="1">
            <a:off x="5988362" y="3733182"/>
            <a:ext cx="93301" cy="3340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9C6BCA00-3B49-9DA3-3B16-770B0C46E6BD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14808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7186A-D513-9D19-ED57-A56C20667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E9111F78-B6CF-13D7-5800-3532C5FCF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9E17DFDB-9331-3B84-9A37-18D404C3E4DE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706FA43-3D03-6DCA-7B9F-BA1F9BE25E93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64D8FEE3-467C-4B68-A00D-D9597869F81B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7FF6A0A9-68DD-9462-3C6E-A47C9A928604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0D2B7706-7C0C-99CE-E06D-879E64655FD8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255B433-F1F5-8508-D56A-1BCDCDD2A144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A0719FD6-33BF-8F42-52CE-86902534809F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168F9DA0-52D9-F40F-EC5D-1FE8E7632725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E07AAB87-F000-B102-C0AE-BBF2A4433970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E84BA8A5-3876-EFE8-F2D2-EB6D2B6C5500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F356F9CC-6FAA-2C07-6233-D9B006AFA0B3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21515BF5-2914-A55F-3E3A-03FF78C9FF8B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5396608E-6331-E36D-FF79-520999B09688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C43B887-AF66-4606-6012-B44B341032FF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87C89E9E-F8A6-1C1A-FF4C-7D5E42DF754F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66AABA46-B7E3-7650-9F15-218180FA6479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6FFC5F81-0FE7-7061-D2DF-8626E40F73D4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082B96DF-10E9-3BFB-C563-EBE51BA3E6CF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12D6BF36-33DD-FEEC-7397-5D5FCA641861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08887ECD-0CDB-A999-DD5C-DA28C09A5E36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D651AF03-12EA-4F11-8AAB-766CD004386F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4" name="Connecteur droit 123">
            <a:extLst>
              <a:ext uri="{FF2B5EF4-FFF2-40B4-BE49-F238E27FC236}">
                <a16:creationId xmlns:a16="http://schemas.microsoft.com/office/drawing/2014/main" id="{76F62F44-3C7B-081B-F28F-7D3D94969AD1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F3BF4FEA-CBE5-F2DF-05F0-6CD53174175A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F658321F-5FDF-5697-47CC-070ACAB029CB}"/>
              </a:ext>
            </a:extLst>
          </p:cNvPr>
          <p:cNvCxnSpPr>
            <a:cxnSpLocks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C48583DC-0976-4EEE-FF26-83378423845F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C80B0020-F44F-94FE-4985-CF865A270FB2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DA75E3FC-56DC-BFD1-8D8A-4C90AC9FEE54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9A2FD8A5-49AE-8740-76A0-BF10DC967A31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DAC829DC-9394-2511-64FB-C89AD91439BE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3BE85F42-F9F9-C8CE-E277-B9AE65308D13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5902955B-9DBE-A97C-A9BD-C62A65D80F1D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BB6B6C14-9E02-5582-A484-63E2B6A865A8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lipse 134">
            <a:extLst>
              <a:ext uri="{FF2B5EF4-FFF2-40B4-BE49-F238E27FC236}">
                <a16:creationId xmlns:a16="http://schemas.microsoft.com/office/drawing/2014/main" id="{99BAD83B-CEB9-2C97-69B6-34C4AA6C697D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19E2DA6A-C6DE-64ED-DFAA-C20FDF9FF500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AD18088B-2FF7-445F-BB72-BCBABDF6747A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52B03BD6-C56F-D901-4F80-DFF8F49269B5}"/>
              </a:ext>
            </a:extLst>
          </p:cNvPr>
          <p:cNvCxnSpPr>
            <a:cxnSpLocks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Ellipse 139">
            <a:extLst>
              <a:ext uri="{FF2B5EF4-FFF2-40B4-BE49-F238E27FC236}">
                <a16:creationId xmlns:a16="http://schemas.microsoft.com/office/drawing/2014/main" id="{1ECC4C6B-B6CB-908C-124E-A8A67FD6A83E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178DDC58-AD52-88CE-B112-563BCC8FF974}"/>
              </a:ext>
            </a:extLst>
          </p:cNvPr>
          <p:cNvCxnSpPr>
            <a:cxnSpLocks/>
          </p:cNvCxnSpPr>
          <p:nvPr/>
        </p:nvCxnSpPr>
        <p:spPr>
          <a:xfrm>
            <a:off x="7487526" y="3325695"/>
            <a:ext cx="80303" cy="54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B1736751-2112-77FD-D0DB-35F110DFD8EB}"/>
              </a:ext>
            </a:extLst>
          </p:cNvPr>
          <p:cNvSpPr/>
          <p:nvPr/>
        </p:nvSpPr>
        <p:spPr>
          <a:xfrm>
            <a:off x="7211209" y="332569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0FF3DD7-0384-FBB7-CE9F-BA382248E6A3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0D12AB5-DD01-462D-D400-01C8DF7C795D}"/>
              </a:ext>
            </a:extLst>
          </p:cNvPr>
          <p:cNvCxnSpPr>
            <a:cxnSpLocks/>
            <a:endCxn id="2" idx="3"/>
          </p:cNvCxnSpPr>
          <p:nvPr/>
        </p:nvCxnSpPr>
        <p:spPr>
          <a:xfrm flipH="1" flipV="1">
            <a:off x="7317712" y="3737984"/>
            <a:ext cx="164487" cy="1606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556DA98-7B7D-4ABC-75AF-FC88971392AF}"/>
              </a:ext>
            </a:extLst>
          </p:cNvPr>
          <p:cNvCxnSpPr>
            <a:cxnSpLocks/>
          </p:cNvCxnSpPr>
          <p:nvPr/>
        </p:nvCxnSpPr>
        <p:spPr>
          <a:xfrm flipV="1">
            <a:off x="7567829" y="3556405"/>
            <a:ext cx="273808" cy="510792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10835FB7-CDE9-192D-FD97-128A7FDBA0B8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>
                <a:solidFill>
                  <a:schemeClr val="tx1"/>
                </a:solidFill>
              </a:rPr>
              <a:t>D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4FC8E47-63C2-9E36-C4FC-EB367D574B86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9A0ED40-7B36-E455-9280-207B4BEAA7B5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0F41B4-109D-2DF8-4BCE-50E213EB4641}"/>
              </a:ext>
            </a:extLst>
          </p:cNvPr>
          <p:cNvSpPr/>
          <p:nvPr/>
        </p:nvSpPr>
        <p:spPr>
          <a:xfrm>
            <a:off x="77840" y="63141"/>
            <a:ext cx="4061542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1600-1852 : Le royaume Fon du Dahomey</a:t>
            </a:r>
          </a:p>
          <a:p>
            <a:endParaRPr lang="fr-FR" sz="1600" dirty="0"/>
          </a:p>
          <a:p>
            <a:r>
              <a:rPr lang="fr-FR" sz="1600" dirty="0"/>
              <a:t>*A l’ouest d’Oyo et de la </a:t>
            </a:r>
            <a:r>
              <a:rPr lang="fr-FR" sz="1600" i="1" dirty="0"/>
              <a:t>Grande Clairière</a:t>
            </a:r>
            <a:endParaRPr lang="fr-FR" sz="1600" dirty="0"/>
          </a:p>
          <a:p>
            <a:r>
              <a:rPr lang="fr-FR" sz="1600" dirty="0"/>
              <a:t>Les Ewe et les Fon…</a:t>
            </a:r>
          </a:p>
          <a:p>
            <a:endParaRPr lang="fr-FR" sz="1600" dirty="0"/>
          </a:p>
          <a:p>
            <a:r>
              <a:rPr lang="fr-FR" sz="1600" dirty="0"/>
              <a:t>*1600 : Trois frères fon fondent trois villes</a:t>
            </a:r>
          </a:p>
          <a:p>
            <a:r>
              <a:rPr lang="fr-FR" sz="1600" dirty="0"/>
              <a:t>Abomey, </a:t>
            </a:r>
            <a:r>
              <a:rPr lang="fr-FR" sz="1600" dirty="0" err="1"/>
              <a:t>Allada</a:t>
            </a:r>
            <a:r>
              <a:rPr lang="fr-FR" sz="1600" dirty="0"/>
              <a:t> et </a:t>
            </a:r>
            <a:r>
              <a:rPr lang="fr-FR" sz="1600" dirty="0" err="1"/>
              <a:t>Adjatché</a:t>
            </a:r>
            <a:r>
              <a:rPr lang="fr-FR" sz="1600" dirty="0"/>
              <a:t> (Porto-Novo)</a:t>
            </a:r>
          </a:p>
          <a:p>
            <a:endParaRPr lang="fr-FR" sz="1600" dirty="0"/>
          </a:p>
          <a:p>
            <a:r>
              <a:rPr lang="fr-FR" sz="1600" dirty="0"/>
              <a:t>*1650-1700 : Abomey s’étend vers le nord</a:t>
            </a:r>
          </a:p>
          <a:p>
            <a:r>
              <a:rPr lang="fr-FR" sz="1600" dirty="0"/>
              <a:t>a) Il capture des esclaves vendus</a:t>
            </a:r>
          </a:p>
          <a:p>
            <a:r>
              <a:rPr lang="fr-FR" sz="1600" dirty="0"/>
              <a:t>Dans ses nombreux marchés</a:t>
            </a:r>
          </a:p>
          <a:p>
            <a:endParaRPr lang="fr-FR" sz="1600" dirty="0"/>
          </a:p>
          <a:p>
            <a:r>
              <a:rPr lang="fr-FR" sz="1600" dirty="0"/>
              <a:t>b) Il devient un Etat centralisé</a:t>
            </a:r>
          </a:p>
          <a:p>
            <a:r>
              <a:rPr lang="fr-FR" sz="1600" dirty="0"/>
              <a:t>Et prend le nom de </a:t>
            </a:r>
            <a:r>
              <a:rPr lang="fr-FR" sz="1600" i="1" dirty="0"/>
              <a:t>Dahomey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Et dans le même temps</a:t>
            </a:r>
            <a:r>
              <a:rPr lang="fr-FR" sz="1600" dirty="0"/>
              <a:t>, au sud du Dahomey</a:t>
            </a:r>
          </a:p>
          <a:p>
            <a:endParaRPr lang="fr-FR" sz="1600" dirty="0"/>
          </a:p>
          <a:p>
            <a:r>
              <a:rPr lang="fr-FR" sz="1600" dirty="0"/>
              <a:t>*1650-1700 : Pour monopoliser</a:t>
            </a:r>
          </a:p>
          <a:p>
            <a:r>
              <a:rPr lang="fr-FR" sz="1600" dirty="0"/>
              <a:t>Le commerce croissant des esclaves</a:t>
            </a:r>
          </a:p>
          <a:p>
            <a:r>
              <a:rPr lang="fr-FR" sz="1600" dirty="0"/>
              <a:t>Les rois d’</a:t>
            </a:r>
            <a:r>
              <a:rPr lang="fr-FR" sz="1600" dirty="0" err="1"/>
              <a:t>Allada</a:t>
            </a:r>
            <a:r>
              <a:rPr lang="fr-FR" sz="1600" dirty="0"/>
              <a:t> attirent les Européens</a:t>
            </a:r>
          </a:p>
          <a:p>
            <a:endParaRPr lang="fr-FR" sz="1600" dirty="0"/>
          </a:p>
          <a:p>
            <a:r>
              <a:rPr lang="fr-FR" sz="1600" dirty="0"/>
              <a:t>*1671 : Les Français prennent le contrôle</a:t>
            </a:r>
          </a:p>
          <a:p>
            <a:r>
              <a:rPr lang="fr-FR" sz="1600" dirty="0"/>
              <a:t>De Ouidah, qui devient le principal</a:t>
            </a:r>
          </a:p>
          <a:p>
            <a:r>
              <a:rPr lang="fr-FR" sz="1600" dirty="0"/>
              <a:t>Centre de traite de l’Afrique de l’Ouest</a:t>
            </a:r>
          </a:p>
          <a:p>
            <a:endParaRPr lang="fr-FR" sz="1600" dirty="0"/>
          </a:p>
          <a:p>
            <a:r>
              <a:rPr lang="fr-FR" sz="1600" dirty="0"/>
              <a:t>*Conséquence…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C18953E-ECD1-FB03-CED1-1DCEDCBE2725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E6A5EBDD-E3A3-E4A7-0493-06C834255690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909EEBA-F8D3-D406-380A-F08307D80851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88E2205-679E-16ED-316F-1E2E8D0883C5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D4F12C64-3F4A-6C88-0DBC-66F4E8BE142C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C68DBCA-C142-94F3-4BA3-2725096285A6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C7928B1-1EC5-C817-8AE9-5DE4E4F4BD5D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9FD25A7-7711-C26E-265D-86FE2548B739}"/>
              </a:ext>
            </a:extLst>
          </p:cNvPr>
          <p:cNvCxnSpPr>
            <a:cxnSpLocks/>
            <a:endCxn id="18" idx="4"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901B994-C1F5-6BD2-360C-4C1EF7A17686}"/>
              </a:ext>
            </a:extLst>
          </p:cNvPr>
          <p:cNvCxnSpPr>
            <a:cxnSpLocks/>
            <a:endCxn id="19" idx="4"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72034FB9-3AAB-6798-48BC-A38CD5B01752}"/>
              </a:ext>
            </a:extLst>
          </p:cNvPr>
          <p:cNvSpPr/>
          <p:nvPr/>
        </p:nvSpPr>
        <p:spPr>
          <a:xfrm>
            <a:off x="7599440" y="4082722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747ECB5-81DA-CD65-9CC8-E9E93F0C766E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76C557D-13E8-5E4D-8080-E8D9A9001DC2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9EB5B15-712B-8335-710E-C76A6635CE13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42A6452-CAEA-127E-1FAC-DC982D4218D1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7400091-3DBF-8DFB-F02C-717F469A3F57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3935D3C-B83F-74B6-69DD-7D314E802EE9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5A0A445-8C85-23C4-9532-87F790F386B1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6ADD682-2E71-BB28-C797-68D1C63E57BF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151E87C-9989-F6D2-ABE9-84223D381B9A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99B58A82-7633-2E10-6392-81CC44BDD05B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325C7465-5C53-D87D-AEAC-055ED7C444DB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2C7513A-31F9-BD9C-557F-A51ECA990F0D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9D274FC-687D-D70C-DF95-9DBBBCA451A2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F667A92-EEE8-A53A-47CE-86C2E6BDB9F5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5988362" y="3733182"/>
            <a:ext cx="93301" cy="3340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295FF8FF-544A-1164-A465-52C6E29F2D56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2313869-1261-B282-2A8D-59AD80430849}"/>
              </a:ext>
            </a:extLst>
          </p:cNvPr>
          <p:cNvSpPr/>
          <p:nvPr/>
        </p:nvSpPr>
        <p:spPr>
          <a:xfrm>
            <a:off x="377649" y="1773331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>
                <a:solidFill>
                  <a:schemeClr val="tx1"/>
                </a:solidFill>
              </a:rPr>
              <a:t>D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119046F-FE70-017C-ADD4-9EA73170ACD1}"/>
              </a:ext>
            </a:extLst>
          </p:cNvPr>
          <p:cNvSpPr/>
          <p:nvPr/>
        </p:nvSpPr>
        <p:spPr>
          <a:xfrm>
            <a:off x="1106864" y="1777665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85416A6-5DEF-9CD7-B8BB-17C156D95A52}"/>
              </a:ext>
            </a:extLst>
          </p:cNvPr>
          <p:cNvSpPr/>
          <p:nvPr/>
        </p:nvSpPr>
        <p:spPr>
          <a:xfrm>
            <a:off x="1971251" y="1773331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40336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48972-A61E-1CA7-C832-46BD1933D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CF08C59B-2E4B-E552-D954-5502299EBE63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cs typeface="Arial" panose="020B0604020202020204" pitchFamily="34" charset="0"/>
              </a:rPr>
            </a:br>
            <a:r>
              <a:rPr lang="fr-FR" sz="1600" b="1" kern="0" dirty="0"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ea typeface="Times New Roman" panose="02020603050405020304" pitchFamily="18" charset="0"/>
              </a:rPr>
            </a:br>
            <a:br>
              <a:rPr lang="fr-FR" sz="1600" b="1" kern="0" dirty="0"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1554-1830 : L’Afrique occidentale, l’Afrique du Nord et la vallée du Nil</a:t>
            </a: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Avant l’impérialisme européen</a:t>
            </a:r>
          </a:p>
          <a:p>
            <a:pPr algn="ctr">
              <a:lnSpc>
                <a:spcPct val="100000"/>
              </a:lnSpc>
            </a:pPr>
            <a:endParaRPr lang="fr-FR" altLang="fr-FR" sz="1600" b="1" kern="0" dirty="0">
              <a:cs typeface="Arial" panose="020B0604020202020204" pitchFamily="34" charset="0"/>
            </a:endParaRPr>
          </a:p>
          <a:p>
            <a:pPr lvl="0"/>
            <a:r>
              <a:rPr lang="fr-FR" sz="1600" dirty="0">
                <a:solidFill>
                  <a:srgbClr val="FF0000"/>
                </a:solidFill>
              </a:rPr>
              <a:t>En Afrique, entre le XVe et le XVIIIe siècle…</a:t>
            </a:r>
          </a:p>
          <a:p>
            <a:pPr lvl="0"/>
            <a:r>
              <a:rPr lang="fr-FR" sz="1600" dirty="0">
                <a:solidFill>
                  <a:srgbClr val="FF0000"/>
                </a:solidFill>
              </a:rPr>
              <a:t>Un fait majeur : Au XVIe siècle, en Afrique occidentale, la fin des grands empires médiévaux : Mali et Songhaï</a:t>
            </a:r>
          </a:p>
          <a:p>
            <a:r>
              <a:rPr lang="fr-FR" sz="1600" dirty="0">
                <a:solidFill>
                  <a:srgbClr val="FF0000"/>
                </a:solidFill>
              </a:rPr>
              <a:t>Quatre processus : 1) Au XVIe siècle, en Afrique du Nord, une double-expansion musulmane, le Grand Maroc des Saadiens et l’expansion ottomane de l’Egypte à Alger ; 2) Du XVe au XVIIIe siècles, arrivées et installations des Européens sur les côtes africaines ; 3) A partir de la fin du XVe siècle, un déclin du commerce transsaharien au profit du commerce européen transatlantique ; Avec comme conséquence majeure, un déclin des royaumes de la savane au profit des royaumes côtiers du golfe de Guinée ; 4) 1530-1800 : La traite négrière : Les traites atlantique et arabe des esclaves noirs se développent à grande échelle</a:t>
            </a:r>
          </a:p>
          <a:p>
            <a:pPr lvl="0"/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FF0000"/>
                </a:solidFill>
              </a:rPr>
              <a:t>1591-1804 : Après la chute des empires médiévaux, l’Afrique occidentale se réorganise en de multiples royaumes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1350-1804 : De la côte Atlantique au bassin du Niger, les royaumes de la savane occidentale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1350-1550 : A l’ouest, sur la côte atlantique et le bas et moyen-Sénégal, les Sérères du Sine et du Saloum et les Ouolof du </a:t>
            </a:r>
            <a:r>
              <a:rPr lang="fr-FR" sz="1600" dirty="0" err="1">
                <a:solidFill>
                  <a:srgbClr val="FF0000"/>
                </a:solidFill>
              </a:rPr>
              <a:t>Dyolof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1495-1776 : Dans le haut-Sénégal, les royaumes fulbés ou peuls : Grand </a:t>
            </a:r>
            <a:r>
              <a:rPr lang="fr-FR" sz="1600" dirty="0" err="1">
                <a:solidFill>
                  <a:srgbClr val="FF0000"/>
                </a:solidFill>
              </a:rPr>
              <a:t>Fulo</a:t>
            </a:r>
            <a:r>
              <a:rPr lang="fr-FR" sz="1600" dirty="0">
                <a:solidFill>
                  <a:srgbClr val="FF0000"/>
                </a:solidFill>
              </a:rPr>
              <a:t>, </a:t>
            </a:r>
            <a:r>
              <a:rPr lang="fr-FR" sz="1600" dirty="0" err="1">
                <a:solidFill>
                  <a:srgbClr val="FF0000"/>
                </a:solidFill>
              </a:rPr>
              <a:t>Boundou</a:t>
            </a:r>
            <a:r>
              <a:rPr lang="fr-FR" sz="1600" dirty="0">
                <a:solidFill>
                  <a:srgbClr val="FF0000"/>
                </a:solidFill>
              </a:rPr>
              <a:t> et Fouta </a:t>
            </a:r>
            <a:r>
              <a:rPr lang="fr-FR" sz="1600" dirty="0" err="1">
                <a:solidFill>
                  <a:srgbClr val="FF0000"/>
                </a:solidFill>
              </a:rPr>
              <a:t>Djalon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1600-1820 : Dans le haut Niger, les royaumes bambaras animistes de Ségou et </a:t>
            </a:r>
            <a:r>
              <a:rPr lang="fr-FR" sz="1600" dirty="0" err="1">
                <a:solidFill>
                  <a:srgbClr val="FF0000"/>
                </a:solidFill>
              </a:rPr>
              <a:t>Kaarta</a:t>
            </a:r>
            <a:r>
              <a:rPr lang="fr-FR" sz="1600" dirty="0">
                <a:solidFill>
                  <a:srgbClr val="FF0000"/>
                </a:solidFill>
              </a:rPr>
              <a:t> succèdent au Songhaï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1400-1825 : Au sud de la boucle du Niger, sur le plateau voltaïque : les </a:t>
            </a:r>
            <a:r>
              <a:rPr lang="fr-FR" sz="1600" dirty="0" err="1">
                <a:solidFill>
                  <a:srgbClr val="FF0000"/>
                </a:solidFill>
              </a:rPr>
              <a:t>Baribas</a:t>
            </a:r>
            <a:r>
              <a:rPr lang="fr-FR" sz="1600" dirty="0">
                <a:solidFill>
                  <a:srgbClr val="FF0000"/>
                </a:solidFill>
              </a:rPr>
              <a:t> du </a:t>
            </a:r>
            <a:r>
              <a:rPr lang="fr-FR" sz="1600" dirty="0" err="1">
                <a:solidFill>
                  <a:srgbClr val="FF0000"/>
                </a:solidFill>
              </a:rPr>
              <a:t>Borgou</a:t>
            </a:r>
            <a:r>
              <a:rPr lang="fr-FR" sz="1600" dirty="0">
                <a:solidFill>
                  <a:srgbClr val="FF0000"/>
                </a:solidFill>
              </a:rPr>
              <a:t>, les royaumes mossis, les Gourmantchés du Gourma et les Dioulas du Kong-Kénédougou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1100-1804 : Le commerce transsaharien se déportent à l’est du Niger : apogée des royaumes de la savane centrale et orientale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1100-1804 : Les sept cités-Etats haoussas</a:t>
            </a:r>
            <a:r>
              <a:rPr lang="pt-BR" sz="1600" dirty="0">
                <a:solidFill>
                  <a:srgbClr val="FF0000"/>
                </a:solidFill>
              </a:rPr>
              <a:t> de Kebbi, Zamfara, Gobir, Katsina, Daura, Kano, et Zaria 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800-1804 : L’empire du Bornou-Kanem autour du lac Tchad, principale puissance de la bande sahélienne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1400(-1912) : Le Ouaddaï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1600(-1874) : Le Darfour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304F9BE1-D0B2-2105-7BCC-DD0381DF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654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7AEE4-7B35-CB6E-B101-51506C1CD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288125-78BF-F8C7-04F6-7A641A4CDA0A}"/>
              </a:ext>
            </a:extLst>
          </p:cNvPr>
          <p:cNvSpPr/>
          <p:nvPr/>
        </p:nvSpPr>
        <p:spPr>
          <a:xfrm>
            <a:off x="77839" y="116632"/>
            <a:ext cx="4061541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1600-1852 : Le royaume Fon du Dahomey</a:t>
            </a:r>
          </a:p>
          <a:p>
            <a:endParaRPr lang="fr-FR" sz="1600" dirty="0"/>
          </a:p>
          <a:p>
            <a:r>
              <a:rPr lang="fr-FR" sz="1600" dirty="0"/>
              <a:t>*Au début du XVIIIe siècle, pour le Dahomey</a:t>
            </a:r>
          </a:p>
          <a:p>
            <a:r>
              <a:rPr lang="fr-FR" sz="1600" dirty="0"/>
              <a:t>A son tour, accaparer la traite</a:t>
            </a:r>
          </a:p>
          <a:p>
            <a:r>
              <a:rPr lang="fr-FR" sz="1600" dirty="0"/>
              <a:t>*Trois temps…</a:t>
            </a:r>
          </a:p>
          <a:p>
            <a:endParaRPr lang="fr-FR" sz="1600" dirty="0"/>
          </a:p>
          <a:p>
            <a:r>
              <a:rPr lang="fr-FR" sz="1600" dirty="0"/>
              <a:t>a) Le Dahomey s’étend vers le sud…</a:t>
            </a:r>
          </a:p>
          <a:p>
            <a:r>
              <a:rPr lang="fr-FR" sz="1600" dirty="0"/>
              <a:t>*1724 : Son chef </a:t>
            </a:r>
            <a:r>
              <a:rPr lang="fr-FR" sz="1600" dirty="0" err="1"/>
              <a:t>Agaja</a:t>
            </a:r>
            <a:r>
              <a:rPr lang="fr-FR" sz="1600" dirty="0"/>
              <a:t> conquiert </a:t>
            </a:r>
            <a:r>
              <a:rPr lang="fr-FR" sz="1600" dirty="0" err="1"/>
              <a:t>Allada</a:t>
            </a:r>
            <a:endParaRPr lang="fr-FR" sz="1600" dirty="0"/>
          </a:p>
          <a:p>
            <a:r>
              <a:rPr lang="fr-FR" sz="1600" dirty="0"/>
              <a:t>Mais pas Porto Novo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Où se réfugie la famille régnante d’</a:t>
            </a:r>
            <a:r>
              <a:rPr lang="fr-FR" sz="1600" dirty="0" err="1">
                <a:solidFill>
                  <a:srgbClr val="FF0000"/>
                </a:solidFill>
              </a:rPr>
              <a:t>Allada</a:t>
            </a:r>
            <a:endParaRPr lang="fr-FR" sz="1600" dirty="0">
              <a:solidFill>
                <a:srgbClr val="FF0000"/>
              </a:solidFill>
            </a:endParaRPr>
          </a:p>
          <a:p>
            <a:endParaRPr lang="fr-FR" sz="1600" dirty="0"/>
          </a:p>
          <a:p>
            <a:r>
              <a:rPr lang="fr-FR" sz="1600" dirty="0"/>
              <a:t>b) 1725-30 : Le Dahomey</a:t>
            </a:r>
          </a:p>
          <a:p>
            <a:r>
              <a:rPr lang="fr-FR" sz="1600" dirty="0"/>
              <a:t>Entre en guerre avec son </a:t>
            </a:r>
            <a:r>
              <a:rPr lang="fr-FR" sz="1600" i="1" dirty="0"/>
              <a:t>concurrent</a:t>
            </a:r>
            <a:r>
              <a:rPr lang="fr-FR" sz="1600" dirty="0"/>
              <a:t> Oyo</a:t>
            </a:r>
          </a:p>
          <a:p>
            <a:r>
              <a:rPr lang="fr-FR" sz="1600" dirty="0"/>
              <a:t>Qui renforce ses liens avec Porto-Novo ; Mais…</a:t>
            </a:r>
          </a:p>
          <a:p>
            <a:endParaRPr lang="fr-FR" sz="1600" dirty="0"/>
          </a:p>
          <a:p>
            <a:r>
              <a:rPr lang="fr-FR" sz="1600" dirty="0"/>
              <a:t>c) 1730 : Défait par Oyo…</a:t>
            </a:r>
          </a:p>
          <a:p>
            <a:r>
              <a:rPr lang="fr-FR" sz="1600" dirty="0"/>
              <a:t>*1748 : Le Dahomey accepte sa suzeraineté</a:t>
            </a:r>
          </a:p>
          <a:p>
            <a:r>
              <a:rPr lang="fr-FR" sz="1600" dirty="0"/>
              <a:t>Toutefois…</a:t>
            </a:r>
          </a:p>
          <a:p>
            <a:endParaRPr lang="fr-FR" sz="1600" dirty="0"/>
          </a:p>
          <a:p>
            <a:r>
              <a:rPr lang="fr-FR" sz="1600" dirty="0"/>
              <a:t>*1747 : Le Dahomey</a:t>
            </a:r>
          </a:p>
          <a:p>
            <a:r>
              <a:rPr lang="fr-FR" sz="1600" dirty="0"/>
              <a:t>Est parvenu à annexer Ouidah</a:t>
            </a:r>
          </a:p>
          <a:p>
            <a:r>
              <a:rPr lang="fr-FR" sz="1600" dirty="0"/>
              <a:t>Tenu par les Français</a:t>
            </a:r>
          </a:p>
          <a:p>
            <a:endParaRPr lang="fr-FR" sz="1600" dirty="0"/>
          </a:p>
          <a:p>
            <a:r>
              <a:rPr lang="fr-FR" sz="1600" dirty="0"/>
              <a:t>*Epilogue…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6642AD-9467-662E-655A-A8CBEF484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CF3F395-05DF-590D-0987-72F0C3C697D7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B7CD8AE-AD68-9C88-B965-82E9C7057784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C4CF8D2-45EA-0E2B-8E7F-0324B02F9BA8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2D81BC8-5BDA-E5B5-BD7D-89ECDC6D608C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FF24CF5-EE2C-2608-01B8-746812F12DFA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4F2F69D-A13A-E735-121F-C35E0604A49E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C5FE7CA-8D26-9484-F0BF-08950CAA194C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23F8A27-A04C-9C50-BFDE-B6BE58392B12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EF04DCE1-D309-3FA0-C68F-D631DF10B246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D2DE31F-020A-4D7C-AD74-BD8FC9F00A99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A5E0C63-ACDA-043F-C144-0B0B0389198E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1E233D7-33D4-5CD0-7C40-36E9165AB421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CC3BF3B7-3F0B-CC9E-6DB0-4D70B89B5880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855529-0DF8-0D7A-C801-C79B789FFFC0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5A0F14C-4532-AB2F-92A4-0D5AD6BD370A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DECF5AB-F0B5-75C2-FCE4-FB2D8F392F77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2D3E92A-AD8C-9C4E-7A07-30D39F6ED232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E980B5A-57AA-2A36-FF4A-86B3299ECC0D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311699A-CE14-B007-FA7C-17968115D1E0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7FF1C76-5C12-37EB-CBC9-3847C3B517F8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B10666B-1159-1EB8-8EC4-D2A58F876330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60F6F00-6DD9-32DC-6B1E-966040B6BF64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13359C2-45FC-EF57-61B1-2800D2188DE0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3640FB6-D0C6-74F5-AD44-734F33B998E6}"/>
              </a:ext>
            </a:extLst>
          </p:cNvPr>
          <p:cNvCxnSpPr>
            <a:cxnSpLocks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C0E1D676-1ACB-9CF1-2814-0B87EECF18BD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6619E0F-8A77-52F1-057E-A00DEA06BDB8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3DBC69F-1ACC-ABFB-07A0-CEEBC2F2BCAF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D42ABCD-5E8F-4F2E-6259-C09EE25BA9C7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D2ECB5A-EA5D-E264-835F-7641420036D8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6120435-F204-FD50-59ED-0B4B16DFB87C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211400D-A74D-2319-0DC9-F8FC2AC0B050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639B52B1-AD14-2352-3DAD-8B489FB837D4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48DD447C-17D4-79EC-3DD9-7216AEFDCD88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D4C90BB-6773-5757-33A1-7EB1D93CF5ED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67576623-F2A0-4916-8875-2B26656B22BF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50C13CF5-8095-9406-5427-BCE9F788DF5B}"/>
              </a:ext>
            </a:extLst>
          </p:cNvPr>
          <p:cNvCxnSpPr>
            <a:cxnSpLocks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CA6F5A7A-39E9-585F-80D7-FAABB5C4DF0E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3FA7360-39BB-E726-A57F-F76E197E6F3B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35C51FED-34B8-6F5B-C54F-336E883BDB4A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7487526" y="3325695"/>
            <a:ext cx="80303" cy="54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EB464515-E443-0AC0-3630-D010EDFC19BE}"/>
              </a:ext>
            </a:extLst>
          </p:cNvPr>
          <p:cNvSpPr/>
          <p:nvPr/>
        </p:nvSpPr>
        <p:spPr>
          <a:xfrm>
            <a:off x="7211209" y="332569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5746D207-8082-2C5C-FA03-2BABF0AE0AF3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169D51F-1FC3-ADD4-B1B6-53E338614BAF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7F2D506-D0D7-CC19-8963-7075E6B03DDD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C726A4D-8D5E-AE2B-8584-9413F6781524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D6FF1BE2-8BB1-A307-487B-0495B67076B1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612D125D-6639-016C-3F3E-D7DC2DB7F30B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B66A1DB6-228F-BFC2-4A43-3B5540321BF4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E4CE2EA9-236E-9727-21BC-E24A714EB609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B938E070-4E00-B809-D0F3-46774B259528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0B2901C-8C76-0CDF-090E-0088C94591C7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5DC0C92A-FFB0-833D-E545-04877037962D}"/>
              </a:ext>
            </a:extLst>
          </p:cNvPr>
          <p:cNvCxnSpPr>
            <a:cxnSpLocks/>
            <a:endCxn id="73" idx="4"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55E70886-1390-4348-6372-93E888D532F4}"/>
              </a:ext>
            </a:extLst>
          </p:cNvPr>
          <p:cNvCxnSpPr>
            <a:cxnSpLocks/>
            <a:endCxn id="74" idx="4"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AD09B6E7-C26A-8C5F-6231-D4BE9FEA1865}"/>
              </a:ext>
            </a:extLst>
          </p:cNvPr>
          <p:cNvSpPr/>
          <p:nvPr/>
        </p:nvSpPr>
        <p:spPr>
          <a:xfrm>
            <a:off x="7599440" y="4082722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C82F260-C324-81E3-D253-968D8006CF6F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8FB910E-AC57-C2DB-468B-A53C571FE6A3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33823DA-90C6-3FEE-2F65-C479CA5AAF29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E0C9FDD-360A-F802-A5A0-193EF79C5531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92C7D98-09E2-AE67-BAC7-C922F76E4ED2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7753556-03CE-2AF2-A8F7-FDF29744E5E1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87EECED-08B6-B365-20B3-76B9F1684612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585ED53-B6F5-D7CF-1930-64B0592967FB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F832FBC-C73F-15F4-21EA-51681B9FC017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02B4753F-05CC-627F-156C-C5FE843C3B69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465707BD-E9B3-1064-E2A9-519E16A21B77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F16D2E12-1C53-66BE-543A-AA373A3F4E26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C3F99D8-7F9C-FDBF-0628-CF026DE42BFC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D8E8BCBD-F026-AC5B-22B6-BD08F2889587}"/>
              </a:ext>
            </a:extLst>
          </p:cNvPr>
          <p:cNvCxnSpPr>
            <a:cxnSpLocks/>
            <a:endCxn id="81" idx="4"/>
          </p:cNvCxnSpPr>
          <p:nvPr/>
        </p:nvCxnSpPr>
        <p:spPr>
          <a:xfrm flipV="1">
            <a:off x="5988362" y="3733182"/>
            <a:ext cx="93301" cy="3340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825C4B26-7403-D885-27C3-CB592A2597ED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13935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E39C1-5D69-FAC4-A747-3F63B8B37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>
            <a:extLst>
              <a:ext uri="{FF2B5EF4-FFF2-40B4-BE49-F238E27FC236}">
                <a16:creationId xmlns:a16="http://schemas.microsoft.com/office/drawing/2014/main" id="{AF15CD1F-3765-0320-4AB2-226E59D632A7}"/>
              </a:ext>
            </a:extLst>
          </p:cNvPr>
          <p:cNvSpPr/>
          <p:nvPr/>
        </p:nvSpPr>
        <p:spPr>
          <a:xfrm>
            <a:off x="47993" y="68493"/>
            <a:ext cx="4055787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1600-1852 : Le royaume Fon du Dahomey</a:t>
            </a:r>
          </a:p>
          <a:p>
            <a:endParaRPr lang="fr-FR" sz="1600" dirty="0"/>
          </a:p>
          <a:p>
            <a:r>
              <a:rPr lang="fr-FR" sz="1600" dirty="0"/>
              <a:t>*1767 : Pour le Dahomey, crise commerciale…</a:t>
            </a:r>
          </a:p>
          <a:p>
            <a:r>
              <a:rPr lang="fr-FR" sz="1600" dirty="0"/>
              <a:t>*Le contrôle strict du roi sur Ouidah</a:t>
            </a:r>
          </a:p>
          <a:p>
            <a:r>
              <a:rPr lang="fr-FR" sz="1600" dirty="0"/>
              <a:t>Entraine un report du trafic européen</a:t>
            </a:r>
          </a:p>
          <a:p>
            <a:r>
              <a:rPr lang="fr-FR" sz="1600" dirty="0"/>
              <a:t>Vers Porto-Novo (Oyo) et Lagos (Bénin)</a:t>
            </a:r>
          </a:p>
          <a:p>
            <a:r>
              <a:rPr lang="fr-FR" sz="1600" dirty="0"/>
              <a:t>*1</a:t>
            </a:r>
            <a:r>
              <a:rPr lang="fr-FR" sz="1600" baseline="30000" dirty="0"/>
              <a:t>er</a:t>
            </a:r>
            <a:r>
              <a:rPr lang="fr-FR" sz="1600" dirty="0"/>
              <a:t> conflit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*1807-15 . Interdiction de la traite ; Mais…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*1800 : Installation de Brésiliens sur la côte Renouveau de la traite vers le Brésil et Cuba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*1818 : Chute de la dynastie </a:t>
            </a:r>
            <a:r>
              <a:rPr lang="fr-FR" sz="1600" dirty="0" err="1">
                <a:solidFill>
                  <a:srgbClr val="FF0000"/>
                </a:solidFill>
              </a:rPr>
              <a:t>Agaja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Et </a:t>
            </a:r>
            <a:r>
              <a:rPr lang="fr-FR" sz="1600" dirty="0" err="1">
                <a:solidFill>
                  <a:srgbClr val="FF0000"/>
                </a:solidFill>
              </a:rPr>
              <a:t>Guézo</a:t>
            </a:r>
            <a:r>
              <a:rPr lang="fr-FR" sz="1600" dirty="0">
                <a:solidFill>
                  <a:srgbClr val="FF0000"/>
                </a:solidFill>
              </a:rPr>
              <a:t> monte sur le trône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Il rompt les liens de vassalité avec Oyo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*A cause des captures d’esclaves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Le roi </a:t>
            </a:r>
            <a:r>
              <a:rPr lang="fr-FR" sz="1600" dirty="0" err="1">
                <a:solidFill>
                  <a:srgbClr val="FF0000"/>
                </a:solidFill>
              </a:rPr>
              <a:t>Guézo</a:t>
            </a:r>
            <a:r>
              <a:rPr lang="fr-FR" sz="1600" dirty="0">
                <a:solidFill>
                  <a:srgbClr val="FF0000"/>
                </a:solidFill>
              </a:rPr>
              <a:t> en guerre contre les Yorubas Défaite et blocus britannique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Et finalement…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*1852 : Le roi </a:t>
            </a:r>
            <a:r>
              <a:rPr lang="fr-FR" sz="1600" dirty="0" err="1">
                <a:solidFill>
                  <a:srgbClr val="FF0000"/>
                </a:solidFill>
              </a:rPr>
              <a:t>Guézo</a:t>
            </a:r>
            <a:r>
              <a:rPr lang="fr-FR" sz="1600" dirty="0">
                <a:solidFill>
                  <a:srgbClr val="FF0000"/>
                </a:solidFill>
              </a:rPr>
              <a:t> abolit la traite</a:t>
            </a:r>
          </a:p>
          <a:p>
            <a:endParaRPr lang="fr-FR" sz="1600" dirty="0"/>
          </a:p>
          <a:p>
            <a:r>
              <a:rPr lang="fr-FR" sz="1600" dirty="0"/>
              <a:t>*Oyo au centre, Bénin à l’est</a:t>
            </a:r>
          </a:p>
          <a:p>
            <a:r>
              <a:rPr lang="fr-FR" sz="1600" dirty="0"/>
              <a:t>Dahomey à l’ouest ; Et encore plus à l’ouest</a:t>
            </a:r>
          </a:p>
          <a:p>
            <a:r>
              <a:rPr lang="fr-FR" sz="1600" dirty="0"/>
              <a:t>L’empire Akan des Ashantis…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05A995-7A2B-0EED-91F7-54552DF52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741178E-8D11-DA4A-EE7D-4F1A28C9E20D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3AAE269-C4BA-8DC4-6E79-4C0E606FE86A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1A27BDF-45B0-1FAF-E2E7-4512FA9BEAB2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E5AA409-6C47-EDB2-A6A2-0F0666811D13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E6A2DB3-A015-3427-D92A-5B0FF53BD9BB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1688187-85C3-60B9-040B-14CBCF79E1AD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0FA4165-E9C4-80BE-8616-67F42AD339C3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F935782-7493-AD24-9D33-33108EE097FF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29A9D16-71D6-CB2F-08F2-575735673C1C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A52F929-7B6A-D429-AFE8-515C4190DCB3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1043A958-C0C5-C794-F454-92F99DB15E01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AC23E20-210A-42FD-C059-F19BE1346582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D8C6C4B-F8BC-CA31-330B-01D66D1013DC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2D257F4-B2C8-3D0A-1923-4E5A26429851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D364B76B-3B3D-3A36-7AC2-C544900E525E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FB61E19-49B4-8E07-7F49-76A50B663639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9AB8458-B6A4-1DD5-FF27-B3361F811BC7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69822CF-BD0E-BEBD-6530-280C6A04A02E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7BD9DF5-4FC4-1931-4D23-D157067190BC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AB2A0CA-8125-E3B8-070A-6FB6DC2A1DB6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8511AA5-938D-2444-8CE0-CF678C7C09DF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893B1EB-13BC-1EA0-F69A-7DBF7E229D1C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30BC839-4F02-9119-57DA-838F061CC05B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90BB685-4321-5130-951E-A3B0F886E140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99EB2AF-DB18-DAF0-0397-B7A62B5CE9D0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AEFE9D0-F9D1-5082-1E7A-3056AF980A93}"/>
              </a:ext>
            </a:extLst>
          </p:cNvPr>
          <p:cNvCxnSpPr>
            <a:cxnSpLocks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09CAEE80-EEA2-82E7-BE54-532E40BF8C88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4DAD18D-25D1-39EB-BCE4-2161F665D868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0154AF7-C54C-7D17-94A7-190941DE0BA7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E2FA947-F712-153A-42BC-EF161D85EC0C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67CE672-A2AE-8A06-0B92-20125B201158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0040FA7-EBC4-AE3F-7460-C950D8687886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347A886-F1E4-78CD-CB80-9EC8A8D6BAD4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176FD4B-447F-6602-3CBB-6C630FF9D2A9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4A7FC316-2F35-A029-E5A9-73B1CA6EC777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747EFA2-76B7-F790-2249-39347A76EC5B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985A7037-7980-FD21-0FE0-9F0AFB0341E8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7C4847E3-CCA1-32A6-9070-7BB7DEB5446C}"/>
              </a:ext>
            </a:extLst>
          </p:cNvPr>
          <p:cNvCxnSpPr>
            <a:cxnSpLocks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878110CA-19E1-9FFC-2AB5-9955AD076611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072947B-659A-FC66-B8ED-C7F66FC7CDB5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AF3D616-34C6-444D-DA0F-05FA6DC33007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7487526" y="3325695"/>
            <a:ext cx="80303" cy="54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F7551DFA-3875-85E0-AA67-32D3EDF4C23D}"/>
              </a:ext>
            </a:extLst>
          </p:cNvPr>
          <p:cNvSpPr/>
          <p:nvPr/>
        </p:nvSpPr>
        <p:spPr>
          <a:xfrm>
            <a:off x="7211209" y="332569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ADCEEF0F-0EC4-98D5-4E23-5BBEF7C3CAEB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070C37A5-783B-29A3-3423-1CC1F6CC7454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9381AD6E-4107-6F1B-8061-044EBB1EE457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DBC74AB7-304C-BE26-2E61-9E3E73AAC264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BF844F44-A394-2CE8-415A-D8E0D887F0DE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710E5A61-5321-0951-366E-9AEE409982A2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6658AE93-0FE9-4645-9CD2-5F8DE45DCA59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147D6FEB-F454-87DF-EAD0-D7262F8DBA1A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C1F0CC0-8D7A-B146-D4C0-681781426C22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447D6D90-43CB-CBFC-056D-C63C7705DC70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27848C87-F45D-844C-7FF6-EF430FA8B148}"/>
              </a:ext>
            </a:extLst>
          </p:cNvPr>
          <p:cNvCxnSpPr>
            <a:cxnSpLocks/>
            <a:endCxn id="81" idx="4"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A4DB0DCE-B20E-C1DB-9FC6-5E6FB7510269}"/>
              </a:ext>
            </a:extLst>
          </p:cNvPr>
          <p:cNvCxnSpPr>
            <a:cxnSpLocks/>
            <a:endCxn id="82" idx="4"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2DE2737-7074-19BB-B7EE-452498EB4BB9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1B48FC5-35B4-A134-501F-457B055C53BE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68CD48D-8BEE-3B4F-A8CA-A355D55AD5FD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B4A0D06-4936-91EF-1CA3-83AE624A57B3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DDC98D73-D0AA-4F87-FC0C-5861BA27D5E1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7BAF9B8-B665-6969-2487-BEEE04E4AC5F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EE1A7166-5F80-84F2-6AA2-5E82BED7A1C1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DF2BB87-A863-41DA-1F13-AA02CCC89663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7BFE1AE-D8AB-F364-AFCB-E3EA6657D898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F567E160-7BF5-5913-A625-745212AF3CC9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DB09DAD-57A1-9737-F36B-F8C5D1BDB943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AE663519-0C5A-78D0-05DB-091CDA1F5B9A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5988362" y="3733182"/>
            <a:ext cx="93301" cy="3340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4F839B85-6917-6F07-CEFC-19C6D173A242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03075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5CE91-D034-54BF-095F-AB3EF41A9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3964B8-A989-3B1F-8975-74451A67E66D}"/>
              </a:ext>
            </a:extLst>
          </p:cNvPr>
          <p:cNvSpPr/>
          <p:nvPr/>
        </p:nvSpPr>
        <p:spPr>
          <a:xfrm>
            <a:off x="77839" y="116632"/>
            <a:ext cx="4034448" cy="51706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1680-1806 : L’empire Akan des Ashantis</a:t>
            </a:r>
          </a:p>
          <a:p>
            <a:endParaRPr lang="fr-FR" sz="1500" dirty="0"/>
          </a:p>
          <a:p>
            <a:r>
              <a:rPr lang="fr-FR" sz="1500" dirty="0"/>
              <a:t>*Au sud-ouest du fleuve Volta Noire</a:t>
            </a:r>
          </a:p>
          <a:p>
            <a:r>
              <a:rPr lang="fr-FR" sz="1500" dirty="0"/>
              <a:t>En lisière nord de la forêt, les Akan…</a:t>
            </a:r>
          </a:p>
          <a:p>
            <a:endParaRPr lang="fr-FR" sz="1500" dirty="0"/>
          </a:p>
          <a:p>
            <a:r>
              <a:rPr lang="fr-FR" sz="1500" dirty="0"/>
              <a:t>*1200 : 1</a:t>
            </a:r>
            <a:r>
              <a:rPr lang="fr-FR" sz="1500" baseline="30000" dirty="0"/>
              <a:t>er</a:t>
            </a:r>
            <a:r>
              <a:rPr lang="fr-FR" sz="1500" dirty="0"/>
              <a:t> Etat akan du Bono autour de </a:t>
            </a:r>
            <a:r>
              <a:rPr lang="fr-FR" sz="1500" dirty="0" err="1"/>
              <a:t>Bégho</a:t>
            </a:r>
            <a:endParaRPr lang="fr-FR" sz="1500" dirty="0"/>
          </a:p>
          <a:p>
            <a:endParaRPr lang="fr-FR" sz="1500" dirty="0"/>
          </a:p>
          <a:p>
            <a:r>
              <a:rPr lang="fr-FR" sz="1500" dirty="0"/>
              <a:t>*A partir du Bono…</a:t>
            </a:r>
          </a:p>
          <a:p>
            <a:r>
              <a:rPr lang="fr-FR" sz="1500" dirty="0"/>
              <a:t>Des Akan progressent vers le sud</a:t>
            </a:r>
          </a:p>
          <a:p>
            <a:r>
              <a:rPr lang="fr-FR" sz="1500" dirty="0"/>
              <a:t>En contournant la forêt</a:t>
            </a:r>
          </a:p>
          <a:p>
            <a:r>
              <a:rPr lang="fr-FR" sz="1500" dirty="0"/>
              <a:t>Et ils s’établissent sur la côte</a:t>
            </a:r>
          </a:p>
          <a:p>
            <a:r>
              <a:rPr lang="fr-FR" sz="1500" dirty="0"/>
              <a:t>Les </a:t>
            </a:r>
            <a:r>
              <a:rPr lang="fr-FR" sz="1500" dirty="0" err="1"/>
              <a:t>Fante</a:t>
            </a:r>
            <a:r>
              <a:rPr lang="fr-FR" sz="1500" dirty="0"/>
              <a:t> ou Akan du sud</a:t>
            </a:r>
          </a:p>
          <a:p>
            <a:endParaRPr lang="fr-FR" sz="1500" dirty="0"/>
          </a:p>
          <a:p>
            <a:r>
              <a:rPr lang="fr-FR" sz="1500" dirty="0"/>
              <a:t>*1300 : Au nord du Bono, sur la Volta</a:t>
            </a:r>
          </a:p>
          <a:p>
            <a:r>
              <a:rPr lang="fr-FR" sz="1500" u="sng" dirty="0"/>
              <a:t>Et au sud, dans la forêt</a:t>
            </a:r>
          </a:p>
          <a:p>
            <a:r>
              <a:rPr lang="fr-FR" sz="1500" dirty="0"/>
              <a:t>Découverte de gisements d’or ; Conséquence…</a:t>
            </a:r>
          </a:p>
          <a:p>
            <a:endParaRPr lang="fr-FR" sz="1500" dirty="0"/>
          </a:p>
          <a:p>
            <a:r>
              <a:rPr lang="fr-FR" sz="1500" dirty="0"/>
              <a:t>Un commerce vers le nord apparaît avec</a:t>
            </a:r>
          </a:p>
          <a:p>
            <a:r>
              <a:rPr lang="fr-FR" sz="1500" dirty="0"/>
              <a:t>Les Dioula venus de Djenné</a:t>
            </a:r>
          </a:p>
          <a:p>
            <a:r>
              <a:rPr lang="fr-FR" sz="1500" dirty="0"/>
              <a:t>Et qui s’installent à </a:t>
            </a:r>
            <a:r>
              <a:rPr lang="fr-FR" sz="1500" dirty="0" err="1"/>
              <a:t>Begho</a:t>
            </a:r>
            <a:endParaRPr lang="fr-FR" sz="1500" dirty="0"/>
          </a:p>
          <a:p>
            <a:endParaRPr lang="fr-FR" sz="1500" dirty="0"/>
          </a:p>
          <a:p>
            <a:r>
              <a:rPr lang="fr-FR" sz="1500" dirty="0"/>
              <a:t>*A la fin du XVe siècle, arrivée des Portugais…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B7909B-0B1E-F8F9-BF05-68BBB4CF7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0760509-04F4-AA08-EDA5-E42CCB272C77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3AB4EAC-F47D-C531-BE59-34690764D33A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844BD7D-C649-57C1-2E9C-836435EE37C7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0BA9BCB-887A-35B3-4531-728EB93FAF2B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579B809-2685-0CBD-F310-3427AB7AB20D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C38C7C6-BA5F-411F-CD86-B69BF81088F6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0931235-03A3-5590-A189-89442481B26B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DCFC448-BC88-3E02-F43C-BF36DEAC1744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16E0B8D9-A16F-5F47-487A-0A5BFD06E5D5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BB55902-0C88-E733-AB64-35A10EBF9ADF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62DD3D2-4211-30E2-9EC0-0E2D2A6FD5F8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074DEE5-2192-3339-E11A-FC5019017C70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6C33001-FFDC-632A-C914-EE71FF2E16FF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73B0732-EA9E-9A1B-3602-14A00D05305B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54BFCF3-0A70-AED7-E1F5-4EAED6BB5DCA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9898F295-0107-316C-74E5-AE5F9CEFC256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8F8A57E-6182-F8D9-EDE8-686B5F1F4D13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49822CA-254A-42E0-B285-F825D9151FAC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A0D1DE1-042D-F3CF-9B6D-BF643C11A7E2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6B3BE5D-EBC4-066B-6FCA-8AB4779A881C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F554807-D163-A9E1-45B8-C84127F9EAA5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08975A99-3E6F-1CD0-062D-A2D1207EA598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682CAABD-E30A-3B96-BA8F-E21A7BD8FAAA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455EFE34-F9E3-2B48-84ED-CEC31BB36C9F}"/>
              </a:ext>
            </a:extLst>
          </p:cNvPr>
          <p:cNvCxnSpPr>
            <a:cxnSpLocks/>
            <a:endCxn id="94" idx="0"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31997258-E359-B6F5-7383-4B0F8ACF3E12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AC6DBBE-0659-8DD1-72DC-650E5DAF931C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CC6C4F57-EE6E-8C06-145E-AA9DC1CB7748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6F877C8-DCA4-15B0-A866-C9ED57F199EE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154D97B9-A0AC-FECC-6755-B58570E68F9A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CB94B98D-9481-D80D-E3C5-9E34EE9E880B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B071DF04-D5CD-BFBA-27BE-99EC8643B7F9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EEB5E608-C2FD-CB52-8F03-538D59B0D870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29A2B176-45B4-D0B8-1E69-D36B18225107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187AD9B-FC01-CC57-F957-8B0A6DCA387D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5F886B3A-B3AD-2016-38A7-C0F2599D910A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71088064-9B80-F07B-F05A-4C4DAD34747F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94187BDB-3B06-4038-D16B-E41757EC4AA5}"/>
              </a:ext>
            </a:extLst>
          </p:cNvPr>
          <p:cNvCxnSpPr>
            <a:cxnSpLocks/>
            <a:endCxn id="94" idx="6"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23E35B37-1D8D-98E2-D748-A6E44AB16E9F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FE1DA5B1-7EA4-1113-AD48-7F86DD34A8D7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7315DA47-6FB1-B12C-D576-8DA04B0886B6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7487526" y="3325695"/>
            <a:ext cx="80303" cy="54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68FB2D27-B664-9B79-21B3-4C6E85C95F93}"/>
              </a:ext>
            </a:extLst>
          </p:cNvPr>
          <p:cNvSpPr/>
          <p:nvPr/>
        </p:nvSpPr>
        <p:spPr>
          <a:xfrm>
            <a:off x="7211209" y="332569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69FEAB1A-F9DC-8694-5866-E86D1CABCA61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F044A3C6-841B-0434-B533-EA0FA403072D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EAB3F006-CF4B-AB30-E996-72114BF09669}"/>
              </a:ext>
            </a:extLst>
          </p:cNvPr>
          <p:cNvSpPr/>
          <p:nvPr/>
        </p:nvSpPr>
        <p:spPr>
          <a:xfrm>
            <a:off x="10600961" y="4340369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2237DAD1-A502-D538-D4C5-C2B500FED514}"/>
              </a:ext>
            </a:extLst>
          </p:cNvPr>
          <p:cNvSpPr/>
          <p:nvPr/>
        </p:nvSpPr>
        <p:spPr>
          <a:xfrm>
            <a:off x="6279228" y="4537911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A0D3781-FCA9-EEF0-98EE-D51FDC5CC0CF}"/>
              </a:ext>
            </a:extLst>
          </p:cNvPr>
          <p:cNvSpPr/>
          <p:nvPr/>
        </p:nvSpPr>
        <p:spPr>
          <a:xfrm rot="5400000">
            <a:off x="5671506" y="3436936"/>
            <a:ext cx="1209209" cy="1193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29E24BE-FFBD-62B9-65AC-A579EBC6024B}"/>
              </a:ext>
            </a:extLst>
          </p:cNvPr>
          <p:cNvSpPr/>
          <p:nvPr/>
        </p:nvSpPr>
        <p:spPr>
          <a:xfrm>
            <a:off x="6309630" y="4509703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25593DEF-48F0-8FC2-091D-8E65A02FCB57}"/>
              </a:ext>
            </a:extLst>
          </p:cNvPr>
          <p:cNvSpPr/>
          <p:nvPr/>
        </p:nvSpPr>
        <p:spPr>
          <a:xfrm>
            <a:off x="2233597" y="2672606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7317D92-6D0C-1DF7-53F0-A883D2EE3FAF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AC7B840-2B10-B325-6567-87E9857ECE97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07F717B1-C20C-3302-8A25-DB955D4EE65D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DC695ADD-FD44-E0F5-33EB-1D01066F2180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B287F6D-D7CC-FFFD-A705-53BFF23936D0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3DA7259-9A5D-107C-21DC-E863F4ABE01E}"/>
              </a:ext>
            </a:extLst>
          </p:cNvPr>
          <p:cNvSpPr/>
          <p:nvPr/>
        </p:nvSpPr>
        <p:spPr>
          <a:xfrm>
            <a:off x="5985566" y="3489823"/>
            <a:ext cx="275059" cy="24336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CE697300-EEF2-98CA-1E87-B7A20E0FEF9E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892BA81E-A6DE-3307-158E-4C5F9BC6B5A6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5988362" y="3733183"/>
            <a:ext cx="134734" cy="33401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2F77AB82-E631-A33D-917F-464114720BF1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6BE501-01EF-D8AA-BF9B-69F34DB05306}"/>
              </a:ext>
            </a:extLst>
          </p:cNvPr>
          <p:cNvSpPr/>
          <p:nvPr/>
        </p:nvSpPr>
        <p:spPr>
          <a:xfrm>
            <a:off x="3918666" y="1264630"/>
            <a:ext cx="275059" cy="24336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1AD0699-87D5-F3CE-427B-A9596CC2E217}"/>
              </a:ext>
            </a:extLst>
          </p:cNvPr>
          <p:cNvCxnSpPr>
            <a:cxnSpLocks/>
            <a:endCxn id="43" idx="6"/>
          </p:cNvCxnSpPr>
          <p:nvPr/>
        </p:nvCxnSpPr>
        <p:spPr>
          <a:xfrm flipH="1">
            <a:off x="6551827" y="4362172"/>
            <a:ext cx="405029" cy="2463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00F1013-9463-867D-4A14-82C216C77338}"/>
              </a:ext>
            </a:extLst>
          </p:cNvPr>
          <p:cNvCxnSpPr>
            <a:cxnSpLocks/>
            <a:stCxn id="64" idx="6"/>
          </p:cNvCxnSpPr>
          <p:nvPr/>
        </p:nvCxnSpPr>
        <p:spPr>
          <a:xfrm>
            <a:off x="6260625" y="3611503"/>
            <a:ext cx="493716" cy="11778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948364E-EB26-5004-288B-3783B2556AF8}"/>
              </a:ext>
            </a:extLst>
          </p:cNvPr>
          <p:cNvCxnSpPr>
            <a:cxnSpLocks/>
          </p:cNvCxnSpPr>
          <p:nvPr/>
        </p:nvCxnSpPr>
        <p:spPr>
          <a:xfrm>
            <a:off x="6718979" y="3690440"/>
            <a:ext cx="211580" cy="6717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CB57FA5-37E4-62D0-9AB3-683CCA113E25}"/>
              </a:ext>
            </a:extLst>
          </p:cNvPr>
          <p:cNvCxnSpPr>
            <a:cxnSpLocks/>
            <a:stCxn id="64" idx="4"/>
          </p:cNvCxnSpPr>
          <p:nvPr/>
        </p:nvCxnSpPr>
        <p:spPr>
          <a:xfrm>
            <a:off x="6123096" y="3733183"/>
            <a:ext cx="154182" cy="4118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58CE32D-ABB4-1459-62B0-3850A4C1752A}"/>
              </a:ext>
            </a:extLst>
          </p:cNvPr>
          <p:cNvCxnSpPr>
            <a:cxnSpLocks/>
            <a:endCxn id="107" idx="5"/>
          </p:cNvCxnSpPr>
          <p:nvPr/>
        </p:nvCxnSpPr>
        <p:spPr>
          <a:xfrm flipH="1">
            <a:off x="6056018" y="4070295"/>
            <a:ext cx="217887" cy="1463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24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C7C2C-2AD5-3931-2219-BCA605151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89C63F-9043-2DBC-5442-32B88E8321DF}"/>
              </a:ext>
            </a:extLst>
          </p:cNvPr>
          <p:cNvSpPr/>
          <p:nvPr/>
        </p:nvSpPr>
        <p:spPr>
          <a:xfrm>
            <a:off x="77838" y="116632"/>
            <a:ext cx="4113493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1680-1806 : L’empire Akan des Ashantis</a:t>
            </a:r>
          </a:p>
          <a:p>
            <a:endParaRPr lang="fr-FR" sz="1500" dirty="0"/>
          </a:p>
          <a:p>
            <a:r>
              <a:rPr lang="fr-FR" sz="1500" dirty="0"/>
              <a:t>*1471 : Les Portugais atteignent la Côte-de-l’Or</a:t>
            </a:r>
          </a:p>
          <a:p>
            <a:r>
              <a:rPr lang="fr-FR" sz="1500" dirty="0"/>
              <a:t>*1482 : Ils y fondent El Mina ; Conséquence…</a:t>
            </a:r>
          </a:p>
          <a:p>
            <a:endParaRPr lang="fr-FR" sz="1500" dirty="0"/>
          </a:p>
          <a:p>
            <a:r>
              <a:rPr lang="fr-FR" sz="1500" dirty="0"/>
              <a:t>*Avec l’arrivée des Portugais, le commerce de l’or S’oriente en partie vers la côte</a:t>
            </a:r>
          </a:p>
          <a:p>
            <a:endParaRPr lang="fr-FR" sz="1500" dirty="0"/>
          </a:p>
          <a:p>
            <a:r>
              <a:rPr lang="fr-FR" sz="1500" dirty="0"/>
              <a:t>*En échange de l’or des Akans</a:t>
            </a:r>
          </a:p>
          <a:p>
            <a:r>
              <a:rPr lang="fr-FR" sz="1500" dirty="0"/>
              <a:t>Les Portugais proposent</a:t>
            </a:r>
          </a:p>
          <a:p>
            <a:r>
              <a:rPr lang="fr-FR" sz="1500" dirty="0"/>
              <a:t>Des marchandises, </a:t>
            </a:r>
            <a:r>
              <a:rPr lang="fr-FR" sz="1500" u="sng" dirty="0"/>
              <a:t>des armes</a:t>
            </a:r>
          </a:p>
          <a:p>
            <a:r>
              <a:rPr lang="fr-FR" sz="1500" dirty="0"/>
              <a:t>Et des esclaves venus du golfe de Guinée</a:t>
            </a:r>
          </a:p>
          <a:p>
            <a:endParaRPr lang="fr-FR" sz="1500" dirty="0"/>
          </a:p>
          <a:p>
            <a:r>
              <a:rPr lang="fr-FR" sz="1500" dirty="0"/>
              <a:t>*Les Akans utilisent ces esclaves</a:t>
            </a:r>
          </a:p>
          <a:p>
            <a:r>
              <a:rPr lang="fr-FR" sz="1500" dirty="0"/>
              <a:t>Pour défricher la forêt…</a:t>
            </a:r>
          </a:p>
          <a:p>
            <a:r>
              <a:rPr lang="fr-FR" sz="1500" dirty="0"/>
              <a:t>Et mettre à jour de nouveaux gisements</a:t>
            </a:r>
          </a:p>
          <a:p>
            <a:endParaRPr lang="fr-FR" sz="1500" dirty="0"/>
          </a:p>
          <a:p>
            <a:r>
              <a:rPr lang="fr-FR" sz="1500" dirty="0"/>
              <a:t>*Au XVIIe siècle, des changements s’opèrent…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5B3B6A-F9E3-98AE-10EE-82EF0C254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C8A7B91-31E6-B53A-B37B-21864F37AC0D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60E6628-A031-BB41-48BB-1AD5A3BF84C9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CCF763A-5032-737E-29CA-E0362421CCF9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2691610-C49D-D1FD-2971-E5407B9B5CEF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57F7BC3-2141-BD59-CD6F-FFB3B3AE26BB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C39BABD-FE0B-3AA4-FADB-9C1CE56C7DAE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C775EE8-2CC3-C891-6586-0A1A53473CB0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9D14A62-756B-5FB4-6CB0-A3D9697B89C9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85F0E119-395E-B4AB-0EBD-106CAF420704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881F865-5780-411B-9A6C-6995528CA548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7D5D9D6-5A4E-309A-3F72-8B8A77F19C76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2C2E757-24A8-3FBD-0D4F-D0CF3BCFD3A9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56F17EA-56A4-3CFB-6BEF-1ECA4ECB9E04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5DE67B3-8FB3-D025-DEAF-C364F42E291E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46E457D-A05B-CEDD-EDAB-967165539C69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C986C348-4196-C50E-1E64-612FF54E17FE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4F20C50-06E0-F81E-889C-ABA206DE3EB4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D563B66-6D0E-38FE-87DB-58E37EAB5D86}"/>
              </a:ext>
            </a:extLst>
          </p:cNvPr>
          <p:cNvCxnSpPr>
            <a:cxnSpLocks/>
            <a:endCxn id="67" idx="1"/>
          </p:cNvCxnSpPr>
          <p:nvPr/>
        </p:nvCxnSpPr>
        <p:spPr>
          <a:xfrm>
            <a:off x="6056018" y="4216675"/>
            <a:ext cx="190290" cy="48210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F24B34DE-F66A-D62A-8B51-A49DE435B9F4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60D91B1-D781-3AED-FDE8-EAA0E116CFD1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3982CE0-8E7B-635E-F5A5-8BE8242C240E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B3C8A6A-6661-57FB-2F3C-8E857CD6AF81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54DC6B94-6322-77D2-1024-54F4190DBE7E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40781947-0F86-B363-45E5-81420E3684F8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86292408-5DC0-C5E6-B092-8E09E0B83C77}"/>
              </a:ext>
            </a:extLst>
          </p:cNvPr>
          <p:cNvCxnSpPr>
            <a:cxnSpLocks/>
            <a:endCxn id="94" idx="0"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FFAD93F6-91D2-E41D-BBD3-5314D28CF1D4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E1D930E-A3D4-61CC-C24F-8F0435D83E6C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4CA30D2-2974-8804-4323-0CE618BE5649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6F1AE22E-24F5-09C8-8373-27E6BDE18575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107E8216-6675-3C01-CAD0-8A83D24E165C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D251B810-0522-EDE5-5194-A88BF4F3DE99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83481AA3-21F7-2AB8-D4B1-29A7CB4D97D1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1C20EB1E-A678-17ED-51C4-E0DB611B2848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729B165C-6378-7EA0-243C-93E9A74AE9D5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D4919E70-95DF-0384-67CF-95725CD14EF8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54AF5759-3AC8-7F5F-AA35-74703305B38D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F7990804-26C8-25A4-E074-EFDF154C7CFF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2F3112A3-E024-F416-D722-EE1A952D0C18}"/>
              </a:ext>
            </a:extLst>
          </p:cNvPr>
          <p:cNvCxnSpPr>
            <a:cxnSpLocks/>
            <a:endCxn id="94" idx="6"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7FBEE864-8134-1F09-2151-B7B1AB0A3B35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34D265B5-7308-69D7-715C-F21824C12F67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FBF76D7A-813A-3E6C-EBF1-DA076A38B776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7487526" y="3325695"/>
            <a:ext cx="80303" cy="54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8B9B40ED-7003-F453-2130-4F3ED92194B2}"/>
              </a:ext>
            </a:extLst>
          </p:cNvPr>
          <p:cNvSpPr/>
          <p:nvPr/>
        </p:nvSpPr>
        <p:spPr>
          <a:xfrm>
            <a:off x="7211209" y="332569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1B42E973-FF7E-800C-A08A-2FEABE1DA4CE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C73C439-A10C-4B1F-BDBC-E6F03384A437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3CE67376-946D-DBBB-BEFC-BE3DA0B7960E}"/>
              </a:ext>
            </a:extLst>
          </p:cNvPr>
          <p:cNvSpPr/>
          <p:nvPr/>
        </p:nvSpPr>
        <p:spPr>
          <a:xfrm>
            <a:off x="10600961" y="4340369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5ABDACA6-327F-BEC3-C1F1-E76EBF1F42B4}"/>
              </a:ext>
            </a:extLst>
          </p:cNvPr>
          <p:cNvSpPr/>
          <p:nvPr/>
        </p:nvSpPr>
        <p:spPr>
          <a:xfrm>
            <a:off x="6279228" y="4537911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5BC0631-30B1-AB95-2ED2-BD74DCC3EB87}"/>
              </a:ext>
            </a:extLst>
          </p:cNvPr>
          <p:cNvSpPr/>
          <p:nvPr/>
        </p:nvSpPr>
        <p:spPr>
          <a:xfrm rot="5400000">
            <a:off x="5671506" y="3436936"/>
            <a:ext cx="1209209" cy="1193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B04EFF5-FBFE-D166-8874-7DA74C013498}"/>
              </a:ext>
            </a:extLst>
          </p:cNvPr>
          <p:cNvSpPr/>
          <p:nvPr/>
        </p:nvSpPr>
        <p:spPr>
          <a:xfrm>
            <a:off x="6309630" y="4509703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910C3A7-DC4F-2F0A-DF8C-45DA927A6466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315AE319-E2FC-5A4E-8CCD-9B17C8E44B44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8153E842-9026-205E-2FAF-839544784E3F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E586FE47-1FE2-E135-D555-5F65C0FE0554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6B5472EA-3CA0-CE1A-331D-58D3D3FC4C9D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9571E1B-26E5-F205-0201-BE1CDFCB0B85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1AC03503-00AD-8D61-AF73-C4BFADBB99FA}"/>
              </a:ext>
            </a:extLst>
          </p:cNvPr>
          <p:cNvCxnSpPr>
            <a:cxnSpLocks/>
            <a:endCxn id="67" idx="4"/>
          </p:cNvCxnSpPr>
          <p:nvPr/>
        </p:nvCxnSpPr>
        <p:spPr>
          <a:xfrm flipV="1">
            <a:off x="6309630" y="4867392"/>
            <a:ext cx="22308" cy="4483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99F2FCC2-D029-F316-6358-CF5F8DD619BF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B5457410-074B-B084-FC84-4EC056412236}"/>
              </a:ext>
            </a:extLst>
          </p:cNvPr>
          <p:cNvCxnSpPr>
            <a:cxnSpLocks/>
            <a:endCxn id="3" idx="2"/>
          </p:cNvCxnSpPr>
          <p:nvPr/>
        </p:nvCxnSpPr>
        <p:spPr>
          <a:xfrm>
            <a:off x="6331938" y="5315767"/>
            <a:ext cx="1831689" cy="4551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C7E5DA68-61B9-1492-D5A4-139921272767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B9FCBFB0-94B2-B79B-73F1-8077FFBBD4CA}"/>
              </a:ext>
            </a:extLst>
          </p:cNvPr>
          <p:cNvCxnSpPr>
            <a:cxnSpLocks/>
          </p:cNvCxnSpPr>
          <p:nvPr/>
        </p:nvCxnSpPr>
        <p:spPr>
          <a:xfrm flipV="1">
            <a:off x="5988362" y="3733182"/>
            <a:ext cx="93301" cy="33401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EFB1C74B-6A26-1C1F-0077-B0FB6EE35885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3A19A1-C8B1-578C-B6E7-F9D4486B3750}"/>
              </a:ext>
            </a:extLst>
          </p:cNvPr>
          <p:cNvSpPr/>
          <p:nvPr/>
        </p:nvSpPr>
        <p:spPr>
          <a:xfrm>
            <a:off x="3740816" y="846525"/>
            <a:ext cx="242197" cy="19754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FCE37BB-8C8A-B2FD-18EA-D14DD43BABA3}"/>
              </a:ext>
            </a:extLst>
          </p:cNvPr>
          <p:cNvSpPr/>
          <p:nvPr/>
        </p:nvSpPr>
        <p:spPr>
          <a:xfrm>
            <a:off x="5985566" y="3489823"/>
            <a:ext cx="275059" cy="24336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61855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7A3F2-B845-3B3F-9000-62DC30F9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111B0B-1DFF-764B-E081-172752FBC76C}"/>
              </a:ext>
            </a:extLst>
          </p:cNvPr>
          <p:cNvSpPr/>
          <p:nvPr/>
        </p:nvSpPr>
        <p:spPr>
          <a:xfrm>
            <a:off x="77841" y="116632"/>
            <a:ext cx="4007260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1680-1806 : L’empire Akan des Ashantis</a:t>
            </a:r>
          </a:p>
          <a:p>
            <a:endParaRPr lang="fr-FR" sz="1600" dirty="0"/>
          </a:p>
          <a:p>
            <a:r>
              <a:rPr lang="fr-FR" sz="1600" dirty="0"/>
              <a:t>*Au XVIIe siècle, deux événements…</a:t>
            </a:r>
          </a:p>
          <a:p>
            <a:endParaRPr lang="fr-FR" sz="1600" dirty="0"/>
          </a:p>
          <a:p>
            <a:r>
              <a:rPr lang="fr-FR" sz="1600" dirty="0"/>
              <a:t>a) 1637-71 : Arrivées des autres Européens</a:t>
            </a:r>
          </a:p>
          <a:p>
            <a:r>
              <a:rPr lang="fr-FR" sz="1600" dirty="0"/>
              <a:t>Hollandais, Britanniques, Danois et Français</a:t>
            </a:r>
          </a:p>
          <a:p>
            <a:r>
              <a:rPr lang="fr-FR" sz="1600" dirty="0"/>
              <a:t>Tandis qu’en arrière du littoral…</a:t>
            </a:r>
          </a:p>
          <a:p>
            <a:endParaRPr lang="fr-FR" sz="1600" dirty="0"/>
          </a:p>
          <a:p>
            <a:r>
              <a:rPr lang="fr-FR" sz="1600" dirty="0"/>
              <a:t>b) Trois royaumes akan</a:t>
            </a:r>
          </a:p>
          <a:p>
            <a:r>
              <a:rPr lang="fr-FR" sz="1600" dirty="0" err="1"/>
              <a:t>Denkyira</a:t>
            </a:r>
            <a:r>
              <a:rPr lang="fr-FR" sz="1600" dirty="0"/>
              <a:t>, </a:t>
            </a:r>
            <a:r>
              <a:rPr lang="fr-FR" sz="1600" dirty="0" err="1"/>
              <a:t>Akyem</a:t>
            </a:r>
            <a:r>
              <a:rPr lang="fr-FR" sz="1600" dirty="0"/>
              <a:t> et </a:t>
            </a:r>
            <a:r>
              <a:rPr lang="fr-FR" sz="1600" dirty="0" err="1"/>
              <a:t>Akwamu</a:t>
            </a:r>
            <a:endParaRPr lang="fr-FR" sz="1600" dirty="0"/>
          </a:p>
          <a:p>
            <a:r>
              <a:rPr lang="fr-FR" sz="1600" dirty="0"/>
              <a:t>Se livrent à des guerres d’expansion</a:t>
            </a:r>
          </a:p>
          <a:p>
            <a:endParaRPr lang="fr-FR" sz="1600" dirty="0"/>
          </a:p>
          <a:p>
            <a:r>
              <a:rPr lang="fr-FR" sz="1600" dirty="0"/>
              <a:t>*Rivalité qui va faire le jeu d’autres Akans</a:t>
            </a:r>
          </a:p>
          <a:p>
            <a:r>
              <a:rPr lang="fr-FR" sz="1600" dirty="0"/>
              <a:t>Installés à Kumasi, au centre de la forêt</a:t>
            </a:r>
          </a:p>
          <a:p>
            <a:r>
              <a:rPr lang="fr-FR" sz="1600" dirty="0"/>
              <a:t>Les Ashantis…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76C181-2762-7FAC-629C-A13510F72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10C4EBE-BDBA-8071-C772-FA28335D49C7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7FCA4A3-0540-A483-C862-8885A47B4D6F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39B97A0-A362-4A73-809C-F168DF20564F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42BF242-EA41-71B5-55E4-1010701E8C56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782BFA5-5E9F-DD73-865E-496890ED3951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BA4680A-3603-B709-A368-2584A8C7CAD8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7EDCF6B-76DD-63C5-0AAA-4833089C5C8D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CB1F44A-1F1E-42CA-C020-E6524935353E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58C01D17-4D9B-1596-DC2F-AFBD5F55891E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0E89583-48AA-790B-FF00-77341DCEBD22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4881291-79B6-8E1E-9EAB-07FC89BA909A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CDC3498-71F8-B3C7-2EC6-50985DB9654F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96BF26D5-E980-2F16-2712-746814F01DEE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5EC05E9-49E9-7761-3A6D-8F8ED758C325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889E55B-5962-548E-4AD4-E639D97B97A3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AE9CDC68-EE34-ABB6-7D4C-9DB3A3B0F2A9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F1E3D06-C11D-5B01-BBBF-CFF164F86A85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E36AA30-78F4-2020-C4A9-077F6DC59FEB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C76A1F4-A271-EE51-8715-BEB2E60F4500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51E9B91-9F81-2B53-A547-188833D144C7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9E3A208-06BA-ECD6-1196-CA9FA4F8E184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868C36E-1007-0F58-4CDE-B950AE051C79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8B8684E2-3E32-A090-0ED0-45D63C1616DE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539B81F-029E-DA64-1D4F-CE495A7B56BA}"/>
              </a:ext>
            </a:extLst>
          </p:cNvPr>
          <p:cNvCxnSpPr>
            <a:cxnSpLocks/>
            <a:endCxn id="95" idx="0"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8F970642-8792-37E9-9115-0B8D4AD1C13F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A9B84C1-1AAC-1EF7-7862-B1E2F729904C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E1DAEFD-76BE-67B9-6974-B7307D126C5E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CCF037BF-934B-F744-DD9B-70E18E81F65F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FC9C021D-5D40-7A16-1A6B-AA2F82DE4B7C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9A7B4B0E-12E2-6D0B-3780-19BF76F3EC9D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A6ABA0AD-C22B-1021-E80C-30654B1D2A8C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48B4B872-3241-A0DB-D47C-BE7AFF64A048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FD05B8D7-AB3F-BC6F-AC54-35D3AA5F9BB2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68AF692-A687-D901-8747-1AB9FEBA8A58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5E5168B3-7909-88CB-BF91-4EE79D4CE3CA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14744D8D-D430-390E-2252-401230791E0C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D5446422-BB7C-E574-C71C-0884BA5E88A6}"/>
              </a:ext>
            </a:extLst>
          </p:cNvPr>
          <p:cNvCxnSpPr>
            <a:cxnSpLocks/>
            <a:endCxn id="95" idx="6"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5D8390EB-8D78-4FF8-9706-5C661B8E26B4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D1DB28E7-2ABE-F614-0D57-A2FCBDB1D48D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19298C8D-EBCD-42AB-ABF0-6B4840900A01}"/>
              </a:ext>
            </a:extLst>
          </p:cNvPr>
          <p:cNvCxnSpPr>
            <a:cxnSpLocks/>
            <a:endCxn id="100" idx="0"/>
          </p:cNvCxnSpPr>
          <p:nvPr/>
        </p:nvCxnSpPr>
        <p:spPr>
          <a:xfrm>
            <a:off x="7487526" y="3325695"/>
            <a:ext cx="80303" cy="54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B9513C90-A0DF-4236-53BB-8CC66DC0A59B}"/>
              </a:ext>
            </a:extLst>
          </p:cNvPr>
          <p:cNvSpPr/>
          <p:nvPr/>
        </p:nvSpPr>
        <p:spPr>
          <a:xfrm>
            <a:off x="7211209" y="332569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BA3149F2-A41A-2905-79DD-599D9C1286DD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2E7B6471-E81D-AAF2-641F-EE12654FF873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EAF8AEDB-092E-FC38-1D9B-0F154D338C5A}"/>
              </a:ext>
            </a:extLst>
          </p:cNvPr>
          <p:cNvSpPr/>
          <p:nvPr/>
        </p:nvSpPr>
        <p:spPr>
          <a:xfrm>
            <a:off x="10600961" y="4340369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162F127B-BCA1-0CA6-B72A-BA0C60AA487E}"/>
              </a:ext>
            </a:extLst>
          </p:cNvPr>
          <p:cNvSpPr/>
          <p:nvPr/>
        </p:nvSpPr>
        <p:spPr>
          <a:xfrm>
            <a:off x="5918387" y="4250144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3B27B76E-D38D-ED2B-3E75-56D7C1AE7EB4}"/>
              </a:ext>
            </a:extLst>
          </p:cNvPr>
          <p:cNvSpPr/>
          <p:nvPr/>
        </p:nvSpPr>
        <p:spPr>
          <a:xfrm>
            <a:off x="6568081" y="4250144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43312A11-12BC-4852-0E23-4C8C624BE1C1}"/>
              </a:ext>
            </a:extLst>
          </p:cNvPr>
          <p:cNvSpPr/>
          <p:nvPr/>
        </p:nvSpPr>
        <p:spPr>
          <a:xfrm>
            <a:off x="6301425" y="4321518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1D7A992-19E9-59C9-B187-E2EDD6CDE099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823515B-4CA8-2403-EE96-79C273075629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AF00E69-F3E4-F27B-9334-9889AEED2C89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028CC67F-F50A-584F-FBE9-B7CDF4883768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487E5C3-9B28-9530-C398-368C5B21C2C2}"/>
              </a:ext>
            </a:extLst>
          </p:cNvPr>
          <p:cNvSpPr/>
          <p:nvPr/>
        </p:nvSpPr>
        <p:spPr>
          <a:xfrm rot="5400000">
            <a:off x="5671506" y="3436936"/>
            <a:ext cx="1209209" cy="1193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5BE757F-C9B8-B1F4-557A-A83918F85A0A}"/>
              </a:ext>
            </a:extLst>
          </p:cNvPr>
          <p:cNvSpPr/>
          <p:nvPr/>
        </p:nvSpPr>
        <p:spPr>
          <a:xfrm>
            <a:off x="6309630" y="4509703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7693BC2-D1E2-A5DD-ED52-D4D9F06959C8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8D374B66-82C5-86A1-41C0-E2FC592A5464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62AE289-A79F-3062-EB00-72C5D5D2FDBE}"/>
              </a:ext>
            </a:extLst>
          </p:cNvPr>
          <p:cNvCxnSpPr>
            <a:cxnSpLocks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D1B25595-CDA7-EA5D-7A3C-21F769F6EEBC}"/>
              </a:ext>
            </a:extLst>
          </p:cNvPr>
          <p:cNvCxnSpPr>
            <a:cxnSpLocks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1232267D-5E0F-5723-9ED1-872646C26CCA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D8D7502-1FA1-1DAF-42CA-4174AE9337E4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31E7DD39-2F95-A48C-67BC-C7C7B3802B80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88FAB80B-D772-058C-14A2-A2F7301DDA5D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FB021AB-AF5E-80DB-95A0-689C9FE2867B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965FE84-7E30-44A0-7BEF-2111BD409ABE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6AABBAE-6ECC-F641-0139-BF28471F68BC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70FA7DC4-3FB6-4BE4-6F8C-E640EDE684A9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977982C9-0441-5F57-CB01-051B2B17A4C2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033168EA-E490-7449-6CAD-CCEFCE3740B7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ECD27644-E5DE-578B-4801-C087A9C01C78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5C6F5E9-F923-5A70-0088-32A23BE207EF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CC34F845-C820-70D9-9CE7-DE29ABA0E4D0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FA280C4-C363-CF5F-633C-56EAA4E0A1E1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DFF4AFC-D80B-E937-F233-3C7C6F011F8D}"/>
              </a:ext>
            </a:extLst>
          </p:cNvPr>
          <p:cNvSpPr/>
          <p:nvPr/>
        </p:nvSpPr>
        <p:spPr>
          <a:xfrm>
            <a:off x="6230907" y="4079964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26B2E77-A730-D5AD-EE14-5A007122BE62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2534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8CA99-7586-F64B-C82D-DFA3D8594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6D0B5B-148F-6612-D5D5-940FDA94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4D5F514-8D88-C6E0-4B51-36363B3BDA51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F3EBD42-EA6D-27A0-D37D-76B00C4F5001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732C91D-C66C-2F30-2CEE-F0F4005D80DC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0A391C4-8297-04DF-3275-E7F764AD3C42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206AC54-1416-622C-6A09-FD85826B28D1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993D589-114A-A98F-21D7-4F3FB8119A31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EFE2BD5-6C9A-EA08-F9A4-28AA28D39678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F1F3150-DB0C-3AFC-B2B8-B94C704DE4A7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7F1B40B3-3E00-92A1-16F2-5EFD60592FE6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E826D75-556F-6329-1C0D-D6C44A3AF597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E92BB3F-7129-DD29-FC84-6C3FC60D92C1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59EF60E-FEC4-0B1F-0DC9-77F3D2C4C685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BBCA61BA-8994-C8A3-2093-9C686E00A7EE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1161399-E6AB-5894-19D1-7B0BE0623235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B4A5652-857A-E2A6-724B-792F3F2145BD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7EBDBCF9-724E-2569-063B-856FBC708C58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BBA66BA-AA1F-0F80-7A6C-85D51846C4DF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B4350B5-EFF7-5B7F-DE37-6FEB77121C18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2CA3AB0-9E74-24B0-C28A-F24EA25656D7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F0DEC49-305C-57B5-B50B-AE61B8A30BB9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5654959-1FB4-05C3-20C7-A45141D32310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B72E03B0-66C6-13ED-67FD-D754DC77DB97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EAD292AD-C3A6-8ED2-ACA7-0B9BC076FE34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A095B96F-A6CD-015A-59FE-306C122C7001}"/>
              </a:ext>
            </a:extLst>
          </p:cNvPr>
          <p:cNvCxnSpPr>
            <a:cxnSpLocks/>
            <a:endCxn id="94" idx="0"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B3F900FE-CA0A-4B21-970A-7CDA6FFA44B7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676CCAEA-631B-D194-EF2E-5ACEAF5426BE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23C6112C-2E8B-3AAD-7669-5DE5024FDA0B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E4A9C664-2D14-10F3-01D3-94B2BA9EC87C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19A31099-B6BB-9C14-9229-56455B7E5F9E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A5CFE4DE-2855-A17C-C02C-F2DEB456019F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DEEE138C-FE6D-CF93-DF8A-80718041C7AE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04E277DE-E043-37F2-2859-1F99C817E86A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3F7A7F49-6F87-970E-E50B-BDDE1FC31A8C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10D61CCE-72EF-3DC5-CF9B-821E73374B34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D21033FE-CEDE-114E-141C-04D37E004B21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6DD5C586-0AB2-080D-55CA-A2AD855801AB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6C84F761-9CC6-EC10-621B-A16EEB13377D}"/>
              </a:ext>
            </a:extLst>
          </p:cNvPr>
          <p:cNvCxnSpPr>
            <a:cxnSpLocks/>
            <a:endCxn id="94" idx="6"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D930CD56-A369-366D-D79D-846EB85C8E39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5993B449-E202-1257-D830-DF8028EF2127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E8E133C7-4C8A-AB88-9DCF-CB31E79A05DD}"/>
              </a:ext>
            </a:extLst>
          </p:cNvPr>
          <p:cNvCxnSpPr>
            <a:cxnSpLocks/>
            <a:endCxn id="99" idx="0"/>
          </p:cNvCxnSpPr>
          <p:nvPr/>
        </p:nvCxnSpPr>
        <p:spPr>
          <a:xfrm>
            <a:off x="7487526" y="3325695"/>
            <a:ext cx="80303" cy="54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0D271373-D0BC-18A8-23CF-37B367206D52}"/>
              </a:ext>
            </a:extLst>
          </p:cNvPr>
          <p:cNvSpPr/>
          <p:nvPr/>
        </p:nvSpPr>
        <p:spPr>
          <a:xfrm>
            <a:off x="7211209" y="332569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9F7C3EB4-73D5-6D3D-E0F3-B60E51E0AB0D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96854C7F-BC6C-B071-F621-EE5B55FC04AC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C2BE55A1-5604-529F-0CFA-CE8A62FC0D2E}"/>
              </a:ext>
            </a:extLst>
          </p:cNvPr>
          <p:cNvSpPr/>
          <p:nvPr/>
        </p:nvSpPr>
        <p:spPr>
          <a:xfrm>
            <a:off x="10600961" y="4340369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D6DAE80F-89D4-A286-E96B-9DA2054E5727}"/>
              </a:ext>
            </a:extLst>
          </p:cNvPr>
          <p:cNvSpPr/>
          <p:nvPr/>
        </p:nvSpPr>
        <p:spPr>
          <a:xfrm>
            <a:off x="5918387" y="4250144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0731C34C-B637-BB13-3FCB-40EAA452F7E8}"/>
              </a:ext>
            </a:extLst>
          </p:cNvPr>
          <p:cNvSpPr/>
          <p:nvPr/>
        </p:nvSpPr>
        <p:spPr>
          <a:xfrm>
            <a:off x="6568081" y="4250144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D26EA6CC-F472-F949-E942-EE452E64E21D}"/>
              </a:ext>
            </a:extLst>
          </p:cNvPr>
          <p:cNvSpPr/>
          <p:nvPr/>
        </p:nvSpPr>
        <p:spPr>
          <a:xfrm>
            <a:off x="6301425" y="4321518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58D62BAB-2588-9CB3-A8EB-6F7808CEBFDE}"/>
              </a:ext>
            </a:extLst>
          </p:cNvPr>
          <p:cNvCxnSpPr>
            <a:cxnSpLocks/>
            <a:endCxn id="52" idx="4"/>
          </p:cNvCxnSpPr>
          <p:nvPr/>
        </p:nvCxnSpPr>
        <p:spPr>
          <a:xfrm flipH="1" flipV="1">
            <a:off x="6081663" y="3733182"/>
            <a:ext cx="237474" cy="32980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3863CD24-5FFB-E09B-D07B-5C250C145BC4}"/>
              </a:ext>
            </a:extLst>
          </p:cNvPr>
          <p:cNvSpPr/>
          <p:nvPr/>
        </p:nvSpPr>
        <p:spPr>
          <a:xfrm>
            <a:off x="6680590" y="3163806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D4522C1-67E7-90AE-ACC8-8EB043FA29E2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85B161B-24E3-0892-8EBC-EE164045573C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89FAE8E-4A3D-576D-87F7-382E6B984FD8}"/>
              </a:ext>
            </a:extLst>
          </p:cNvPr>
          <p:cNvSpPr/>
          <p:nvPr/>
        </p:nvSpPr>
        <p:spPr>
          <a:xfrm rot="5400000">
            <a:off x="5671506" y="3436936"/>
            <a:ext cx="1209209" cy="1193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A7718ED-425C-9918-DD98-3CF14237D3A5}"/>
              </a:ext>
            </a:extLst>
          </p:cNvPr>
          <p:cNvSpPr/>
          <p:nvPr/>
        </p:nvSpPr>
        <p:spPr>
          <a:xfrm>
            <a:off x="6101150" y="3293219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B083461-C67F-D8EB-AC60-D4169E1AF01C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164DDB2-9518-7FD0-4EEB-E801773A1573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BDECB13-D2A4-15FE-05A1-9836A3A18667}"/>
              </a:ext>
            </a:extLst>
          </p:cNvPr>
          <p:cNvCxnSpPr>
            <a:cxnSpLocks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095D9D0-07E3-8538-492B-83AE9942B1AF}"/>
              </a:ext>
            </a:extLst>
          </p:cNvPr>
          <p:cNvCxnSpPr>
            <a:cxnSpLocks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BA184D9-51A7-C9BD-7883-9933D830D65D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A1061C2-6860-8478-F049-8B5E2A5F3FAE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B2A63ED0-78B3-63B6-1180-4E96AFB71378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699A70F4-6F5C-5164-ACBC-AE216DFBD12C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998E35A-BE7F-3115-0677-B944B5DB9466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39662913-8094-43A2-264E-BF09B135A45B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571B0893-1BEA-6AF2-DE1B-E81ACB64ECE7}"/>
              </a:ext>
            </a:extLst>
          </p:cNvPr>
          <p:cNvCxnSpPr>
            <a:cxnSpLocks/>
          </p:cNvCxnSpPr>
          <p:nvPr/>
        </p:nvCxnSpPr>
        <p:spPr>
          <a:xfrm flipH="1" flipV="1">
            <a:off x="6197246" y="3454182"/>
            <a:ext cx="121891" cy="608803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B7E99E3-63CE-5659-2C4B-71D7D950F06D}"/>
              </a:ext>
            </a:extLst>
          </p:cNvPr>
          <p:cNvCxnSpPr>
            <a:cxnSpLocks/>
          </p:cNvCxnSpPr>
          <p:nvPr/>
        </p:nvCxnSpPr>
        <p:spPr>
          <a:xfrm flipV="1">
            <a:off x="6319137" y="3301197"/>
            <a:ext cx="389599" cy="76178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F4E4FE5C-058F-B1F0-C6D5-0A6A43E4EEEA}"/>
              </a:ext>
            </a:extLst>
          </p:cNvPr>
          <p:cNvSpPr/>
          <p:nvPr/>
        </p:nvSpPr>
        <p:spPr>
          <a:xfrm>
            <a:off x="6198038" y="4062985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E9BE61BE-5DAB-6ADD-8EDC-817C66B36961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0E7A26AE-13DD-1EBE-23DE-8B632B75C199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0FC96FA0-8D80-4B16-B4EB-FE8D9E5B49AD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D90D0796-0A82-86E7-0CE3-D7B45A1E2810}"/>
              </a:ext>
            </a:extLst>
          </p:cNvPr>
          <p:cNvSpPr/>
          <p:nvPr/>
        </p:nvSpPr>
        <p:spPr>
          <a:xfrm>
            <a:off x="6309630" y="4509703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5F043156-B201-72AB-37D8-D53AE37C0A59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A4295AA-8D62-4A2D-5780-4BFC0048BB9F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225AB416-530B-A6AA-1D37-B4AD249717AE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DA9F4E39-2E7F-77F9-A535-A8B36A4DE02E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EF882E0F-1373-14BA-4F3D-C293A0E6A899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5B83366-4A19-4BA8-1568-C4C71C6E63B0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829116A-9FCE-9B43-44EF-3BA42DAB6D72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2555E7A-2030-E29D-336E-46B43752B1CE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8D173B-A1E6-73F1-7B8B-560A37BE4DB9}"/>
              </a:ext>
            </a:extLst>
          </p:cNvPr>
          <p:cNvSpPr/>
          <p:nvPr/>
        </p:nvSpPr>
        <p:spPr>
          <a:xfrm>
            <a:off x="59588" y="105629"/>
            <a:ext cx="4166857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1680-1806 : L’empire Akan des Ashantis</a:t>
            </a:r>
          </a:p>
          <a:p>
            <a:endParaRPr lang="fr-FR" sz="1600" dirty="0"/>
          </a:p>
          <a:p>
            <a:r>
              <a:rPr lang="fr-FR" sz="1600" dirty="0"/>
              <a:t>*1680-1730 : L’empire des Ashantis…</a:t>
            </a:r>
          </a:p>
          <a:p>
            <a:r>
              <a:rPr lang="fr-FR" sz="1600" dirty="0"/>
              <a:t>Grâce à leurs armes à feu</a:t>
            </a:r>
          </a:p>
          <a:p>
            <a:r>
              <a:rPr lang="fr-FR" sz="1600" dirty="0"/>
              <a:t>Les Ashantis conquièrent le pays akan</a:t>
            </a:r>
          </a:p>
          <a:p>
            <a:r>
              <a:rPr lang="fr-FR" sz="1600" dirty="0"/>
              <a:t>En trois temps…</a:t>
            </a:r>
          </a:p>
          <a:p>
            <a:endParaRPr lang="fr-FR" sz="1600" dirty="0"/>
          </a:p>
          <a:p>
            <a:r>
              <a:rPr lang="fr-FR" sz="1600" dirty="0"/>
              <a:t>a) 1680-1700 : Ils défont </a:t>
            </a:r>
            <a:r>
              <a:rPr lang="fr-FR" sz="1600" dirty="0" err="1"/>
              <a:t>Denkyira</a:t>
            </a:r>
            <a:r>
              <a:rPr lang="fr-FR" sz="1600" dirty="0"/>
              <a:t> ; Puis…</a:t>
            </a:r>
          </a:p>
          <a:p>
            <a:endParaRPr lang="fr-FR" sz="1600" dirty="0"/>
          </a:p>
          <a:p>
            <a:r>
              <a:rPr lang="fr-FR" sz="1600" dirty="0"/>
              <a:t>b) 1724-30 : Bono, </a:t>
            </a:r>
            <a:r>
              <a:rPr lang="fr-FR" sz="1600" dirty="0" err="1"/>
              <a:t>Akyem</a:t>
            </a:r>
            <a:r>
              <a:rPr lang="fr-FR" sz="1600" dirty="0"/>
              <a:t> et </a:t>
            </a:r>
            <a:r>
              <a:rPr lang="fr-FR" sz="1600" dirty="0" err="1"/>
              <a:t>Akwamu</a:t>
            </a:r>
            <a:endParaRPr lang="fr-FR" sz="1600" dirty="0"/>
          </a:p>
          <a:p>
            <a:r>
              <a:rPr lang="fr-FR" sz="1600" dirty="0"/>
              <a:t>NB : 1730 : Dahomey vaincu par Oyo ; Et enfin…</a:t>
            </a:r>
          </a:p>
          <a:p>
            <a:endParaRPr lang="fr-FR" sz="1600" dirty="0"/>
          </a:p>
          <a:p>
            <a:r>
              <a:rPr lang="fr-FR" sz="1600" dirty="0"/>
              <a:t>c) 1731-50 : Au nord de la Volta</a:t>
            </a:r>
          </a:p>
          <a:p>
            <a:r>
              <a:rPr lang="fr-FR" sz="1600" dirty="0"/>
              <a:t>Ils conquièrent les pays </a:t>
            </a:r>
            <a:r>
              <a:rPr lang="fr-FR" sz="1600" u="sng" dirty="0"/>
              <a:t>non-akan</a:t>
            </a:r>
            <a:r>
              <a:rPr lang="fr-FR" sz="1600" dirty="0"/>
              <a:t> : Le </a:t>
            </a:r>
            <a:r>
              <a:rPr lang="fr-FR" sz="1600" dirty="0" err="1"/>
              <a:t>Gonja</a:t>
            </a:r>
            <a:endParaRPr lang="fr-FR" sz="1600" dirty="0"/>
          </a:p>
          <a:p>
            <a:r>
              <a:rPr lang="fr-FR" sz="1600" dirty="0"/>
              <a:t>Et le Dagomba en pays mossi</a:t>
            </a:r>
          </a:p>
          <a:p>
            <a:endParaRPr lang="fr-FR" sz="1600" dirty="0"/>
          </a:p>
          <a:p>
            <a:r>
              <a:rPr lang="fr-FR" sz="1600" dirty="0"/>
              <a:t>*Pour les Ashantis, deux objectifs…</a:t>
            </a:r>
          </a:p>
        </p:txBody>
      </p:sp>
    </p:spTree>
    <p:extLst>
      <p:ext uri="{BB962C8B-B14F-4D97-AF65-F5344CB8AC3E}">
        <p14:creationId xmlns:p14="http://schemas.microsoft.com/office/powerpoint/2010/main" val="2008994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ACECD-68BA-890C-7B22-8FF6E5F39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12671C-6804-20CB-EF27-B61738546FBF}"/>
              </a:ext>
            </a:extLst>
          </p:cNvPr>
          <p:cNvSpPr/>
          <p:nvPr/>
        </p:nvSpPr>
        <p:spPr>
          <a:xfrm>
            <a:off x="59589" y="105629"/>
            <a:ext cx="4052697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1680-1806 : L’empire Akan des Ashantis</a:t>
            </a:r>
          </a:p>
          <a:p>
            <a:endParaRPr lang="fr-FR" sz="1500" dirty="0"/>
          </a:p>
          <a:p>
            <a:r>
              <a:rPr lang="fr-FR" sz="1500" dirty="0"/>
              <a:t>a) Contrôler au nord…</a:t>
            </a:r>
          </a:p>
          <a:p>
            <a:r>
              <a:rPr lang="fr-FR" sz="1500" dirty="0"/>
              <a:t>Les itinéraires commerciaux </a:t>
            </a:r>
            <a:r>
              <a:rPr lang="fr-FR" sz="1500" dirty="0" err="1"/>
              <a:t>Begho</a:t>
            </a:r>
            <a:r>
              <a:rPr lang="fr-FR" sz="1500" dirty="0"/>
              <a:t>-Djenné-Kano</a:t>
            </a:r>
          </a:p>
          <a:p>
            <a:r>
              <a:rPr lang="fr-FR" sz="1500" dirty="0"/>
              <a:t>NB : Les Dioulas sont chassés de </a:t>
            </a:r>
            <a:r>
              <a:rPr lang="fr-FR" sz="1500" dirty="0" err="1"/>
              <a:t>Begho</a:t>
            </a:r>
            <a:endParaRPr lang="fr-FR" sz="1500" dirty="0"/>
          </a:p>
          <a:p>
            <a:r>
              <a:rPr lang="fr-FR" sz="1500" dirty="0"/>
              <a:t>Et ils se réfugient à Kong</a:t>
            </a:r>
          </a:p>
          <a:p>
            <a:endParaRPr lang="fr-FR" sz="1500" dirty="0"/>
          </a:p>
          <a:p>
            <a:r>
              <a:rPr lang="fr-FR" sz="1500" dirty="0"/>
              <a:t>b) Capturer des esclaves…</a:t>
            </a:r>
          </a:p>
          <a:p>
            <a:r>
              <a:rPr lang="fr-FR" sz="1500" dirty="0"/>
              <a:t>*Au nord, au </a:t>
            </a:r>
            <a:r>
              <a:rPr lang="fr-FR" sz="1500" dirty="0" err="1"/>
              <a:t>Gonja</a:t>
            </a:r>
            <a:r>
              <a:rPr lang="fr-FR" sz="1500" dirty="0"/>
              <a:t> et au Dagomba</a:t>
            </a:r>
          </a:p>
          <a:p>
            <a:r>
              <a:rPr lang="fr-FR" sz="1500" dirty="0"/>
              <a:t>*Et à l’est, chez les Ewe</a:t>
            </a:r>
          </a:p>
          <a:p>
            <a:r>
              <a:rPr lang="fr-FR" sz="1500" dirty="0"/>
              <a:t>NB : Pays des Ewe, futur Togo</a:t>
            </a:r>
          </a:p>
          <a:p>
            <a:endParaRPr lang="fr-FR" sz="1500" dirty="0"/>
          </a:p>
          <a:p>
            <a:r>
              <a:rPr lang="fr-FR" sz="1500" dirty="0"/>
              <a:t>*La majorité des esclaves sont installés</a:t>
            </a:r>
          </a:p>
          <a:p>
            <a:r>
              <a:rPr lang="fr-FR" sz="1500" dirty="0"/>
              <a:t>Dans la région de Kumasi</a:t>
            </a:r>
          </a:p>
          <a:p>
            <a:r>
              <a:rPr lang="fr-FR" sz="1500" dirty="0"/>
              <a:t>Et une autre partie est vendue aux Européens…</a:t>
            </a:r>
          </a:p>
          <a:p>
            <a:endParaRPr lang="fr-FR" sz="1500" dirty="0"/>
          </a:p>
          <a:p>
            <a:r>
              <a:rPr lang="fr-FR" sz="1500" dirty="0"/>
              <a:t>*Epilogue…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1E322D1-70F8-32CA-615B-EC929BB96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6AFDD0D-8A12-6C6F-9018-D285F164D2EE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441E0CF-5E30-CE45-8B0D-7D175163B58B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9D9E7CA-B845-4B9A-9DFA-E8FB1FA18A02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0E81B98-CD61-5172-4CC9-447E6C19C3C8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44F08CE-CF2C-0408-7530-A809688DA138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5D2F013-C673-6E80-DC29-093529ABDFD8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7CDD2D3-BBF5-AC2A-4738-0871FD4F86C5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A3024AA-359F-E6CF-CB5B-E467F0C2D77D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59B025FD-0039-A5C3-499B-ACC45F8071AD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5494EE1-A6BF-B7EE-165C-ED7D4AF83D3F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9CB200-2E8B-32EE-2BDE-84A581AAC20C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A8EE06E-1345-D877-1823-000923AC3874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DADE06F5-0E64-F12C-4DF3-B458C738CEB9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9C306B8-970F-856A-36DD-8443FCB6AC94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DC70A88-5071-3106-BD05-38F4C2050FF8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476A987C-FD1C-737F-3A9F-0368233D8A6F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1E922D4-9325-B464-F116-4BB8B1878427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1102666-110B-379D-943F-9DF036616FED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870E38A-5A5D-98D1-049C-C66C6F67D02C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8CC512D-6C1A-6F43-002C-769E595ECF36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9B3BA29-0BF8-690B-1D1B-07ECB371F7D4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120CCD8-9DB0-7B7D-B8EC-0B34856096F6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2279753D-E52F-D921-5FC6-AD00219995C1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CAE1F4F8-18AC-B1C2-FCCA-C9FFC4F26D87}"/>
              </a:ext>
            </a:extLst>
          </p:cNvPr>
          <p:cNvCxnSpPr>
            <a:cxnSpLocks/>
            <a:endCxn id="86" idx="0"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79C4A323-F018-1F67-D22E-3E1049BE9718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4DA1AE2-A175-80FF-75AD-193FDC8D6873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BD49AD2-C474-5F99-2074-68B78F9A3BED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D680C8E-16F1-F53C-D2E7-A28C8066357A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3EEB236-3545-E51B-41DD-07BAEC343A51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07D5CDB-5E32-9AE0-D104-9A90852F7FD5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5E77256-7B50-56BD-6C72-BFEBE9AF1D23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A159E0D2-924B-0A46-9BA2-169836B67451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7D77C31B-A3F6-10B1-C4AB-F9738BD51C27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5A396910-E0D2-8294-65D0-6B7C9A8704DF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B78DDADE-678C-A558-81BF-474A4A0FC950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0C67AF23-C162-9793-A083-764B37B71E77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6A67BB47-4FD1-0E68-AA5B-57E94FE10FF4}"/>
              </a:ext>
            </a:extLst>
          </p:cNvPr>
          <p:cNvCxnSpPr>
            <a:cxnSpLocks/>
            <a:endCxn id="86" idx="6"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A2B41C4C-89B7-DE10-D576-9671AF0195BD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9601630B-5600-6B62-6984-3875A8631B92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4C3AB3D1-A748-5732-5CAB-A6116904B8F6}"/>
              </a:ext>
            </a:extLst>
          </p:cNvPr>
          <p:cNvCxnSpPr>
            <a:cxnSpLocks/>
            <a:endCxn id="90" idx="0"/>
          </p:cNvCxnSpPr>
          <p:nvPr/>
        </p:nvCxnSpPr>
        <p:spPr>
          <a:xfrm>
            <a:off x="7487526" y="3325695"/>
            <a:ext cx="80303" cy="54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F05C778D-5981-B877-065A-8B49F0D4BC9C}"/>
              </a:ext>
            </a:extLst>
          </p:cNvPr>
          <p:cNvSpPr/>
          <p:nvPr/>
        </p:nvSpPr>
        <p:spPr>
          <a:xfrm>
            <a:off x="7211209" y="332569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43591B5-DB04-DBD8-1A9E-A222DCCD90C0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4234897-8AF9-7CA0-771C-4A2C5EC157A9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DACBE4DF-0B1F-90C6-6ED9-F414A3887D2F}"/>
              </a:ext>
            </a:extLst>
          </p:cNvPr>
          <p:cNvSpPr/>
          <p:nvPr/>
        </p:nvSpPr>
        <p:spPr>
          <a:xfrm>
            <a:off x="10600961" y="4340369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355A3A9F-E471-7189-97EF-C14F0980813D}"/>
              </a:ext>
            </a:extLst>
          </p:cNvPr>
          <p:cNvSpPr/>
          <p:nvPr/>
        </p:nvSpPr>
        <p:spPr>
          <a:xfrm>
            <a:off x="6680590" y="3163806"/>
            <a:ext cx="192192" cy="1609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32AF0168-6B6C-06C1-2D13-ADC17BD1B23A}"/>
              </a:ext>
            </a:extLst>
          </p:cNvPr>
          <p:cNvCxnSpPr>
            <a:cxnSpLocks/>
          </p:cNvCxnSpPr>
          <p:nvPr/>
        </p:nvCxnSpPr>
        <p:spPr>
          <a:xfrm flipH="1">
            <a:off x="6319137" y="3385760"/>
            <a:ext cx="220826" cy="6772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3B359410-5E30-29F4-A46A-36821680E64D}"/>
              </a:ext>
            </a:extLst>
          </p:cNvPr>
          <p:cNvCxnSpPr>
            <a:cxnSpLocks/>
          </p:cNvCxnSpPr>
          <p:nvPr/>
        </p:nvCxnSpPr>
        <p:spPr>
          <a:xfrm flipH="1">
            <a:off x="6404766" y="3963891"/>
            <a:ext cx="646274" cy="1280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CC643D9E-7EE7-1B3A-5DB9-3B4433AF15FC}"/>
              </a:ext>
            </a:extLst>
          </p:cNvPr>
          <p:cNvSpPr/>
          <p:nvPr/>
        </p:nvSpPr>
        <p:spPr>
          <a:xfrm rot="5400000">
            <a:off x="5671506" y="3436936"/>
            <a:ext cx="1209209" cy="1193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55C14F7D-6FD5-78F0-C1B4-45ECEDAC44CA}"/>
              </a:ext>
            </a:extLst>
          </p:cNvPr>
          <p:cNvSpPr/>
          <p:nvPr/>
        </p:nvSpPr>
        <p:spPr>
          <a:xfrm>
            <a:off x="6101150" y="3293219"/>
            <a:ext cx="192192" cy="1609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AE94C040-D100-7DC4-0C5F-E2CBF4A359FB}"/>
              </a:ext>
            </a:extLst>
          </p:cNvPr>
          <p:cNvCxnSpPr>
            <a:cxnSpLocks/>
          </p:cNvCxnSpPr>
          <p:nvPr/>
        </p:nvCxnSpPr>
        <p:spPr>
          <a:xfrm>
            <a:off x="6319137" y="4260527"/>
            <a:ext cx="13007" cy="4091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e 129">
            <a:extLst>
              <a:ext uri="{FF2B5EF4-FFF2-40B4-BE49-F238E27FC236}">
                <a16:creationId xmlns:a16="http://schemas.microsoft.com/office/drawing/2014/main" id="{319913BC-BD82-B6BF-302E-242C3FEC7149}"/>
              </a:ext>
            </a:extLst>
          </p:cNvPr>
          <p:cNvSpPr/>
          <p:nvPr/>
        </p:nvSpPr>
        <p:spPr>
          <a:xfrm>
            <a:off x="6198038" y="4062985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1433B78-E5CC-3EDD-97DB-3C0888CB24C1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45C496E-D8CB-82A6-2370-2082FE586BF3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6A0F0F4E-0EBB-600A-5951-BC7AB2C18819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3BAEC8A-AFE6-0DDD-A9B3-14A13786B635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12596EE-570F-E65A-41C1-92E8A8E7D27E}"/>
              </a:ext>
            </a:extLst>
          </p:cNvPr>
          <p:cNvCxnSpPr>
            <a:cxnSpLocks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6C056CE-AEA1-3AD3-29AE-62D3713D1520}"/>
              </a:ext>
            </a:extLst>
          </p:cNvPr>
          <p:cNvCxnSpPr>
            <a:cxnSpLocks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CB95AC8D-6E28-2D3A-DA89-10CCDAFF9E2D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9A427244-B27F-D7A9-96C3-F96FB2343508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EC0E2CE-205E-FF9A-CE84-5DAC74ABB20C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2CBC506A-2DBF-63E0-22E9-85DCAE777490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6C220AC-AD44-AB15-897D-EBFFF97CABB4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6393404-3786-7E38-B782-ECEE03AA88AD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FF8F906-3778-C66E-F52F-4B15AA6C3A54}"/>
              </a:ext>
            </a:extLst>
          </p:cNvPr>
          <p:cNvSpPr/>
          <p:nvPr/>
        </p:nvSpPr>
        <p:spPr>
          <a:xfrm>
            <a:off x="6263646" y="338576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315E66A-125B-E86C-C1DF-4D95195B7B24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BAD23AD1-1527-8D08-D67D-EC9DBA767DA6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AE7D7FD1-FE17-1ECA-E254-D15D72CD70A3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8F419339-73E2-345D-1EE4-18E7DFCACC9B}"/>
              </a:ext>
            </a:extLst>
          </p:cNvPr>
          <p:cNvSpPr/>
          <p:nvPr/>
        </p:nvSpPr>
        <p:spPr>
          <a:xfrm>
            <a:off x="6309630" y="4509703"/>
            <a:ext cx="242197" cy="19754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94EF7C83-FFD9-D1C8-8FA3-AA1E35B059D3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5CB744B5-3C43-9300-F002-952055BF0035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22C76742-5911-5E8B-CF28-8C5F20922FFD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B012E1E3-BE50-C041-C701-15FC385A7637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A84AB2C1-4621-05D8-CF06-EEC3787F6ACC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C726EF84-D8CD-F6B2-16E0-35891A7BA79C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E35E18D-666A-E28F-A8B4-447A408F5DA8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7FF640C3-152F-491A-A751-D38F893FDBA7}"/>
              </a:ext>
            </a:extLst>
          </p:cNvPr>
          <p:cNvSpPr/>
          <p:nvPr/>
        </p:nvSpPr>
        <p:spPr>
          <a:xfrm>
            <a:off x="6803193" y="38550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3FCB9CD-ED09-021A-B706-8D0FAC96AF09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637346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A052B-F370-D253-2F1C-A9A4A328A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B10667-3C88-1257-F0B2-7ED1E39FC4C8}"/>
              </a:ext>
            </a:extLst>
          </p:cNvPr>
          <p:cNvSpPr/>
          <p:nvPr/>
        </p:nvSpPr>
        <p:spPr>
          <a:xfrm>
            <a:off x="77840" y="116632"/>
            <a:ext cx="4048785" cy="63248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1680-1806 : L’empire Akan des Ashantis</a:t>
            </a:r>
          </a:p>
          <a:p>
            <a:endParaRPr lang="fr-FR" sz="1500" dirty="0"/>
          </a:p>
          <a:p>
            <a:r>
              <a:rPr lang="fr-FR" sz="1500" dirty="0"/>
              <a:t>*1750 : Pour l’Etat ashanti…</a:t>
            </a:r>
          </a:p>
          <a:p>
            <a:r>
              <a:rPr lang="fr-FR" sz="1500" dirty="0"/>
              <a:t>Le processus de centralisation est achevé</a:t>
            </a:r>
          </a:p>
          <a:p>
            <a:endParaRPr lang="fr-FR" sz="1500" dirty="0"/>
          </a:p>
          <a:p>
            <a:r>
              <a:rPr lang="fr-FR" sz="1500" dirty="0"/>
              <a:t>*Seuls les </a:t>
            </a:r>
            <a:r>
              <a:rPr lang="fr-FR" sz="1500" dirty="0" err="1"/>
              <a:t>Fante</a:t>
            </a:r>
            <a:r>
              <a:rPr lang="fr-FR" sz="1500" dirty="0"/>
              <a:t>, Akans de la côte</a:t>
            </a:r>
          </a:p>
          <a:p>
            <a:r>
              <a:rPr lang="fr-FR" sz="1500" dirty="0"/>
              <a:t>Parviennent à maintenir leur souveraineté…</a:t>
            </a:r>
          </a:p>
          <a:p>
            <a:r>
              <a:rPr lang="fr-FR" sz="1500" dirty="0"/>
              <a:t>Avec l’appui des Britanniques de Cape </a:t>
            </a:r>
            <a:r>
              <a:rPr lang="fr-FR" sz="1500" dirty="0" err="1"/>
              <a:t>Coast</a:t>
            </a:r>
            <a:endParaRPr lang="fr-FR" sz="1500" dirty="0"/>
          </a:p>
          <a:p>
            <a:endParaRPr lang="fr-FR" sz="1500" dirty="0"/>
          </a:p>
          <a:p>
            <a:r>
              <a:rPr lang="fr-FR" sz="1500" dirty="0"/>
              <a:t>Qui veulent empêcher les Ashantis</a:t>
            </a:r>
          </a:p>
          <a:p>
            <a:r>
              <a:rPr lang="fr-FR" sz="1500" dirty="0"/>
              <a:t>D’établir leur domination sur toute la côte</a:t>
            </a:r>
          </a:p>
          <a:p>
            <a:endParaRPr lang="fr-FR" sz="1500" dirty="0"/>
          </a:p>
          <a:p>
            <a:r>
              <a:rPr lang="fr-FR" sz="1500" dirty="0"/>
              <a:t>*1765 : Echec contre les </a:t>
            </a:r>
            <a:r>
              <a:rPr lang="fr-FR" sz="1500" dirty="0" err="1"/>
              <a:t>Fante</a:t>
            </a:r>
            <a:endParaRPr lang="fr-FR" sz="1500" dirty="0"/>
          </a:p>
          <a:p>
            <a:r>
              <a:rPr lang="fr-FR" sz="1500" dirty="0"/>
              <a:t>Qui résistent avec l’aide des Britanniques</a:t>
            </a:r>
          </a:p>
          <a:p>
            <a:r>
              <a:rPr lang="fr-FR" sz="1500" dirty="0">
                <a:solidFill>
                  <a:srgbClr val="FF0000"/>
                </a:solidFill>
              </a:rPr>
              <a:t>NB : En revanche, les Ashantis entretiennent</a:t>
            </a:r>
          </a:p>
          <a:p>
            <a:r>
              <a:rPr lang="fr-FR" sz="1500" dirty="0">
                <a:solidFill>
                  <a:srgbClr val="FF0000"/>
                </a:solidFill>
              </a:rPr>
              <a:t>De bonnes relations avec les Danois d’Accra</a:t>
            </a:r>
          </a:p>
          <a:p>
            <a:endParaRPr lang="fr-FR" sz="1500" dirty="0"/>
          </a:p>
          <a:p>
            <a:r>
              <a:rPr lang="fr-FR" sz="1500" dirty="0"/>
              <a:t>*1806 : Nouvelle attaque ; Et cette fois-ci…</a:t>
            </a:r>
          </a:p>
          <a:p>
            <a:r>
              <a:rPr lang="fr-FR" sz="1500" dirty="0"/>
              <a:t>Les Ashantis défont les </a:t>
            </a:r>
            <a:r>
              <a:rPr lang="fr-FR" sz="1500" dirty="0" err="1"/>
              <a:t>Fante</a:t>
            </a:r>
            <a:endParaRPr lang="fr-FR" sz="1500" dirty="0"/>
          </a:p>
          <a:p>
            <a:r>
              <a:rPr lang="fr-FR" sz="1500" dirty="0"/>
              <a:t>Et se confrontent directement aux Anglais</a:t>
            </a:r>
          </a:p>
          <a:p>
            <a:r>
              <a:rPr lang="fr-FR" sz="1500" dirty="0"/>
              <a:t>1</a:t>
            </a:r>
            <a:r>
              <a:rPr lang="fr-FR" sz="1500" baseline="30000" dirty="0"/>
              <a:t>er</a:t>
            </a:r>
            <a:r>
              <a:rPr lang="fr-FR" sz="1500" dirty="0"/>
              <a:t> conflit ; </a:t>
            </a:r>
            <a:r>
              <a:rPr lang="fr-FR" sz="1500" u="sng" dirty="0"/>
              <a:t>A revoir</a:t>
            </a:r>
            <a:r>
              <a:rPr lang="fr-FR" sz="1500" dirty="0"/>
              <a:t>…</a:t>
            </a:r>
          </a:p>
          <a:p>
            <a:endParaRPr lang="fr-FR" sz="1500" dirty="0"/>
          </a:p>
          <a:p>
            <a:r>
              <a:rPr lang="fr-FR" sz="1500" dirty="0">
                <a:solidFill>
                  <a:srgbClr val="FF0000"/>
                </a:solidFill>
              </a:rPr>
              <a:t>NB : 1850-72 : Les Anglais rachètent Accra aux Danois et El Mina aux Hollandais Tensions maximales</a:t>
            </a:r>
          </a:p>
          <a:p>
            <a:endParaRPr lang="fr-FR" sz="1500" dirty="0"/>
          </a:p>
          <a:p>
            <a:r>
              <a:rPr lang="fr-FR" sz="1500" dirty="0"/>
              <a:t>*L’Afrique subsaharienne ; Bilan…</a:t>
            </a: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FB1719B7-8E15-2266-006F-EBBD5F631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36735" r="5551" b="26692"/>
          <a:stretch>
            <a:fillRect/>
          </a:stretch>
        </p:blipFill>
        <p:spPr>
          <a:xfrm>
            <a:off x="4213093" y="116632"/>
            <a:ext cx="7901067" cy="56542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5" name="Ellipse 74">
            <a:extLst>
              <a:ext uri="{FF2B5EF4-FFF2-40B4-BE49-F238E27FC236}">
                <a16:creationId xmlns:a16="http://schemas.microsoft.com/office/drawing/2014/main" id="{0EE44EDB-2396-B290-FE76-A1EF5CEAB821}"/>
              </a:ext>
            </a:extLst>
          </p:cNvPr>
          <p:cNvSpPr/>
          <p:nvPr/>
        </p:nvSpPr>
        <p:spPr>
          <a:xfrm>
            <a:off x="7605516" y="2378110"/>
            <a:ext cx="960320" cy="7865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3786BF76-7EC4-0DD5-2B67-41DD015C7135}"/>
              </a:ext>
            </a:extLst>
          </p:cNvPr>
          <p:cNvCxnSpPr>
            <a:cxnSpLocks/>
          </p:cNvCxnSpPr>
          <p:nvPr/>
        </p:nvCxnSpPr>
        <p:spPr>
          <a:xfrm flipH="1">
            <a:off x="8056995" y="2378110"/>
            <a:ext cx="1107130" cy="44872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5C33A6C7-67BE-A3AE-CF4B-2033111975D9}"/>
              </a:ext>
            </a:extLst>
          </p:cNvPr>
          <p:cNvCxnSpPr>
            <a:cxnSpLocks/>
          </p:cNvCxnSpPr>
          <p:nvPr/>
        </p:nvCxnSpPr>
        <p:spPr>
          <a:xfrm flipH="1">
            <a:off x="9433681" y="1820035"/>
            <a:ext cx="2259571" cy="55807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E4848470-3AFE-C126-AD43-24C691BE3954}"/>
              </a:ext>
            </a:extLst>
          </p:cNvPr>
          <p:cNvCxnSpPr>
            <a:cxnSpLocks/>
          </p:cNvCxnSpPr>
          <p:nvPr/>
        </p:nvCxnSpPr>
        <p:spPr>
          <a:xfrm flipV="1">
            <a:off x="9298903" y="955040"/>
            <a:ext cx="0" cy="131174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A9CF1A8C-AE83-9F7B-0B71-FEDA9BD457F9}"/>
              </a:ext>
            </a:extLst>
          </p:cNvPr>
          <p:cNvCxnSpPr>
            <a:cxnSpLocks/>
          </p:cNvCxnSpPr>
          <p:nvPr/>
        </p:nvCxnSpPr>
        <p:spPr>
          <a:xfrm flipV="1">
            <a:off x="11828030" y="447040"/>
            <a:ext cx="0" cy="12616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050E0898-24C9-FB07-B1A2-D3D7F60BA920}"/>
              </a:ext>
            </a:extLst>
          </p:cNvPr>
          <p:cNvCxnSpPr>
            <a:cxnSpLocks/>
          </p:cNvCxnSpPr>
          <p:nvPr/>
        </p:nvCxnSpPr>
        <p:spPr>
          <a:xfrm flipH="1">
            <a:off x="5240933" y="1608951"/>
            <a:ext cx="166098" cy="134415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884F0EEA-70B3-3348-4C57-82F11CA062BD}"/>
              </a:ext>
            </a:extLst>
          </p:cNvPr>
          <p:cNvCxnSpPr>
            <a:cxnSpLocks/>
          </p:cNvCxnSpPr>
          <p:nvPr/>
        </p:nvCxnSpPr>
        <p:spPr>
          <a:xfrm flipH="1">
            <a:off x="5407031" y="525755"/>
            <a:ext cx="553494" cy="108319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A6632F9C-EB08-E3DE-A533-691CEA107140}"/>
              </a:ext>
            </a:extLst>
          </p:cNvPr>
          <p:cNvCxnSpPr>
            <a:cxnSpLocks/>
          </p:cNvCxnSpPr>
          <p:nvPr/>
        </p:nvCxnSpPr>
        <p:spPr>
          <a:xfrm flipH="1" flipV="1">
            <a:off x="6014483" y="0"/>
            <a:ext cx="41344" cy="3357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4E804423-423D-23F7-5988-C445AC225D73}"/>
              </a:ext>
            </a:extLst>
          </p:cNvPr>
          <p:cNvSpPr/>
          <p:nvPr/>
        </p:nvSpPr>
        <p:spPr>
          <a:xfrm>
            <a:off x="5921049" y="335719"/>
            <a:ext cx="269556" cy="22264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F7A51A1D-5538-E0F2-34C3-86A33974235E}"/>
              </a:ext>
            </a:extLst>
          </p:cNvPr>
          <p:cNvSpPr/>
          <p:nvPr/>
        </p:nvSpPr>
        <p:spPr>
          <a:xfrm>
            <a:off x="4398643" y="1542233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65A27A3-D706-A8A7-8B1C-608F05230E02}"/>
              </a:ext>
            </a:extLst>
          </p:cNvPr>
          <p:cNvSpPr/>
          <p:nvPr/>
        </p:nvSpPr>
        <p:spPr>
          <a:xfrm>
            <a:off x="5272253" y="138631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A31DACB7-795E-963D-C919-B12389E2591B}"/>
              </a:ext>
            </a:extLst>
          </p:cNvPr>
          <p:cNvCxnSpPr>
            <a:cxnSpLocks/>
          </p:cNvCxnSpPr>
          <p:nvPr/>
        </p:nvCxnSpPr>
        <p:spPr>
          <a:xfrm>
            <a:off x="9394205" y="2456825"/>
            <a:ext cx="696526" cy="124972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E00F4DBA-B0E6-CFF1-C03C-5006F40D5C2E}"/>
              </a:ext>
            </a:extLst>
          </p:cNvPr>
          <p:cNvSpPr/>
          <p:nvPr/>
        </p:nvSpPr>
        <p:spPr>
          <a:xfrm>
            <a:off x="9814414" y="37065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892B5807-CBCC-1060-5DD5-A8352DDCD7D8}"/>
              </a:ext>
            </a:extLst>
          </p:cNvPr>
          <p:cNvSpPr/>
          <p:nvPr/>
        </p:nvSpPr>
        <p:spPr>
          <a:xfrm>
            <a:off x="9164125" y="226678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750B43C1-10FE-FC0D-5071-31E8750489D7}"/>
              </a:ext>
            </a:extLst>
          </p:cNvPr>
          <p:cNvCxnSpPr>
            <a:cxnSpLocks/>
          </p:cNvCxnSpPr>
          <p:nvPr/>
        </p:nvCxnSpPr>
        <p:spPr>
          <a:xfrm>
            <a:off x="11828030" y="1931355"/>
            <a:ext cx="9813" cy="816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BF84342F-0233-66C3-C2A6-3F89A2BC807B}"/>
              </a:ext>
            </a:extLst>
          </p:cNvPr>
          <p:cNvSpPr/>
          <p:nvPr/>
        </p:nvSpPr>
        <p:spPr>
          <a:xfrm>
            <a:off x="11561526" y="274812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A2EC5D1-7A2A-CDA3-227D-62C2C045AAEC}"/>
              </a:ext>
            </a:extLst>
          </p:cNvPr>
          <p:cNvSpPr/>
          <p:nvPr/>
        </p:nvSpPr>
        <p:spPr>
          <a:xfrm>
            <a:off x="11693252" y="1708714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366D6A04-40BB-BCF0-7AA3-28438332F411}"/>
              </a:ext>
            </a:extLst>
          </p:cNvPr>
          <p:cNvSpPr/>
          <p:nvPr/>
        </p:nvSpPr>
        <p:spPr>
          <a:xfrm>
            <a:off x="10659953" y="513699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B07A8720-47E0-E0E9-4C50-ED218E25AE9C}"/>
              </a:ext>
            </a:extLst>
          </p:cNvPr>
          <p:cNvSpPr/>
          <p:nvPr/>
        </p:nvSpPr>
        <p:spPr>
          <a:xfrm>
            <a:off x="10631250" y="537593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07C024AD-D1B9-AF80-E135-61124113DA5B}"/>
              </a:ext>
            </a:extLst>
          </p:cNvPr>
          <p:cNvSpPr/>
          <p:nvPr/>
        </p:nvSpPr>
        <p:spPr>
          <a:xfrm>
            <a:off x="10628767" y="494203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D971974A-EF8F-4A5E-5037-EC7637DCB371}"/>
              </a:ext>
            </a:extLst>
          </p:cNvPr>
          <p:cNvSpPr/>
          <p:nvPr/>
        </p:nvSpPr>
        <p:spPr>
          <a:xfrm rot="3795049">
            <a:off x="8009659" y="3190252"/>
            <a:ext cx="861988" cy="10420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0F8BB7E1-1F11-903C-EDD3-7F7F3D500553}"/>
              </a:ext>
            </a:extLst>
          </p:cNvPr>
          <p:cNvCxnSpPr>
            <a:cxnSpLocks/>
          </p:cNvCxnSpPr>
          <p:nvPr/>
        </p:nvCxnSpPr>
        <p:spPr>
          <a:xfrm>
            <a:off x="8287075" y="3091888"/>
            <a:ext cx="712729" cy="67508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BA569FA9-F384-6B1B-7382-F4BCCC961E15}"/>
              </a:ext>
            </a:extLst>
          </p:cNvPr>
          <p:cNvCxnSpPr>
            <a:cxnSpLocks/>
          </p:cNvCxnSpPr>
          <p:nvPr/>
        </p:nvCxnSpPr>
        <p:spPr>
          <a:xfrm flipV="1">
            <a:off x="8713448" y="3244288"/>
            <a:ext cx="386440" cy="1342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6EA26025-A9F6-9105-97AF-1CCA07D09C65}"/>
              </a:ext>
            </a:extLst>
          </p:cNvPr>
          <p:cNvCxnSpPr>
            <a:cxnSpLocks/>
            <a:endCxn id="124" idx="0"/>
          </p:cNvCxnSpPr>
          <p:nvPr/>
        </p:nvCxnSpPr>
        <p:spPr>
          <a:xfrm flipH="1">
            <a:off x="8187318" y="3299786"/>
            <a:ext cx="486654" cy="8335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A3158935-1B96-6E10-6676-564092D44F29}"/>
              </a:ext>
            </a:extLst>
          </p:cNvPr>
          <p:cNvSpPr/>
          <p:nvPr/>
        </p:nvSpPr>
        <p:spPr>
          <a:xfrm>
            <a:off x="8536019" y="38415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296716F3-ACA0-D0D4-D290-02168E15C885}"/>
              </a:ext>
            </a:extLst>
          </p:cNvPr>
          <p:cNvSpPr/>
          <p:nvPr/>
        </p:nvSpPr>
        <p:spPr>
          <a:xfrm>
            <a:off x="8287075" y="4044780"/>
            <a:ext cx="144016" cy="12231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FEB0F5CF-B722-D5CE-FD10-FD6713503089}"/>
              </a:ext>
            </a:extLst>
          </p:cNvPr>
          <p:cNvSpPr/>
          <p:nvPr/>
        </p:nvSpPr>
        <p:spPr>
          <a:xfrm>
            <a:off x="8443892" y="3267181"/>
            <a:ext cx="269556" cy="222641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325AC4B1-D16D-3A01-9981-777445237CDE}"/>
              </a:ext>
            </a:extLst>
          </p:cNvPr>
          <p:cNvSpPr/>
          <p:nvPr/>
        </p:nvSpPr>
        <p:spPr>
          <a:xfrm>
            <a:off x="7963441" y="298048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54310C07-784D-18A9-F459-DE8EA8146E8C}"/>
              </a:ext>
            </a:extLst>
          </p:cNvPr>
          <p:cNvSpPr/>
          <p:nvPr/>
        </p:nvSpPr>
        <p:spPr>
          <a:xfrm>
            <a:off x="8896211" y="3120299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D055F937-39F8-508A-5ADA-8CDE5EB44EF5}"/>
              </a:ext>
            </a:extLst>
          </p:cNvPr>
          <p:cNvSpPr/>
          <p:nvPr/>
        </p:nvSpPr>
        <p:spPr>
          <a:xfrm rot="5400000">
            <a:off x="8415742" y="4261595"/>
            <a:ext cx="1148040" cy="5526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64F7BEC2-073E-16F9-08DF-3DD7722A2A47}"/>
              </a:ext>
            </a:extLst>
          </p:cNvPr>
          <p:cNvSpPr/>
          <p:nvPr/>
        </p:nvSpPr>
        <p:spPr>
          <a:xfrm>
            <a:off x="8680035" y="4105936"/>
            <a:ext cx="144016" cy="1223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0E49E2F4-E6F8-257C-3812-A3FEF0604A9A}"/>
              </a:ext>
            </a:extLst>
          </p:cNvPr>
          <p:cNvCxnSpPr>
            <a:cxnSpLocks/>
          </p:cNvCxnSpPr>
          <p:nvPr/>
        </p:nvCxnSpPr>
        <p:spPr>
          <a:xfrm flipV="1">
            <a:off x="9060412" y="3733182"/>
            <a:ext cx="134778" cy="5096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lipse 120">
            <a:extLst>
              <a:ext uri="{FF2B5EF4-FFF2-40B4-BE49-F238E27FC236}">
                <a16:creationId xmlns:a16="http://schemas.microsoft.com/office/drawing/2014/main" id="{52447B9A-4900-EC6D-9273-8C5E9B477432}"/>
              </a:ext>
            </a:extLst>
          </p:cNvPr>
          <p:cNvSpPr/>
          <p:nvPr/>
        </p:nvSpPr>
        <p:spPr>
          <a:xfrm>
            <a:off x="8918873" y="373318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0C0CD8D1-0F25-7962-B924-1E13891BE924}"/>
              </a:ext>
            </a:extLst>
          </p:cNvPr>
          <p:cNvSpPr/>
          <p:nvPr/>
        </p:nvSpPr>
        <p:spPr>
          <a:xfrm>
            <a:off x="9538097" y="4537911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43B80083-1939-D8CF-D3E2-A107B6C161DD}"/>
              </a:ext>
            </a:extLst>
          </p:cNvPr>
          <p:cNvCxnSpPr>
            <a:cxnSpLocks/>
          </p:cNvCxnSpPr>
          <p:nvPr/>
        </p:nvCxnSpPr>
        <p:spPr>
          <a:xfrm>
            <a:off x="9060412" y="4400234"/>
            <a:ext cx="649933" cy="2379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36BB4558-2142-6BA8-8E27-E65151B8CFB6}"/>
              </a:ext>
            </a:extLst>
          </p:cNvPr>
          <p:cNvSpPr/>
          <p:nvPr/>
        </p:nvSpPr>
        <p:spPr>
          <a:xfrm>
            <a:off x="8066219" y="4133367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38A41FB1-DEB8-CB87-98F4-F50C27561297}"/>
              </a:ext>
            </a:extLst>
          </p:cNvPr>
          <p:cNvCxnSpPr>
            <a:cxnSpLocks/>
            <a:endCxn id="124" idx="6"/>
          </p:cNvCxnSpPr>
          <p:nvPr/>
        </p:nvCxnSpPr>
        <p:spPr>
          <a:xfrm flipH="1" flipV="1">
            <a:off x="8308416" y="4232138"/>
            <a:ext cx="521916" cy="893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0A4B8DAF-9B1E-C1E1-1168-40E637BC0714}"/>
              </a:ext>
            </a:extLst>
          </p:cNvPr>
          <p:cNvSpPr/>
          <p:nvPr/>
        </p:nvSpPr>
        <p:spPr>
          <a:xfrm>
            <a:off x="8830332" y="4210198"/>
            <a:ext cx="269556" cy="2226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BE8D3C3C-0830-B6E6-3A6F-D44B3BCEDEDE}"/>
              </a:ext>
            </a:extLst>
          </p:cNvPr>
          <p:cNvSpPr/>
          <p:nvPr/>
        </p:nvSpPr>
        <p:spPr>
          <a:xfrm>
            <a:off x="7446730" y="3869655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E80A8AF6-527F-DC1B-DB83-7855A17158D4}"/>
              </a:ext>
            </a:extLst>
          </p:cNvPr>
          <p:cNvCxnSpPr>
            <a:cxnSpLocks/>
            <a:endCxn id="127" idx="0"/>
          </p:cNvCxnSpPr>
          <p:nvPr/>
        </p:nvCxnSpPr>
        <p:spPr>
          <a:xfrm>
            <a:off x="7487526" y="3325695"/>
            <a:ext cx="80303" cy="543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31B2B0B2-A971-844F-F8EE-51F521C8B6A3}"/>
              </a:ext>
            </a:extLst>
          </p:cNvPr>
          <p:cNvSpPr/>
          <p:nvPr/>
        </p:nvSpPr>
        <p:spPr>
          <a:xfrm>
            <a:off x="7211209" y="3325695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EE787042-620B-4C6F-4C1C-4B00C70DB811}"/>
              </a:ext>
            </a:extLst>
          </p:cNvPr>
          <p:cNvSpPr/>
          <p:nvPr/>
        </p:nvSpPr>
        <p:spPr>
          <a:xfrm>
            <a:off x="7771637" y="4164630"/>
            <a:ext cx="242197" cy="197542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A4BED5A2-40E7-7496-2A86-113CF4D18896}"/>
              </a:ext>
            </a:extLst>
          </p:cNvPr>
          <p:cNvSpPr/>
          <p:nvPr/>
        </p:nvSpPr>
        <p:spPr>
          <a:xfrm rot="5400000">
            <a:off x="7175888" y="3684814"/>
            <a:ext cx="717681" cy="6138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9085F35F-6AC9-1DE8-A8FF-77FADF85B574}"/>
              </a:ext>
            </a:extLst>
          </p:cNvPr>
          <p:cNvSpPr/>
          <p:nvPr/>
        </p:nvSpPr>
        <p:spPr>
          <a:xfrm>
            <a:off x="10600961" y="4340369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5994E5EE-03D3-C7A2-5655-ECF0EEEE9C3C}"/>
              </a:ext>
            </a:extLst>
          </p:cNvPr>
          <p:cNvSpPr/>
          <p:nvPr/>
        </p:nvSpPr>
        <p:spPr>
          <a:xfrm>
            <a:off x="6680590" y="3163806"/>
            <a:ext cx="192192" cy="1609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1122FE89-1921-FF89-91AB-604469FA62FA}"/>
              </a:ext>
            </a:extLst>
          </p:cNvPr>
          <p:cNvCxnSpPr>
            <a:cxnSpLocks/>
          </p:cNvCxnSpPr>
          <p:nvPr/>
        </p:nvCxnSpPr>
        <p:spPr>
          <a:xfrm flipH="1">
            <a:off x="6319137" y="3385760"/>
            <a:ext cx="220826" cy="6772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A3F08A3B-72ED-7A1E-07EA-A398DFBAE0F0}"/>
              </a:ext>
            </a:extLst>
          </p:cNvPr>
          <p:cNvCxnSpPr>
            <a:cxnSpLocks/>
          </p:cNvCxnSpPr>
          <p:nvPr/>
        </p:nvCxnSpPr>
        <p:spPr>
          <a:xfrm flipH="1">
            <a:off x="6404766" y="3963891"/>
            <a:ext cx="646274" cy="1280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Ellipse 135">
            <a:extLst>
              <a:ext uri="{FF2B5EF4-FFF2-40B4-BE49-F238E27FC236}">
                <a16:creationId xmlns:a16="http://schemas.microsoft.com/office/drawing/2014/main" id="{312F7570-E090-D280-8E45-E6CF637643AB}"/>
              </a:ext>
            </a:extLst>
          </p:cNvPr>
          <p:cNvSpPr/>
          <p:nvPr/>
        </p:nvSpPr>
        <p:spPr>
          <a:xfrm rot="5400000">
            <a:off x="5671506" y="3436936"/>
            <a:ext cx="1209209" cy="11933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C480DBB2-4455-57DD-DA1D-ECF9BC26A17D}"/>
              </a:ext>
            </a:extLst>
          </p:cNvPr>
          <p:cNvSpPr/>
          <p:nvPr/>
        </p:nvSpPr>
        <p:spPr>
          <a:xfrm>
            <a:off x="6101150" y="3293219"/>
            <a:ext cx="192192" cy="160963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256DA3E4-7929-5E1B-F14E-59AF9DAE44DC}"/>
              </a:ext>
            </a:extLst>
          </p:cNvPr>
          <p:cNvCxnSpPr>
            <a:cxnSpLocks/>
          </p:cNvCxnSpPr>
          <p:nvPr/>
        </p:nvCxnSpPr>
        <p:spPr>
          <a:xfrm>
            <a:off x="6319137" y="4260527"/>
            <a:ext cx="13007" cy="40910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6829A94F-B965-8220-0C98-52A7A83F7EFC}"/>
              </a:ext>
            </a:extLst>
          </p:cNvPr>
          <p:cNvSpPr/>
          <p:nvPr/>
        </p:nvSpPr>
        <p:spPr>
          <a:xfrm>
            <a:off x="6198038" y="4062985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DE510114-F29C-8163-2193-0C5021AEA2DB}"/>
              </a:ext>
            </a:extLst>
          </p:cNvPr>
          <p:cNvCxnSpPr>
            <a:cxnSpLocks/>
          </p:cNvCxnSpPr>
          <p:nvPr/>
        </p:nvCxnSpPr>
        <p:spPr>
          <a:xfrm flipV="1">
            <a:off x="6404152" y="4669630"/>
            <a:ext cx="1367485" cy="3185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E2D9C1D-7F19-CC8A-0F86-224399B40E6D}"/>
              </a:ext>
            </a:extLst>
          </p:cNvPr>
          <p:cNvSpPr/>
          <p:nvPr/>
        </p:nvSpPr>
        <p:spPr>
          <a:xfrm>
            <a:off x="7686928" y="4915737"/>
            <a:ext cx="1090208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Côte-des-Esclaves</a:t>
            </a:r>
          </a:p>
        </p:txBody>
      </p: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7B991544-71FB-D9F3-ACF1-19C9B3ED4B17}"/>
              </a:ext>
            </a:extLst>
          </p:cNvPr>
          <p:cNvCxnSpPr>
            <a:cxnSpLocks/>
          </p:cNvCxnSpPr>
          <p:nvPr/>
        </p:nvCxnSpPr>
        <p:spPr>
          <a:xfrm flipH="1" flipV="1">
            <a:off x="7677524" y="4350560"/>
            <a:ext cx="53697" cy="3190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4AD70967-B905-4678-4FCC-FAE53FC38B69}"/>
              </a:ext>
            </a:extLst>
          </p:cNvPr>
          <p:cNvCxnSpPr>
            <a:cxnSpLocks/>
          </p:cNvCxnSpPr>
          <p:nvPr/>
        </p:nvCxnSpPr>
        <p:spPr>
          <a:xfrm>
            <a:off x="7771637" y="4669630"/>
            <a:ext cx="40716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A00011A3-53BD-0DC7-D44D-D6DC6B977F89}"/>
              </a:ext>
            </a:extLst>
          </p:cNvPr>
          <p:cNvCxnSpPr>
            <a:cxnSpLocks/>
          </p:cNvCxnSpPr>
          <p:nvPr/>
        </p:nvCxnSpPr>
        <p:spPr>
          <a:xfrm flipV="1">
            <a:off x="8152297" y="4330909"/>
            <a:ext cx="35021" cy="338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6C346CCE-1550-A34A-C5A0-53C0967C75CF}"/>
              </a:ext>
            </a:extLst>
          </p:cNvPr>
          <p:cNvCxnSpPr>
            <a:cxnSpLocks/>
          </p:cNvCxnSpPr>
          <p:nvPr/>
        </p:nvCxnSpPr>
        <p:spPr>
          <a:xfrm flipH="1" flipV="1">
            <a:off x="7892736" y="4362172"/>
            <a:ext cx="53697" cy="307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Ellipse 145">
            <a:extLst>
              <a:ext uri="{FF2B5EF4-FFF2-40B4-BE49-F238E27FC236}">
                <a16:creationId xmlns:a16="http://schemas.microsoft.com/office/drawing/2014/main" id="{F4D8DC28-B679-8CD9-AABD-4D376879F442}"/>
              </a:ext>
            </a:extLst>
          </p:cNvPr>
          <p:cNvSpPr/>
          <p:nvPr/>
        </p:nvSpPr>
        <p:spPr>
          <a:xfrm>
            <a:off x="7556425" y="4203957"/>
            <a:ext cx="242197" cy="19754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DE6AD240-F29F-87C5-599D-D898756AC2FE}"/>
              </a:ext>
            </a:extLst>
          </p:cNvPr>
          <p:cNvCxnSpPr>
            <a:cxnSpLocks/>
          </p:cNvCxnSpPr>
          <p:nvPr/>
        </p:nvCxnSpPr>
        <p:spPr>
          <a:xfrm flipH="1">
            <a:off x="6112597" y="2826836"/>
            <a:ext cx="1944398" cy="78312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46741ABA-4CE3-E743-4B36-B3C2A73E2AF2}"/>
              </a:ext>
            </a:extLst>
          </p:cNvPr>
          <p:cNvCxnSpPr>
            <a:cxnSpLocks/>
          </p:cNvCxnSpPr>
          <p:nvPr/>
        </p:nvCxnSpPr>
        <p:spPr>
          <a:xfrm>
            <a:off x="5336235" y="3143145"/>
            <a:ext cx="776362" cy="5533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8C2DB255-045C-7F8C-A7EF-A6A3474D42EE}"/>
              </a:ext>
            </a:extLst>
          </p:cNvPr>
          <p:cNvSpPr/>
          <p:nvPr/>
        </p:nvSpPr>
        <p:spPr>
          <a:xfrm>
            <a:off x="5106155" y="2953109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C32D31E1-8EC1-4B96-0E74-BA676856A894}"/>
              </a:ext>
            </a:extLst>
          </p:cNvPr>
          <p:cNvSpPr/>
          <p:nvPr/>
        </p:nvSpPr>
        <p:spPr>
          <a:xfrm>
            <a:off x="8017519" y="2636800"/>
            <a:ext cx="269556" cy="222641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046CA505-5D31-27E5-0CE4-D94F6FC8CCB9}"/>
              </a:ext>
            </a:extLst>
          </p:cNvPr>
          <p:cNvSpPr/>
          <p:nvPr/>
        </p:nvSpPr>
        <p:spPr>
          <a:xfrm>
            <a:off x="5985567" y="3572219"/>
            <a:ext cx="192192" cy="160963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350DA6D5-BF16-05B5-071B-CF2E19DCD5DD}"/>
              </a:ext>
            </a:extLst>
          </p:cNvPr>
          <p:cNvSpPr/>
          <p:nvPr/>
        </p:nvSpPr>
        <p:spPr>
          <a:xfrm>
            <a:off x="6263646" y="3385760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6C0BCF3E-0EAC-A0B3-D419-F886FA72345C}"/>
              </a:ext>
            </a:extLst>
          </p:cNvPr>
          <p:cNvSpPr/>
          <p:nvPr/>
        </p:nvSpPr>
        <p:spPr>
          <a:xfrm>
            <a:off x="5892681" y="4067196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365B5E98-6137-C83E-4DEB-6252AC46326F}"/>
              </a:ext>
            </a:extLst>
          </p:cNvPr>
          <p:cNvCxnSpPr>
            <a:cxnSpLocks/>
          </p:cNvCxnSpPr>
          <p:nvPr/>
        </p:nvCxnSpPr>
        <p:spPr>
          <a:xfrm>
            <a:off x="6485081" y="4791942"/>
            <a:ext cx="72008" cy="1962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3382A79E-A812-7420-3961-D9F86F74AFF9}"/>
              </a:ext>
            </a:extLst>
          </p:cNvPr>
          <p:cNvCxnSpPr>
            <a:cxnSpLocks/>
          </p:cNvCxnSpPr>
          <p:nvPr/>
        </p:nvCxnSpPr>
        <p:spPr>
          <a:xfrm>
            <a:off x="6782034" y="4669630"/>
            <a:ext cx="47073" cy="2724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Ellipse 156">
            <a:extLst>
              <a:ext uri="{FF2B5EF4-FFF2-40B4-BE49-F238E27FC236}">
                <a16:creationId xmlns:a16="http://schemas.microsoft.com/office/drawing/2014/main" id="{BA324F00-22F2-97D2-EA7A-0F7B253C3CCE}"/>
              </a:ext>
            </a:extLst>
          </p:cNvPr>
          <p:cNvSpPr/>
          <p:nvPr/>
        </p:nvSpPr>
        <p:spPr>
          <a:xfrm>
            <a:off x="6309630" y="4509703"/>
            <a:ext cx="242197" cy="19754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id="{A636316C-3A89-1319-8520-6EE5D63F6B36}"/>
              </a:ext>
            </a:extLst>
          </p:cNvPr>
          <p:cNvCxnSpPr>
            <a:cxnSpLocks/>
          </p:cNvCxnSpPr>
          <p:nvPr/>
        </p:nvCxnSpPr>
        <p:spPr>
          <a:xfrm flipV="1">
            <a:off x="4398643" y="5315767"/>
            <a:ext cx="1933295" cy="601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>
            <a:extLst>
              <a:ext uri="{FF2B5EF4-FFF2-40B4-BE49-F238E27FC236}">
                <a16:creationId xmlns:a16="http://schemas.microsoft.com/office/drawing/2014/main" id="{6223E043-8A73-3540-A7CD-908E545EE968}"/>
              </a:ext>
            </a:extLst>
          </p:cNvPr>
          <p:cNvSpPr/>
          <p:nvPr/>
        </p:nvSpPr>
        <p:spPr>
          <a:xfrm>
            <a:off x="4473543" y="5059675"/>
            <a:ext cx="1015770" cy="51038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Côte-de-l’Ivoire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60" name="Connecteur droit avec flèche 159">
            <a:extLst>
              <a:ext uri="{FF2B5EF4-FFF2-40B4-BE49-F238E27FC236}">
                <a16:creationId xmlns:a16="http://schemas.microsoft.com/office/drawing/2014/main" id="{121F1285-2FFD-FB91-030A-5595EA09DB74}"/>
              </a:ext>
            </a:extLst>
          </p:cNvPr>
          <p:cNvCxnSpPr>
            <a:cxnSpLocks/>
          </p:cNvCxnSpPr>
          <p:nvPr/>
        </p:nvCxnSpPr>
        <p:spPr>
          <a:xfrm flipV="1">
            <a:off x="6331938" y="4791942"/>
            <a:ext cx="206" cy="5238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79777982-9769-49A5-560E-7BA92CD5BD53}"/>
              </a:ext>
            </a:extLst>
          </p:cNvPr>
          <p:cNvSpPr/>
          <p:nvPr/>
        </p:nvSpPr>
        <p:spPr>
          <a:xfrm>
            <a:off x="6131157" y="5099400"/>
            <a:ext cx="851864" cy="6112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Côte-de-l’Or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8380F512-80E3-2FEA-0AEF-0D894D4A4C38}"/>
              </a:ext>
            </a:extLst>
          </p:cNvPr>
          <p:cNvSpPr/>
          <p:nvPr/>
        </p:nvSpPr>
        <p:spPr>
          <a:xfrm>
            <a:off x="6210839" y="4669850"/>
            <a:ext cx="242197" cy="19754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BD45F1EE-231D-9D8D-198F-A163DA1BC347}"/>
              </a:ext>
            </a:extLst>
          </p:cNvPr>
          <p:cNvSpPr/>
          <p:nvPr/>
        </p:nvSpPr>
        <p:spPr>
          <a:xfrm>
            <a:off x="6404375" y="4650157"/>
            <a:ext cx="242197" cy="19754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A92B343F-25B8-65B9-9BB1-9444EDD24755}"/>
              </a:ext>
            </a:extLst>
          </p:cNvPr>
          <p:cNvSpPr/>
          <p:nvPr/>
        </p:nvSpPr>
        <p:spPr>
          <a:xfrm>
            <a:off x="6657327" y="4527739"/>
            <a:ext cx="242197" cy="19754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B084448D-2918-7DE9-A6CD-7B718334E843}"/>
              </a:ext>
            </a:extLst>
          </p:cNvPr>
          <p:cNvSpPr/>
          <p:nvPr/>
        </p:nvSpPr>
        <p:spPr>
          <a:xfrm>
            <a:off x="6803193" y="385504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083939F1-963C-54A0-8BCF-CE9DB106130F}"/>
              </a:ext>
            </a:extLst>
          </p:cNvPr>
          <p:cNvSpPr/>
          <p:nvPr/>
        </p:nvSpPr>
        <p:spPr>
          <a:xfrm>
            <a:off x="5912448" y="332548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10306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76BA8-AFC7-2243-3ADF-326E38F9A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3DDAC06-579C-89E6-6453-FFD9F2BA7874}"/>
              </a:ext>
            </a:extLst>
          </p:cNvPr>
          <p:cNvSpPr/>
          <p:nvPr/>
        </p:nvSpPr>
        <p:spPr>
          <a:xfrm>
            <a:off x="77841" y="116632"/>
            <a:ext cx="3649085" cy="44781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*Du XVIe au XVIIIe siècle</a:t>
            </a:r>
          </a:p>
          <a:p>
            <a:r>
              <a:rPr lang="fr-FR" sz="1600" dirty="0"/>
              <a:t>L’Afrique subsaharienne…</a:t>
            </a:r>
          </a:p>
          <a:p>
            <a:endParaRPr lang="fr-FR" sz="1600" dirty="0"/>
          </a:p>
          <a:p>
            <a:r>
              <a:rPr lang="fr-FR" sz="1600" dirty="0"/>
              <a:t>*A l’intérieur…</a:t>
            </a:r>
          </a:p>
          <a:p>
            <a:r>
              <a:rPr lang="fr-FR" sz="1600" dirty="0"/>
              <a:t>Les royaumes de la savane</a:t>
            </a:r>
          </a:p>
          <a:p>
            <a:r>
              <a:rPr lang="fr-FR" sz="1600" dirty="0"/>
              <a:t>Succèdent aux empires médiévaux</a:t>
            </a:r>
          </a:p>
          <a:p>
            <a:endParaRPr lang="fr-FR" sz="1600" dirty="0"/>
          </a:p>
          <a:p>
            <a:r>
              <a:rPr lang="fr-FR" sz="1500" dirty="0"/>
              <a:t>*Dans le golfe de Guinée…</a:t>
            </a:r>
          </a:p>
          <a:p>
            <a:r>
              <a:rPr lang="fr-FR" sz="1500" dirty="0"/>
              <a:t>Avec la traite négrière, les royaumes côtiers Entrent en contact direct avec les Européens</a:t>
            </a:r>
          </a:p>
          <a:p>
            <a:endParaRPr lang="fr-FR" sz="1600" dirty="0"/>
          </a:p>
          <a:p>
            <a:r>
              <a:rPr lang="fr-FR" sz="1600" dirty="0"/>
              <a:t>Et s’enrichissent grâce au commerce des esclaves : L’empire Ashanti, le Dahomey</a:t>
            </a:r>
          </a:p>
          <a:p>
            <a:r>
              <a:rPr lang="fr-FR" sz="1600" dirty="0"/>
              <a:t>Les royaumes d’Oyo et de Bénin</a:t>
            </a:r>
          </a:p>
          <a:p>
            <a:endParaRPr lang="fr-FR" sz="1600" dirty="0"/>
          </a:p>
          <a:p>
            <a:r>
              <a:rPr lang="fr-FR" sz="1600" dirty="0"/>
              <a:t>*Au début du XIXe siècle, trois évolutions Vont modifier profondément</a:t>
            </a:r>
          </a:p>
          <a:p>
            <a:r>
              <a:rPr lang="fr-FR" sz="1600" dirty="0"/>
              <a:t>L’histoire de l’Afrique occidentale…</a:t>
            </a:r>
          </a:p>
        </p:txBody>
      </p:sp>
      <p:pic>
        <p:nvPicPr>
          <p:cNvPr id="42" name="Picture 3" descr="C:\Users\Christophe\Pictures\My Scans\2016-04 (avr.)\scan0010.jpg">
            <a:extLst>
              <a:ext uri="{FF2B5EF4-FFF2-40B4-BE49-F238E27FC236}">
                <a16:creationId xmlns:a16="http://schemas.microsoft.com/office/drawing/2014/main" id="{6B733821-23BC-F1D5-7092-28D4F17C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92" y="116632"/>
            <a:ext cx="8277000" cy="51125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3E770DC7-E8A2-08E5-5895-5EA2CE23EA41}"/>
              </a:ext>
            </a:extLst>
          </p:cNvPr>
          <p:cNvSpPr/>
          <p:nvPr/>
        </p:nvSpPr>
        <p:spPr>
          <a:xfrm>
            <a:off x="4912202" y="2870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7AF98F3-1B9F-71EC-5AE1-D2249367DB96}"/>
              </a:ext>
            </a:extLst>
          </p:cNvPr>
          <p:cNvSpPr/>
          <p:nvPr/>
        </p:nvSpPr>
        <p:spPr>
          <a:xfrm rot="19358475">
            <a:off x="4137623" y="932081"/>
            <a:ext cx="727303" cy="4077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9CF190A4-0BC8-725B-F4DE-76781472B9BD}"/>
              </a:ext>
            </a:extLst>
          </p:cNvPr>
          <p:cNvSpPr/>
          <p:nvPr/>
        </p:nvSpPr>
        <p:spPr>
          <a:xfrm rot="21130263">
            <a:off x="4319799" y="1317823"/>
            <a:ext cx="481819" cy="3909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DF70AE0-DA6E-5807-10C0-DD4C1311DFB0}"/>
              </a:ext>
            </a:extLst>
          </p:cNvPr>
          <p:cNvSpPr/>
          <p:nvPr/>
        </p:nvSpPr>
        <p:spPr>
          <a:xfrm>
            <a:off x="4302304" y="908720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01AA4D7-98EC-6771-5788-E0455A9671A1}"/>
              </a:ext>
            </a:extLst>
          </p:cNvPr>
          <p:cNvSpPr/>
          <p:nvPr/>
        </p:nvSpPr>
        <p:spPr>
          <a:xfrm>
            <a:off x="4086280" y="1268760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317111E5-B422-8AF0-93C4-6945B8179801}"/>
              </a:ext>
            </a:extLst>
          </p:cNvPr>
          <p:cNvSpPr/>
          <p:nvPr/>
        </p:nvSpPr>
        <p:spPr>
          <a:xfrm>
            <a:off x="4318628" y="154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884710A-FE44-FBA5-69C2-41973342A722}"/>
              </a:ext>
            </a:extLst>
          </p:cNvPr>
          <p:cNvSpPr/>
          <p:nvPr/>
        </p:nvSpPr>
        <p:spPr>
          <a:xfrm>
            <a:off x="4390636" y="19888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DF9E5297-56A3-9A1C-9B03-20C3B693883B}"/>
              </a:ext>
            </a:extLst>
          </p:cNvPr>
          <p:cNvSpPr/>
          <p:nvPr/>
        </p:nvSpPr>
        <p:spPr>
          <a:xfrm>
            <a:off x="4302304" y="187601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1F6796B-59AD-54CF-A129-C1D5CF450E84}"/>
              </a:ext>
            </a:extLst>
          </p:cNvPr>
          <p:cNvSpPr/>
          <p:nvPr/>
        </p:nvSpPr>
        <p:spPr>
          <a:xfrm rot="2410814">
            <a:off x="4535797" y="843832"/>
            <a:ext cx="792184" cy="3307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855328A2-B2D0-6041-9FA4-660025AEDA2F}"/>
              </a:ext>
            </a:extLst>
          </p:cNvPr>
          <p:cNvSpPr/>
          <p:nvPr/>
        </p:nvSpPr>
        <p:spPr>
          <a:xfrm rot="18978932">
            <a:off x="5534319" y="879127"/>
            <a:ext cx="1271639" cy="9158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3DC0596-9823-32FB-C314-8AB379D97029}"/>
              </a:ext>
            </a:extLst>
          </p:cNvPr>
          <p:cNvSpPr/>
          <p:nvPr/>
        </p:nvSpPr>
        <p:spPr>
          <a:xfrm rot="18978932">
            <a:off x="6286268" y="1180553"/>
            <a:ext cx="1373966" cy="61319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E0B28D7-5017-AB7A-5FF1-A994B7512BB1}"/>
              </a:ext>
            </a:extLst>
          </p:cNvPr>
          <p:cNvSpPr/>
          <p:nvPr/>
        </p:nvSpPr>
        <p:spPr>
          <a:xfrm>
            <a:off x="8497529" y="2243257"/>
            <a:ext cx="698849" cy="5656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9B13D83-602E-86F0-D0D2-FA3F024AB0CD}"/>
              </a:ext>
            </a:extLst>
          </p:cNvPr>
          <p:cNvSpPr/>
          <p:nvPr/>
        </p:nvSpPr>
        <p:spPr>
          <a:xfrm rot="21086849">
            <a:off x="7422516" y="1462442"/>
            <a:ext cx="682816" cy="98136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2C515AE-A142-03F2-BAA9-79F8E9451A4F}"/>
              </a:ext>
            </a:extLst>
          </p:cNvPr>
          <p:cNvSpPr/>
          <p:nvPr/>
        </p:nvSpPr>
        <p:spPr>
          <a:xfrm rot="21086849">
            <a:off x="8033003" y="1781932"/>
            <a:ext cx="404803" cy="5325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3080F41-C9E5-C4F6-C0DE-82C43EC75188}"/>
              </a:ext>
            </a:extLst>
          </p:cNvPr>
          <p:cNvSpPr/>
          <p:nvPr/>
        </p:nvSpPr>
        <p:spPr>
          <a:xfrm rot="1294702">
            <a:off x="6494360" y="1907515"/>
            <a:ext cx="877346" cy="1117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1DF3B046-A72D-05C7-0A62-6EE886150A87}"/>
              </a:ext>
            </a:extLst>
          </p:cNvPr>
          <p:cNvSpPr/>
          <p:nvPr/>
        </p:nvSpPr>
        <p:spPr>
          <a:xfrm rot="1407754">
            <a:off x="8808127" y="1543041"/>
            <a:ext cx="1518536" cy="9844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68134C80-698F-824E-058C-05DD08B73FBF}"/>
              </a:ext>
            </a:extLst>
          </p:cNvPr>
          <p:cNvCxnSpPr>
            <a:cxnSpLocks/>
          </p:cNvCxnSpPr>
          <p:nvPr/>
        </p:nvCxnSpPr>
        <p:spPr>
          <a:xfrm flipH="1">
            <a:off x="8940182" y="2268824"/>
            <a:ext cx="1005449" cy="1591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B7DB911E-151F-BC39-A5EA-56F7ED4BBF04}"/>
              </a:ext>
            </a:extLst>
          </p:cNvPr>
          <p:cNvSpPr/>
          <p:nvPr/>
        </p:nvSpPr>
        <p:spPr>
          <a:xfrm>
            <a:off x="8796166" y="2366816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7BE5EAD-52E0-FD3A-83DF-726153A4F944}"/>
              </a:ext>
            </a:extLst>
          </p:cNvPr>
          <p:cNvSpPr/>
          <p:nvPr/>
        </p:nvSpPr>
        <p:spPr>
          <a:xfrm>
            <a:off x="9695944" y="3769136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441C36D-C1BF-B1A6-16EB-EDBF365059AC}"/>
              </a:ext>
            </a:extLst>
          </p:cNvPr>
          <p:cNvSpPr/>
          <p:nvPr/>
        </p:nvSpPr>
        <p:spPr>
          <a:xfrm rot="5232423">
            <a:off x="9454594" y="3394781"/>
            <a:ext cx="669322" cy="6341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4AF9798-20E0-70A0-507F-40B8B2536314}"/>
              </a:ext>
            </a:extLst>
          </p:cNvPr>
          <p:cNvSpPr/>
          <p:nvPr/>
        </p:nvSpPr>
        <p:spPr>
          <a:xfrm rot="2410814">
            <a:off x="5039364" y="1488822"/>
            <a:ext cx="424930" cy="3379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F72FCC5-6D91-4DE0-9697-4D2913099576}"/>
              </a:ext>
            </a:extLst>
          </p:cNvPr>
          <p:cNvSpPr/>
          <p:nvPr/>
        </p:nvSpPr>
        <p:spPr>
          <a:xfrm rot="2410814">
            <a:off x="4588409" y="1780876"/>
            <a:ext cx="1012210" cy="7005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286E3F7A-40FB-0C18-F42F-1CD945F0F1EC}"/>
              </a:ext>
            </a:extLst>
          </p:cNvPr>
          <p:cNvCxnSpPr>
            <a:cxnSpLocks/>
          </p:cNvCxnSpPr>
          <p:nvPr/>
        </p:nvCxnSpPr>
        <p:spPr>
          <a:xfrm flipH="1">
            <a:off x="9107243" y="2623403"/>
            <a:ext cx="266527" cy="2360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6E660C6C-F46E-BAFD-7B69-EFD9D9DD2730}"/>
              </a:ext>
            </a:extLst>
          </p:cNvPr>
          <p:cNvCxnSpPr>
            <a:cxnSpLocks/>
          </p:cNvCxnSpPr>
          <p:nvPr/>
        </p:nvCxnSpPr>
        <p:spPr>
          <a:xfrm>
            <a:off x="8940182" y="2611120"/>
            <a:ext cx="116144" cy="23040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C41247E6-52B9-CF1D-377A-9660DB413CE8}"/>
              </a:ext>
            </a:extLst>
          </p:cNvPr>
          <p:cNvCxnSpPr>
            <a:cxnSpLocks/>
          </p:cNvCxnSpPr>
          <p:nvPr/>
        </p:nvCxnSpPr>
        <p:spPr>
          <a:xfrm flipH="1">
            <a:off x="8602913" y="2945923"/>
            <a:ext cx="402496" cy="4626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F83A456-900D-1C98-B5B5-C0A8E8C7CBC5}"/>
              </a:ext>
            </a:extLst>
          </p:cNvPr>
          <p:cNvSpPr/>
          <p:nvPr/>
        </p:nvSpPr>
        <p:spPr>
          <a:xfrm>
            <a:off x="8984318" y="2841523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4C6424E8-2273-A7BE-138A-28C7528F475D}"/>
              </a:ext>
            </a:extLst>
          </p:cNvPr>
          <p:cNvCxnSpPr>
            <a:cxnSpLocks/>
          </p:cNvCxnSpPr>
          <p:nvPr/>
        </p:nvCxnSpPr>
        <p:spPr>
          <a:xfrm flipH="1" flipV="1">
            <a:off x="9261485" y="3594720"/>
            <a:ext cx="480217" cy="729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57B2D112-E6BD-DBD2-E9F3-4889F46697B1}"/>
              </a:ext>
            </a:extLst>
          </p:cNvPr>
          <p:cNvSpPr/>
          <p:nvPr/>
        </p:nvSpPr>
        <p:spPr>
          <a:xfrm>
            <a:off x="8334859" y="3347446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7C75539C-3DC3-C280-1570-8E94C9B4898A}"/>
              </a:ext>
            </a:extLst>
          </p:cNvPr>
          <p:cNvSpPr/>
          <p:nvPr/>
        </p:nvSpPr>
        <p:spPr>
          <a:xfrm>
            <a:off x="8323630" y="349032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E152F157-CACF-27B4-54B4-783B1F8CA298}"/>
              </a:ext>
            </a:extLst>
          </p:cNvPr>
          <p:cNvCxnSpPr>
            <a:cxnSpLocks/>
          </p:cNvCxnSpPr>
          <p:nvPr/>
        </p:nvCxnSpPr>
        <p:spPr>
          <a:xfrm flipH="1">
            <a:off x="7353339" y="2471216"/>
            <a:ext cx="1463918" cy="75990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108E304E-2B85-0577-50B9-D33A4C77C77E}"/>
              </a:ext>
            </a:extLst>
          </p:cNvPr>
          <p:cNvCxnSpPr>
            <a:cxnSpLocks/>
            <a:endCxn id="78" idx="0"/>
          </p:cNvCxnSpPr>
          <p:nvPr/>
        </p:nvCxnSpPr>
        <p:spPr>
          <a:xfrm>
            <a:off x="8402509" y="2859435"/>
            <a:ext cx="4358" cy="4880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1FABBF9E-3A9B-3FBA-6A40-4ECA43D9258C}"/>
              </a:ext>
            </a:extLst>
          </p:cNvPr>
          <p:cNvSpPr/>
          <p:nvPr/>
        </p:nvSpPr>
        <p:spPr>
          <a:xfrm rot="5232423">
            <a:off x="8972322" y="3460428"/>
            <a:ext cx="782764" cy="4009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1B33224E-2A3F-4FC4-EB77-FEC17B838F52}"/>
              </a:ext>
            </a:extLst>
          </p:cNvPr>
          <p:cNvSpPr/>
          <p:nvPr/>
        </p:nvSpPr>
        <p:spPr>
          <a:xfrm>
            <a:off x="4014272" y="47828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1DB18D6E-E332-558C-D4B3-2B83F1987E1A}"/>
              </a:ext>
            </a:extLst>
          </p:cNvPr>
          <p:cNvSpPr/>
          <p:nvPr/>
        </p:nvSpPr>
        <p:spPr>
          <a:xfrm>
            <a:off x="4820502" y="4721684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3EC6B752-AE93-471B-1EB3-7D4A5B9B125E}"/>
              </a:ext>
            </a:extLst>
          </p:cNvPr>
          <p:cNvSpPr/>
          <p:nvPr/>
        </p:nvSpPr>
        <p:spPr>
          <a:xfrm>
            <a:off x="4799377" y="48833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9FC38B7E-5864-0CE6-46DC-6F6508FD04C3}"/>
              </a:ext>
            </a:extLst>
          </p:cNvPr>
          <p:cNvSpPr/>
          <p:nvPr/>
        </p:nvSpPr>
        <p:spPr>
          <a:xfrm>
            <a:off x="4014272" y="490515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37816180-317F-A5C2-4229-2D943C9A825B}"/>
              </a:ext>
            </a:extLst>
          </p:cNvPr>
          <p:cNvCxnSpPr>
            <a:cxnSpLocks/>
          </p:cNvCxnSpPr>
          <p:nvPr/>
        </p:nvCxnSpPr>
        <p:spPr>
          <a:xfrm flipH="1">
            <a:off x="9418320" y="2139944"/>
            <a:ext cx="631851" cy="10068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361F94DE-6860-4444-1217-E4CED1E7BCEC}"/>
              </a:ext>
            </a:extLst>
          </p:cNvPr>
          <p:cNvSpPr/>
          <p:nvPr/>
        </p:nvSpPr>
        <p:spPr>
          <a:xfrm>
            <a:off x="10210892" y="376163"/>
            <a:ext cx="1549632" cy="205180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975EACFE-B529-A962-D4D0-342553345C48}"/>
              </a:ext>
            </a:extLst>
          </p:cNvPr>
          <p:cNvCxnSpPr>
            <a:cxnSpLocks/>
          </p:cNvCxnSpPr>
          <p:nvPr/>
        </p:nvCxnSpPr>
        <p:spPr>
          <a:xfrm flipH="1" flipV="1">
            <a:off x="10985708" y="116632"/>
            <a:ext cx="72008" cy="39983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DBA0FFBA-012D-6E53-AA99-2221654B4615}"/>
              </a:ext>
            </a:extLst>
          </p:cNvPr>
          <p:cNvCxnSpPr>
            <a:cxnSpLocks/>
          </p:cNvCxnSpPr>
          <p:nvPr/>
        </p:nvCxnSpPr>
        <p:spPr>
          <a:xfrm>
            <a:off x="11057716" y="638781"/>
            <a:ext cx="0" cy="102700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33FF4BD7-2973-22FB-D6D7-A7674FF889E0}"/>
              </a:ext>
            </a:extLst>
          </p:cNvPr>
          <p:cNvSpPr/>
          <p:nvPr/>
        </p:nvSpPr>
        <p:spPr>
          <a:xfrm>
            <a:off x="10985708" y="516469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FB6355F1-A968-BDE9-D755-B6F94AB4EC4A}"/>
              </a:ext>
            </a:extLst>
          </p:cNvPr>
          <p:cNvCxnSpPr>
            <a:cxnSpLocks/>
          </p:cNvCxnSpPr>
          <p:nvPr/>
        </p:nvCxnSpPr>
        <p:spPr>
          <a:xfrm>
            <a:off x="9954869" y="2107339"/>
            <a:ext cx="9238" cy="144522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226FAA7E-5A98-21A7-9E1F-61358B4E8168}"/>
              </a:ext>
            </a:extLst>
          </p:cNvPr>
          <p:cNvCxnSpPr>
            <a:cxnSpLocks/>
          </p:cNvCxnSpPr>
          <p:nvPr/>
        </p:nvCxnSpPr>
        <p:spPr>
          <a:xfrm flipV="1">
            <a:off x="9892099" y="116632"/>
            <a:ext cx="318793" cy="83139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E4B0C44C-F715-3059-2F62-DB65F1F88F18}"/>
              </a:ext>
            </a:extLst>
          </p:cNvPr>
          <p:cNvCxnSpPr>
            <a:cxnSpLocks/>
          </p:cNvCxnSpPr>
          <p:nvPr/>
        </p:nvCxnSpPr>
        <p:spPr>
          <a:xfrm>
            <a:off x="9892099" y="1070339"/>
            <a:ext cx="125540" cy="113732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362C0E5A-A392-A952-7D56-13D36555DAF9}"/>
              </a:ext>
            </a:extLst>
          </p:cNvPr>
          <p:cNvSpPr/>
          <p:nvPr/>
        </p:nvSpPr>
        <p:spPr>
          <a:xfrm>
            <a:off x="9820091" y="948027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B68C6F3F-72B1-1E86-F19B-70AE73A2A857}"/>
              </a:ext>
            </a:extLst>
          </p:cNvPr>
          <p:cNvCxnSpPr>
            <a:cxnSpLocks/>
          </p:cNvCxnSpPr>
          <p:nvPr/>
        </p:nvCxnSpPr>
        <p:spPr>
          <a:xfrm flipH="1">
            <a:off x="9820091" y="1637017"/>
            <a:ext cx="1176327" cy="5816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D86C1CD5-560E-553F-530B-4A6320FD18B9}"/>
              </a:ext>
            </a:extLst>
          </p:cNvPr>
          <p:cNvSpPr/>
          <p:nvPr/>
        </p:nvSpPr>
        <p:spPr>
          <a:xfrm>
            <a:off x="9820091" y="210733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H</a:t>
            </a: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CD6A872E-7950-3228-F3B5-B22D2DF2DAD7}"/>
              </a:ext>
            </a:extLst>
          </p:cNvPr>
          <p:cNvCxnSpPr>
            <a:cxnSpLocks/>
          </p:cNvCxnSpPr>
          <p:nvPr/>
        </p:nvCxnSpPr>
        <p:spPr>
          <a:xfrm>
            <a:off x="10985708" y="1628800"/>
            <a:ext cx="670749" cy="2633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8022E580-0AEB-4F8C-221A-8F239D9C6B72}"/>
              </a:ext>
            </a:extLst>
          </p:cNvPr>
          <p:cNvSpPr/>
          <p:nvPr/>
        </p:nvSpPr>
        <p:spPr>
          <a:xfrm>
            <a:off x="9855620" y="3388066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E13C55A-F79B-4BAA-B5E0-EEBF16548D08}"/>
              </a:ext>
            </a:extLst>
          </p:cNvPr>
          <p:cNvSpPr/>
          <p:nvPr/>
        </p:nvSpPr>
        <p:spPr>
          <a:xfrm>
            <a:off x="9133961" y="2574708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B36ECC5F-427B-E314-CE94-8673C5C3A0C1}"/>
              </a:ext>
            </a:extLst>
          </p:cNvPr>
          <p:cNvSpPr/>
          <p:nvPr/>
        </p:nvSpPr>
        <p:spPr>
          <a:xfrm>
            <a:off x="8168520" y="271692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DBEE1837-3B35-78CB-83B0-C1BBF8A8084B}"/>
              </a:ext>
            </a:extLst>
          </p:cNvPr>
          <p:cNvSpPr/>
          <p:nvPr/>
        </p:nvSpPr>
        <p:spPr>
          <a:xfrm>
            <a:off x="4923694" y="1260996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AED244A9-2321-727C-C2DB-F6AB9D11508E}"/>
              </a:ext>
            </a:extLst>
          </p:cNvPr>
          <p:cNvCxnSpPr>
            <a:cxnSpLocks/>
            <a:stCxn id="105" idx="0"/>
            <a:endCxn id="106" idx="4"/>
          </p:cNvCxnSpPr>
          <p:nvPr/>
        </p:nvCxnSpPr>
        <p:spPr>
          <a:xfrm>
            <a:off x="11647744" y="1745442"/>
            <a:ext cx="63524" cy="75409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96FA7A0B-F91B-330E-42A9-E2C9CFEC02F8}"/>
              </a:ext>
            </a:extLst>
          </p:cNvPr>
          <p:cNvCxnSpPr>
            <a:cxnSpLocks/>
          </p:cNvCxnSpPr>
          <p:nvPr/>
        </p:nvCxnSpPr>
        <p:spPr>
          <a:xfrm flipV="1">
            <a:off x="11637054" y="1854212"/>
            <a:ext cx="445935" cy="203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8DF81AE6-572A-59ED-A6B8-B067220B114D}"/>
              </a:ext>
            </a:extLst>
          </p:cNvPr>
          <p:cNvSpPr/>
          <p:nvPr/>
        </p:nvSpPr>
        <p:spPr>
          <a:xfrm>
            <a:off x="11512966" y="1745442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D2BAE0F3-A52C-B8C8-5262-6D791953DF0D}"/>
              </a:ext>
            </a:extLst>
          </p:cNvPr>
          <p:cNvSpPr/>
          <p:nvPr/>
        </p:nvSpPr>
        <p:spPr>
          <a:xfrm>
            <a:off x="11434951" y="2268824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40EF27D4-DDA0-9C7A-7CD0-AA72794E84FA}"/>
              </a:ext>
            </a:extLst>
          </p:cNvPr>
          <p:cNvSpPr/>
          <p:nvPr/>
        </p:nvSpPr>
        <p:spPr>
          <a:xfrm>
            <a:off x="8700466" y="3461442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59B16DC1-324C-78A8-7BEB-22E9C808F3E5}"/>
              </a:ext>
            </a:extLst>
          </p:cNvPr>
          <p:cNvCxnSpPr>
            <a:cxnSpLocks/>
          </p:cNvCxnSpPr>
          <p:nvPr/>
        </p:nvCxnSpPr>
        <p:spPr>
          <a:xfrm flipH="1" flipV="1">
            <a:off x="8844482" y="3522598"/>
            <a:ext cx="417003" cy="721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Ellipse 132">
            <a:extLst>
              <a:ext uri="{FF2B5EF4-FFF2-40B4-BE49-F238E27FC236}">
                <a16:creationId xmlns:a16="http://schemas.microsoft.com/office/drawing/2014/main" id="{3DD53D08-0BF9-BDDA-8B0E-8D97B7F61B5C}"/>
              </a:ext>
            </a:extLst>
          </p:cNvPr>
          <p:cNvSpPr/>
          <p:nvPr/>
        </p:nvSpPr>
        <p:spPr>
          <a:xfrm rot="1916443">
            <a:off x="8591978" y="2666855"/>
            <a:ext cx="477064" cy="8251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48F06502-8D0C-3748-A813-9DBB56252C1E}"/>
              </a:ext>
            </a:extLst>
          </p:cNvPr>
          <p:cNvCxnSpPr>
            <a:cxnSpLocks/>
          </p:cNvCxnSpPr>
          <p:nvPr/>
        </p:nvCxnSpPr>
        <p:spPr>
          <a:xfrm flipH="1">
            <a:off x="9384410" y="3207988"/>
            <a:ext cx="331184" cy="3434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Ellipse 153">
            <a:extLst>
              <a:ext uri="{FF2B5EF4-FFF2-40B4-BE49-F238E27FC236}">
                <a16:creationId xmlns:a16="http://schemas.microsoft.com/office/drawing/2014/main" id="{585E6A04-4916-5A90-761B-FA8CB5C5CF7B}"/>
              </a:ext>
            </a:extLst>
          </p:cNvPr>
          <p:cNvSpPr/>
          <p:nvPr/>
        </p:nvSpPr>
        <p:spPr>
          <a:xfrm>
            <a:off x="9261485" y="3533564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E5540B8C-E868-694E-F607-4E158B255889}"/>
              </a:ext>
            </a:extLst>
          </p:cNvPr>
          <p:cNvSpPr/>
          <p:nvPr/>
        </p:nvSpPr>
        <p:spPr>
          <a:xfrm>
            <a:off x="8384679" y="3428798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D8328F40-91CD-EA66-0AFC-2D570024B87B}"/>
              </a:ext>
            </a:extLst>
          </p:cNvPr>
          <p:cNvSpPr/>
          <p:nvPr/>
        </p:nvSpPr>
        <p:spPr>
          <a:xfrm rot="5232423">
            <a:off x="8146543" y="3226066"/>
            <a:ext cx="500088" cy="35849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F3AB7A0D-8656-2C91-19A0-8711C2C394EB}"/>
              </a:ext>
            </a:extLst>
          </p:cNvPr>
          <p:cNvSpPr/>
          <p:nvPr/>
        </p:nvSpPr>
        <p:spPr>
          <a:xfrm>
            <a:off x="8530905" y="3408602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999ACB61-3160-14B0-0806-8B0D5D0E4000}"/>
              </a:ext>
            </a:extLst>
          </p:cNvPr>
          <p:cNvCxnSpPr>
            <a:cxnSpLocks/>
          </p:cNvCxnSpPr>
          <p:nvPr/>
        </p:nvCxnSpPr>
        <p:spPr>
          <a:xfrm flipH="1">
            <a:off x="7669733" y="3202124"/>
            <a:ext cx="504776" cy="1602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02FB6A87-560C-79B5-A1EF-5D3D4C0AD685}"/>
              </a:ext>
            </a:extLst>
          </p:cNvPr>
          <p:cNvCxnSpPr>
            <a:cxnSpLocks/>
          </p:cNvCxnSpPr>
          <p:nvPr/>
        </p:nvCxnSpPr>
        <p:spPr>
          <a:xfrm flipH="1">
            <a:off x="7669733" y="2849652"/>
            <a:ext cx="134131" cy="5126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Ellipse 178">
            <a:extLst>
              <a:ext uri="{FF2B5EF4-FFF2-40B4-BE49-F238E27FC236}">
                <a16:creationId xmlns:a16="http://schemas.microsoft.com/office/drawing/2014/main" id="{C6A34D07-9DB9-DDBA-C541-D863A85413E6}"/>
              </a:ext>
            </a:extLst>
          </p:cNvPr>
          <p:cNvSpPr/>
          <p:nvPr/>
        </p:nvSpPr>
        <p:spPr>
          <a:xfrm rot="5232423">
            <a:off x="6986505" y="2634367"/>
            <a:ext cx="1179900" cy="11218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DC93C9CF-177A-D4A4-D844-FFD097C03DD9}"/>
              </a:ext>
            </a:extLst>
          </p:cNvPr>
          <p:cNvSpPr/>
          <p:nvPr/>
        </p:nvSpPr>
        <p:spPr>
          <a:xfrm>
            <a:off x="7321240" y="250137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1DF44583-3C2A-9133-7FEE-3BDCACBFA600}"/>
              </a:ext>
            </a:extLst>
          </p:cNvPr>
          <p:cNvSpPr/>
          <p:nvPr/>
        </p:nvSpPr>
        <p:spPr>
          <a:xfrm>
            <a:off x="7686680" y="371703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2D32CC3F-106B-AD09-5AFC-852A16202249}"/>
              </a:ext>
            </a:extLst>
          </p:cNvPr>
          <p:cNvSpPr/>
          <p:nvPr/>
        </p:nvSpPr>
        <p:spPr>
          <a:xfrm>
            <a:off x="7549864" y="371703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B8BD666B-55EE-7E51-C113-0B4638F0641A}"/>
              </a:ext>
            </a:extLst>
          </p:cNvPr>
          <p:cNvSpPr/>
          <p:nvPr/>
        </p:nvSpPr>
        <p:spPr>
          <a:xfrm>
            <a:off x="7847290" y="3655876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1F2C4101-E1D3-AF75-5567-62A65A069D13}"/>
              </a:ext>
            </a:extLst>
          </p:cNvPr>
          <p:cNvSpPr/>
          <p:nvPr/>
        </p:nvSpPr>
        <p:spPr>
          <a:xfrm>
            <a:off x="7686680" y="371703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CE9F373F-5699-CFAE-43B6-D79F0D24AF0C}"/>
              </a:ext>
            </a:extLst>
          </p:cNvPr>
          <p:cNvSpPr/>
          <p:nvPr/>
        </p:nvSpPr>
        <p:spPr>
          <a:xfrm>
            <a:off x="7847290" y="3655876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722B2841-2D4D-C11C-12AE-1A5B3227B509}"/>
              </a:ext>
            </a:extLst>
          </p:cNvPr>
          <p:cNvCxnSpPr>
            <a:cxnSpLocks/>
          </p:cNvCxnSpPr>
          <p:nvPr/>
        </p:nvCxnSpPr>
        <p:spPr>
          <a:xfrm>
            <a:off x="9100149" y="2929980"/>
            <a:ext cx="151040" cy="2168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0A478514-451B-7617-1476-879332B0A903}"/>
              </a:ext>
            </a:extLst>
          </p:cNvPr>
          <p:cNvSpPr/>
          <p:nvPr/>
        </p:nvSpPr>
        <p:spPr>
          <a:xfrm>
            <a:off x="7436767" y="3320641"/>
            <a:ext cx="303428" cy="27688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391238-71EE-BB15-5E5C-AB2087BEF0C1}"/>
              </a:ext>
            </a:extLst>
          </p:cNvPr>
          <p:cNvSpPr/>
          <p:nvPr/>
        </p:nvSpPr>
        <p:spPr>
          <a:xfrm>
            <a:off x="3853608" y="5468637"/>
            <a:ext cx="7851459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*Plus tard, au XIXe siècle, c</a:t>
            </a:r>
            <a:r>
              <a:rPr lang="fr-FR" sz="1600" i="1" dirty="0">
                <a:solidFill>
                  <a:srgbClr val="FF0000"/>
                </a:solidFill>
              </a:rPr>
              <a:t>es royaumes de la côte, confrontés directement aux Européens colonisateurs, auront à choisir : soumission ou guerre ; </a:t>
            </a:r>
            <a:r>
              <a:rPr lang="fr-FR" sz="1600" dirty="0">
                <a:solidFill>
                  <a:srgbClr val="FF0000"/>
                </a:solidFill>
              </a:rPr>
              <a:t>En revanche, à l’intérieur, pour les royaumes de la savane, phase de structuration étatique ; Et… </a:t>
            </a:r>
            <a:r>
              <a:rPr lang="fr-FR" sz="1600" i="1" dirty="0">
                <a:solidFill>
                  <a:srgbClr val="FF0000"/>
                </a:solidFill>
              </a:rPr>
              <a:t>Par rapport aux royaumes de la côte, un sursis était donné à ces pays. </a:t>
            </a:r>
            <a:r>
              <a:rPr lang="fr-FR" sz="1600" dirty="0">
                <a:solidFill>
                  <a:srgbClr val="FF0000"/>
                </a:solidFill>
              </a:rPr>
              <a:t>Histoire générale de l’Afrique V, pp. 261-63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6C233AE-2C22-1EDB-7DAB-60A5367E0A2C}"/>
              </a:ext>
            </a:extLst>
          </p:cNvPr>
          <p:cNvSpPr/>
          <p:nvPr/>
        </p:nvSpPr>
        <p:spPr>
          <a:xfrm>
            <a:off x="8920306" y="2771623"/>
            <a:ext cx="303428" cy="27688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FC3DEF5-464E-D124-CF2D-BFF73044BFCF}"/>
              </a:ext>
            </a:extLst>
          </p:cNvPr>
          <p:cNvSpPr/>
          <p:nvPr/>
        </p:nvSpPr>
        <p:spPr>
          <a:xfrm>
            <a:off x="7324776" y="3101415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413B182-2DCF-E5C1-10D7-ACF211C5F7FD}"/>
              </a:ext>
            </a:extLst>
          </p:cNvPr>
          <p:cNvSpPr/>
          <p:nvPr/>
        </p:nvSpPr>
        <p:spPr>
          <a:xfrm>
            <a:off x="7286113" y="2879540"/>
            <a:ext cx="191361" cy="17512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4515616-AC9C-B4F7-3342-1F19183DD99E}"/>
              </a:ext>
            </a:extLst>
          </p:cNvPr>
          <p:cNvSpPr/>
          <p:nvPr/>
        </p:nvSpPr>
        <p:spPr>
          <a:xfrm>
            <a:off x="9204438" y="3428798"/>
            <a:ext cx="303428" cy="27688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18B4A0B-9E76-6007-1578-455A123EE6E6}"/>
              </a:ext>
            </a:extLst>
          </p:cNvPr>
          <p:cNvSpPr/>
          <p:nvPr/>
        </p:nvSpPr>
        <p:spPr>
          <a:xfrm>
            <a:off x="8229472" y="3213233"/>
            <a:ext cx="303428" cy="27688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09460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842A6-152D-0B7C-ACE3-63EF55EF5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599B1D-0B5E-B9FE-CA43-A2CF018B7C7F}"/>
              </a:ext>
            </a:extLst>
          </p:cNvPr>
          <p:cNvSpPr/>
          <p:nvPr/>
        </p:nvSpPr>
        <p:spPr>
          <a:xfrm>
            <a:off x="77841" y="116632"/>
            <a:ext cx="3658364" cy="4493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1) Au début du XIXe siècle…</a:t>
            </a:r>
          </a:p>
          <a:p>
            <a:r>
              <a:rPr lang="fr-FR" sz="1600" dirty="0"/>
              <a:t>Avec les guerres en Europe</a:t>
            </a:r>
          </a:p>
          <a:p>
            <a:r>
              <a:rPr lang="fr-FR" sz="1600" dirty="0"/>
              <a:t>Et la fin de la traite</a:t>
            </a:r>
          </a:p>
          <a:p>
            <a:r>
              <a:rPr lang="fr-FR" sz="1600" dirty="0"/>
              <a:t>Les Européens se détournent de l’Afrique</a:t>
            </a:r>
          </a:p>
          <a:p>
            <a:endParaRPr lang="fr-FR" sz="1600" dirty="0"/>
          </a:p>
          <a:p>
            <a:r>
              <a:rPr lang="fr-FR" sz="1600" dirty="0"/>
              <a:t>NB : Avec deux exceptions…</a:t>
            </a:r>
          </a:p>
          <a:p>
            <a:r>
              <a:rPr lang="fr-FR" sz="1600" dirty="0"/>
              <a:t>a) 1787-1821 : A partir de Freetown</a:t>
            </a:r>
          </a:p>
          <a:p>
            <a:r>
              <a:rPr lang="fr-FR" sz="1600" dirty="0"/>
              <a:t>La réinstallation d’anciens esclaves</a:t>
            </a:r>
          </a:p>
          <a:p>
            <a:r>
              <a:rPr lang="fr-FR" sz="1500" dirty="0"/>
              <a:t>Au Sierra Leone ; Puis au Libéria ; </a:t>
            </a:r>
            <a:r>
              <a:rPr lang="fr-FR" sz="1500" u="sng" dirty="0"/>
              <a:t>A revoir</a:t>
            </a:r>
            <a:r>
              <a:rPr lang="fr-FR" sz="1500" dirty="0"/>
              <a:t>…</a:t>
            </a:r>
          </a:p>
          <a:p>
            <a:pPr marL="342900" indent="-342900">
              <a:buAutoNum type="alphaLcParenR"/>
            </a:pPr>
            <a:endParaRPr lang="fr-FR" sz="1600" dirty="0"/>
          </a:p>
          <a:p>
            <a:r>
              <a:rPr lang="fr-FR" sz="1600" dirty="0"/>
              <a:t>b) En Afrique australe</a:t>
            </a:r>
          </a:p>
          <a:p>
            <a:r>
              <a:rPr lang="fr-FR" sz="1500" dirty="0"/>
              <a:t>L’expansion des Boers hollandais ; </a:t>
            </a:r>
            <a:r>
              <a:rPr lang="fr-FR" sz="1500" u="sng" dirty="0"/>
              <a:t>A revoir</a:t>
            </a:r>
            <a:r>
              <a:rPr lang="fr-FR" sz="15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*1815 : Avec la fin de la traite</a:t>
            </a:r>
          </a:p>
          <a:p>
            <a:r>
              <a:rPr lang="fr-FR" sz="1600" dirty="0"/>
              <a:t>Les Etats esclavagistes</a:t>
            </a:r>
          </a:p>
          <a:p>
            <a:r>
              <a:rPr lang="fr-FR" sz="1600" dirty="0"/>
              <a:t>De la côte s’appauvrissent…</a:t>
            </a:r>
          </a:p>
          <a:p>
            <a:endParaRPr lang="fr-FR" sz="1600" dirty="0"/>
          </a:p>
          <a:p>
            <a:r>
              <a:rPr lang="fr-FR" sz="1600" dirty="0"/>
              <a:t>*Toutefois…</a:t>
            </a:r>
          </a:p>
        </p:txBody>
      </p:sp>
      <p:pic>
        <p:nvPicPr>
          <p:cNvPr id="3" name="Picture 3" descr="C:\Users\Christophe\Pictures\My Scans\2016-04 (avr.)\scan0010.jpg">
            <a:extLst>
              <a:ext uri="{FF2B5EF4-FFF2-40B4-BE49-F238E27FC236}">
                <a16:creationId xmlns:a16="http://schemas.microsoft.com/office/drawing/2014/main" id="{27351C26-01DF-B00D-E9DA-210FDF63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92" y="116632"/>
            <a:ext cx="8277000" cy="51125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550B802-BC72-4E43-F8E7-143B292D0C9E}"/>
              </a:ext>
            </a:extLst>
          </p:cNvPr>
          <p:cNvSpPr/>
          <p:nvPr/>
        </p:nvSpPr>
        <p:spPr>
          <a:xfrm>
            <a:off x="4912202" y="28700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143D7C5-3910-292E-97E2-9E9D4DFF51E6}"/>
              </a:ext>
            </a:extLst>
          </p:cNvPr>
          <p:cNvSpPr/>
          <p:nvPr/>
        </p:nvSpPr>
        <p:spPr>
          <a:xfrm rot="19358475">
            <a:off x="4137623" y="932081"/>
            <a:ext cx="727303" cy="4077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27421CA-4EB1-56A4-E640-F148B8915DD1}"/>
              </a:ext>
            </a:extLst>
          </p:cNvPr>
          <p:cNvSpPr/>
          <p:nvPr/>
        </p:nvSpPr>
        <p:spPr>
          <a:xfrm rot="21130263">
            <a:off x="4319799" y="1317823"/>
            <a:ext cx="481819" cy="3909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61A65C5-29E8-6FF7-9805-2C39FFA26BDD}"/>
              </a:ext>
            </a:extLst>
          </p:cNvPr>
          <p:cNvSpPr/>
          <p:nvPr/>
        </p:nvSpPr>
        <p:spPr>
          <a:xfrm>
            <a:off x="4302304" y="908720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1D98808-32F9-40B4-EC54-B6D62DEF5F5C}"/>
              </a:ext>
            </a:extLst>
          </p:cNvPr>
          <p:cNvSpPr/>
          <p:nvPr/>
        </p:nvSpPr>
        <p:spPr>
          <a:xfrm>
            <a:off x="4086280" y="1268760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DDCC622-9E39-5D8D-93B7-38479D7BF641}"/>
              </a:ext>
            </a:extLst>
          </p:cNvPr>
          <p:cNvSpPr/>
          <p:nvPr/>
        </p:nvSpPr>
        <p:spPr>
          <a:xfrm>
            <a:off x="4318628" y="154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9489340-145F-268F-4A52-A5D05CC0DEC3}"/>
              </a:ext>
            </a:extLst>
          </p:cNvPr>
          <p:cNvSpPr/>
          <p:nvPr/>
        </p:nvSpPr>
        <p:spPr>
          <a:xfrm>
            <a:off x="4390636" y="19888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4681320-E8D7-EB34-9963-BA3653D16E9E}"/>
              </a:ext>
            </a:extLst>
          </p:cNvPr>
          <p:cNvSpPr/>
          <p:nvPr/>
        </p:nvSpPr>
        <p:spPr>
          <a:xfrm>
            <a:off x="4302304" y="187601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3443EDC-9B94-F120-4B57-968663CAC85E}"/>
              </a:ext>
            </a:extLst>
          </p:cNvPr>
          <p:cNvSpPr/>
          <p:nvPr/>
        </p:nvSpPr>
        <p:spPr>
          <a:xfrm rot="2410814">
            <a:off x="4535797" y="843832"/>
            <a:ext cx="792184" cy="3307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7631B7D-A980-11FB-0A7A-69E19050EA2E}"/>
              </a:ext>
            </a:extLst>
          </p:cNvPr>
          <p:cNvSpPr/>
          <p:nvPr/>
        </p:nvSpPr>
        <p:spPr>
          <a:xfrm rot="18978932">
            <a:off x="5534319" y="879127"/>
            <a:ext cx="1271639" cy="9158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553CAA6-B0EB-F4A2-E5ED-F479AE4BD980}"/>
              </a:ext>
            </a:extLst>
          </p:cNvPr>
          <p:cNvSpPr/>
          <p:nvPr/>
        </p:nvSpPr>
        <p:spPr>
          <a:xfrm rot="18978932">
            <a:off x="6286268" y="1180553"/>
            <a:ext cx="1373966" cy="61319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8A6B368-61BD-8D84-1F4F-30BE74E98251}"/>
              </a:ext>
            </a:extLst>
          </p:cNvPr>
          <p:cNvSpPr/>
          <p:nvPr/>
        </p:nvSpPr>
        <p:spPr>
          <a:xfrm>
            <a:off x="8497529" y="2243257"/>
            <a:ext cx="698849" cy="5656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6DE94A5-969E-E349-B9CE-757D96918BF3}"/>
              </a:ext>
            </a:extLst>
          </p:cNvPr>
          <p:cNvSpPr/>
          <p:nvPr/>
        </p:nvSpPr>
        <p:spPr>
          <a:xfrm rot="21086849">
            <a:off x="7422516" y="1462442"/>
            <a:ext cx="682816" cy="98136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F0810D7-0883-726B-9944-39539D16C22C}"/>
              </a:ext>
            </a:extLst>
          </p:cNvPr>
          <p:cNvSpPr/>
          <p:nvPr/>
        </p:nvSpPr>
        <p:spPr>
          <a:xfrm rot="21086849">
            <a:off x="8033003" y="1781932"/>
            <a:ext cx="404803" cy="5325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76A88D2-AB35-0F8B-B91F-3AD56758608B}"/>
              </a:ext>
            </a:extLst>
          </p:cNvPr>
          <p:cNvSpPr/>
          <p:nvPr/>
        </p:nvSpPr>
        <p:spPr>
          <a:xfrm rot="1294702">
            <a:off x="6494360" y="1907515"/>
            <a:ext cx="877346" cy="1117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470A29B-5DDB-F78C-76E3-28DDD62508D4}"/>
              </a:ext>
            </a:extLst>
          </p:cNvPr>
          <p:cNvSpPr/>
          <p:nvPr/>
        </p:nvSpPr>
        <p:spPr>
          <a:xfrm rot="1407754">
            <a:off x="8808127" y="1543041"/>
            <a:ext cx="1518536" cy="9844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C19EA37-9029-EFD6-7DE9-EA2D7AB49145}"/>
              </a:ext>
            </a:extLst>
          </p:cNvPr>
          <p:cNvCxnSpPr>
            <a:cxnSpLocks/>
          </p:cNvCxnSpPr>
          <p:nvPr/>
        </p:nvCxnSpPr>
        <p:spPr>
          <a:xfrm flipH="1">
            <a:off x="8940182" y="2268824"/>
            <a:ext cx="1005449" cy="1591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8C232403-551E-4373-E7D4-3EFA400FD63A}"/>
              </a:ext>
            </a:extLst>
          </p:cNvPr>
          <p:cNvSpPr/>
          <p:nvPr/>
        </p:nvSpPr>
        <p:spPr>
          <a:xfrm>
            <a:off x="8796166" y="2366816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30B0EBE-FDCE-06C6-2127-F333CB0014FA}"/>
              </a:ext>
            </a:extLst>
          </p:cNvPr>
          <p:cNvSpPr/>
          <p:nvPr/>
        </p:nvSpPr>
        <p:spPr>
          <a:xfrm>
            <a:off x="9695944" y="3769136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10A04DF-101E-D0CE-7998-C713179C69DA}"/>
              </a:ext>
            </a:extLst>
          </p:cNvPr>
          <p:cNvSpPr/>
          <p:nvPr/>
        </p:nvSpPr>
        <p:spPr>
          <a:xfrm rot="5232423">
            <a:off x="9454594" y="3394781"/>
            <a:ext cx="669322" cy="6341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7EA0A34-AD7F-CF75-18CF-E79747725B4C}"/>
              </a:ext>
            </a:extLst>
          </p:cNvPr>
          <p:cNvSpPr/>
          <p:nvPr/>
        </p:nvSpPr>
        <p:spPr>
          <a:xfrm rot="2410814">
            <a:off x="5039364" y="1488822"/>
            <a:ext cx="424930" cy="3379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2C79494-504A-7278-7434-0D7E3ED27328}"/>
              </a:ext>
            </a:extLst>
          </p:cNvPr>
          <p:cNvSpPr/>
          <p:nvPr/>
        </p:nvSpPr>
        <p:spPr>
          <a:xfrm rot="2410814">
            <a:off x="4588409" y="1780876"/>
            <a:ext cx="1012210" cy="7005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ED5E0A3-FC06-405F-2022-105F76E6141D}"/>
              </a:ext>
            </a:extLst>
          </p:cNvPr>
          <p:cNvCxnSpPr>
            <a:cxnSpLocks/>
          </p:cNvCxnSpPr>
          <p:nvPr/>
        </p:nvCxnSpPr>
        <p:spPr>
          <a:xfrm flipH="1">
            <a:off x="9107243" y="2623403"/>
            <a:ext cx="266527" cy="2360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A4058F5-90FC-6813-F174-7D53E52EFCF9}"/>
              </a:ext>
            </a:extLst>
          </p:cNvPr>
          <p:cNvCxnSpPr>
            <a:cxnSpLocks/>
          </p:cNvCxnSpPr>
          <p:nvPr/>
        </p:nvCxnSpPr>
        <p:spPr>
          <a:xfrm>
            <a:off x="8940182" y="2611120"/>
            <a:ext cx="116144" cy="23040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B7FBEEF-6252-26A2-7F06-F87DDE3CB24F}"/>
              </a:ext>
            </a:extLst>
          </p:cNvPr>
          <p:cNvCxnSpPr>
            <a:cxnSpLocks/>
          </p:cNvCxnSpPr>
          <p:nvPr/>
        </p:nvCxnSpPr>
        <p:spPr>
          <a:xfrm flipH="1">
            <a:off x="8602913" y="2945923"/>
            <a:ext cx="402496" cy="4626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72131DCC-2E3A-412C-558A-E578AE964337}"/>
              </a:ext>
            </a:extLst>
          </p:cNvPr>
          <p:cNvSpPr/>
          <p:nvPr/>
        </p:nvSpPr>
        <p:spPr>
          <a:xfrm>
            <a:off x="8984318" y="2841523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8CA2CD1-B97F-2006-D1BF-5E75B2004CE9}"/>
              </a:ext>
            </a:extLst>
          </p:cNvPr>
          <p:cNvCxnSpPr>
            <a:cxnSpLocks/>
          </p:cNvCxnSpPr>
          <p:nvPr/>
        </p:nvCxnSpPr>
        <p:spPr>
          <a:xfrm flipH="1" flipV="1">
            <a:off x="9261485" y="3594720"/>
            <a:ext cx="480217" cy="729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9EB550FE-60ED-E788-6BDE-EF3EFAC27FCB}"/>
              </a:ext>
            </a:extLst>
          </p:cNvPr>
          <p:cNvSpPr/>
          <p:nvPr/>
        </p:nvSpPr>
        <p:spPr>
          <a:xfrm>
            <a:off x="8334859" y="3347446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E4DCFD8-300E-0121-8CB3-5D8CA23F3DA7}"/>
              </a:ext>
            </a:extLst>
          </p:cNvPr>
          <p:cNvSpPr/>
          <p:nvPr/>
        </p:nvSpPr>
        <p:spPr>
          <a:xfrm>
            <a:off x="8323630" y="349032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0825009-65C6-D5B7-88F4-57D6FCB70B63}"/>
              </a:ext>
            </a:extLst>
          </p:cNvPr>
          <p:cNvCxnSpPr>
            <a:cxnSpLocks/>
          </p:cNvCxnSpPr>
          <p:nvPr/>
        </p:nvCxnSpPr>
        <p:spPr>
          <a:xfrm flipH="1">
            <a:off x="7353339" y="2471216"/>
            <a:ext cx="1463918" cy="75990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6214EF5-53A4-72FA-5180-69A080573A70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8402509" y="2859435"/>
            <a:ext cx="4358" cy="4880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D0EA1408-C681-AB91-A67B-6974CA60297E}"/>
              </a:ext>
            </a:extLst>
          </p:cNvPr>
          <p:cNvSpPr/>
          <p:nvPr/>
        </p:nvSpPr>
        <p:spPr>
          <a:xfrm rot="5232423">
            <a:off x="9143246" y="3310125"/>
            <a:ext cx="454025" cy="3717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5F52FE6-4B80-0674-4D55-28BF7781A74B}"/>
              </a:ext>
            </a:extLst>
          </p:cNvPr>
          <p:cNvSpPr/>
          <p:nvPr/>
        </p:nvSpPr>
        <p:spPr>
          <a:xfrm>
            <a:off x="4014272" y="47828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3E4275F-2886-9DD6-EBC9-D6C1078AE863}"/>
              </a:ext>
            </a:extLst>
          </p:cNvPr>
          <p:cNvSpPr/>
          <p:nvPr/>
        </p:nvSpPr>
        <p:spPr>
          <a:xfrm>
            <a:off x="4820502" y="4721684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817C3EB-CF28-653C-A07B-426111DCBC98}"/>
              </a:ext>
            </a:extLst>
          </p:cNvPr>
          <p:cNvSpPr/>
          <p:nvPr/>
        </p:nvSpPr>
        <p:spPr>
          <a:xfrm>
            <a:off x="4799377" y="48833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ACCE50A-803A-9063-9F4D-081F99B22235}"/>
              </a:ext>
            </a:extLst>
          </p:cNvPr>
          <p:cNvSpPr/>
          <p:nvPr/>
        </p:nvSpPr>
        <p:spPr>
          <a:xfrm>
            <a:off x="4014272" y="490515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39AE142-ACE6-2AF6-02A1-7D1D9FB5A5C5}"/>
              </a:ext>
            </a:extLst>
          </p:cNvPr>
          <p:cNvCxnSpPr>
            <a:cxnSpLocks/>
          </p:cNvCxnSpPr>
          <p:nvPr/>
        </p:nvCxnSpPr>
        <p:spPr>
          <a:xfrm flipH="1">
            <a:off x="9418320" y="2139944"/>
            <a:ext cx="631851" cy="10068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6EBA1354-5B2F-7893-CE81-DD54E8CA2168}"/>
              </a:ext>
            </a:extLst>
          </p:cNvPr>
          <p:cNvSpPr/>
          <p:nvPr/>
        </p:nvSpPr>
        <p:spPr>
          <a:xfrm>
            <a:off x="10210892" y="376163"/>
            <a:ext cx="1549632" cy="205180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118EE0E-A995-1022-DCE8-0993DAF03BC3}"/>
              </a:ext>
            </a:extLst>
          </p:cNvPr>
          <p:cNvCxnSpPr>
            <a:cxnSpLocks/>
          </p:cNvCxnSpPr>
          <p:nvPr/>
        </p:nvCxnSpPr>
        <p:spPr>
          <a:xfrm flipH="1" flipV="1">
            <a:off x="10985708" y="116632"/>
            <a:ext cx="72008" cy="39983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CCF467BB-4DA6-AF7B-F510-229DF6B455AC}"/>
              </a:ext>
            </a:extLst>
          </p:cNvPr>
          <p:cNvCxnSpPr>
            <a:cxnSpLocks/>
          </p:cNvCxnSpPr>
          <p:nvPr/>
        </p:nvCxnSpPr>
        <p:spPr>
          <a:xfrm>
            <a:off x="11057716" y="638781"/>
            <a:ext cx="0" cy="102700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B063CD58-B4B2-3459-0A2E-DDE2018147C8}"/>
              </a:ext>
            </a:extLst>
          </p:cNvPr>
          <p:cNvSpPr/>
          <p:nvPr/>
        </p:nvSpPr>
        <p:spPr>
          <a:xfrm>
            <a:off x="10985708" y="516469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1F6477D-D401-CEB0-B718-D45D76EF4C67}"/>
              </a:ext>
            </a:extLst>
          </p:cNvPr>
          <p:cNvCxnSpPr>
            <a:cxnSpLocks/>
          </p:cNvCxnSpPr>
          <p:nvPr/>
        </p:nvCxnSpPr>
        <p:spPr>
          <a:xfrm>
            <a:off x="9954869" y="2107339"/>
            <a:ext cx="9238" cy="144522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1B96E851-AB2F-2BB9-F9D3-C6D343123D0A}"/>
              </a:ext>
            </a:extLst>
          </p:cNvPr>
          <p:cNvCxnSpPr>
            <a:cxnSpLocks/>
          </p:cNvCxnSpPr>
          <p:nvPr/>
        </p:nvCxnSpPr>
        <p:spPr>
          <a:xfrm flipV="1">
            <a:off x="9892099" y="116632"/>
            <a:ext cx="318793" cy="83139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1FB4210C-58D8-9FA0-89AD-48B8E6E5BEBC}"/>
              </a:ext>
            </a:extLst>
          </p:cNvPr>
          <p:cNvCxnSpPr>
            <a:cxnSpLocks/>
          </p:cNvCxnSpPr>
          <p:nvPr/>
        </p:nvCxnSpPr>
        <p:spPr>
          <a:xfrm>
            <a:off x="9892099" y="1070339"/>
            <a:ext cx="125540" cy="113732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8A067DA8-6395-6FD6-2195-71D007D6177D}"/>
              </a:ext>
            </a:extLst>
          </p:cNvPr>
          <p:cNvSpPr/>
          <p:nvPr/>
        </p:nvSpPr>
        <p:spPr>
          <a:xfrm>
            <a:off x="9820091" y="948027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A1F5CB0B-853E-87BB-5DE4-7243A5A17715}"/>
              </a:ext>
            </a:extLst>
          </p:cNvPr>
          <p:cNvCxnSpPr>
            <a:cxnSpLocks/>
          </p:cNvCxnSpPr>
          <p:nvPr/>
        </p:nvCxnSpPr>
        <p:spPr>
          <a:xfrm flipH="1">
            <a:off x="9820091" y="1637017"/>
            <a:ext cx="1176327" cy="5816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B4D9ACCD-BAE2-3482-D477-C876C9DCCCA0}"/>
              </a:ext>
            </a:extLst>
          </p:cNvPr>
          <p:cNvSpPr/>
          <p:nvPr/>
        </p:nvSpPr>
        <p:spPr>
          <a:xfrm>
            <a:off x="9820091" y="210733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H</a:t>
            </a:r>
          </a:p>
        </p:txBody>
      </p: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9DA5BCE5-484E-EB5C-683D-70C2CA8D8933}"/>
              </a:ext>
            </a:extLst>
          </p:cNvPr>
          <p:cNvCxnSpPr>
            <a:cxnSpLocks/>
          </p:cNvCxnSpPr>
          <p:nvPr/>
        </p:nvCxnSpPr>
        <p:spPr>
          <a:xfrm>
            <a:off x="10985708" y="1628800"/>
            <a:ext cx="670749" cy="2633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>
            <a:extLst>
              <a:ext uri="{FF2B5EF4-FFF2-40B4-BE49-F238E27FC236}">
                <a16:creationId xmlns:a16="http://schemas.microsoft.com/office/drawing/2014/main" id="{C387511A-980A-B2DA-E58C-69040554A6D3}"/>
              </a:ext>
            </a:extLst>
          </p:cNvPr>
          <p:cNvSpPr/>
          <p:nvPr/>
        </p:nvSpPr>
        <p:spPr>
          <a:xfrm>
            <a:off x="9855620" y="3388066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CBAC5328-AC25-1FAE-0CA4-043FAD3A1DB1}"/>
              </a:ext>
            </a:extLst>
          </p:cNvPr>
          <p:cNvSpPr/>
          <p:nvPr/>
        </p:nvSpPr>
        <p:spPr>
          <a:xfrm>
            <a:off x="9133961" y="2574708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60545FC-2765-A97D-0100-BA912E3942E6}"/>
              </a:ext>
            </a:extLst>
          </p:cNvPr>
          <p:cNvSpPr/>
          <p:nvPr/>
        </p:nvSpPr>
        <p:spPr>
          <a:xfrm>
            <a:off x="8168520" y="271692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D254BC38-D73A-1461-A151-5E0060920713}"/>
              </a:ext>
            </a:extLst>
          </p:cNvPr>
          <p:cNvSpPr/>
          <p:nvPr/>
        </p:nvSpPr>
        <p:spPr>
          <a:xfrm>
            <a:off x="4923694" y="1260996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DF029499-556F-80F6-A014-4293408328BC}"/>
              </a:ext>
            </a:extLst>
          </p:cNvPr>
          <p:cNvCxnSpPr>
            <a:cxnSpLocks/>
            <a:stCxn id="132" idx="0"/>
            <a:endCxn id="134" idx="4"/>
          </p:cNvCxnSpPr>
          <p:nvPr/>
        </p:nvCxnSpPr>
        <p:spPr>
          <a:xfrm>
            <a:off x="11647744" y="1745442"/>
            <a:ext cx="63524" cy="75409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A2516B40-4DAC-D2F0-5531-A45C9631F32E}"/>
              </a:ext>
            </a:extLst>
          </p:cNvPr>
          <p:cNvCxnSpPr>
            <a:cxnSpLocks/>
          </p:cNvCxnSpPr>
          <p:nvPr/>
        </p:nvCxnSpPr>
        <p:spPr>
          <a:xfrm flipV="1">
            <a:off x="11637054" y="1854212"/>
            <a:ext cx="445935" cy="203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Ellipse 131">
            <a:extLst>
              <a:ext uri="{FF2B5EF4-FFF2-40B4-BE49-F238E27FC236}">
                <a16:creationId xmlns:a16="http://schemas.microsoft.com/office/drawing/2014/main" id="{171E2074-4578-1BAA-6098-2CB9F2892079}"/>
              </a:ext>
            </a:extLst>
          </p:cNvPr>
          <p:cNvSpPr/>
          <p:nvPr/>
        </p:nvSpPr>
        <p:spPr>
          <a:xfrm>
            <a:off x="11512966" y="1745442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B1208AAA-73CA-3393-DF89-5B41D81B1D12}"/>
              </a:ext>
            </a:extLst>
          </p:cNvPr>
          <p:cNvSpPr/>
          <p:nvPr/>
        </p:nvSpPr>
        <p:spPr>
          <a:xfrm>
            <a:off x="11434951" y="2268824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30AD3178-16EF-9123-B433-A9589A038AE4}"/>
              </a:ext>
            </a:extLst>
          </p:cNvPr>
          <p:cNvSpPr/>
          <p:nvPr/>
        </p:nvSpPr>
        <p:spPr>
          <a:xfrm>
            <a:off x="8700466" y="3461442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6676CD59-0E43-3316-7BDF-85250E232FEE}"/>
              </a:ext>
            </a:extLst>
          </p:cNvPr>
          <p:cNvCxnSpPr>
            <a:cxnSpLocks/>
          </p:cNvCxnSpPr>
          <p:nvPr/>
        </p:nvCxnSpPr>
        <p:spPr>
          <a:xfrm flipH="1" flipV="1">
            <a:off x="8844482" y="3522598"/>
            <a:ext cx="417003" cy="721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912BCDD7-73A1-3D17-9EEF-9A2BDC0D6BF5}"/>
              </a:ext>
            </a:extLst>
          </p:cNvPr>
          <p:cNvSpPr/>
          <p:nvPr/>
        </p:nvSpPr>
        <p:spPr>
          <a:xfrm rot="1916443">
            <a:off x="8591978" y="2666855"/>
            <a:ext cx="477064" cy="8251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C7333604-0413-C1A4-BA17-6826BBBCBF99}"/>
              </a:ext>
            </a:extLst>
          </p:cNvPr>
          <p:cNvCxnSpPr>
            <a:cxnSpLocks/>
          </p:cNvCxnSpPr>
          <p:nvPr/>
        </p:nvCxnSpPr>
        <p:spPr>
          <a:xfrm flipH="1">
            <a:off x="9384410" y="3207988"/>
            <a:ext cx="331184" cy="3434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6FC141F4-E350-54C5-BF71-ADE7A8199BB0}"/>
              </a:ext>
            </a:extLst>
          </p:cNvPr>
          <p:cNvSpPr/>
          <p:nvPr/>
        </p:nvSpPr>
        <p:spPr>
          <a:xfrm>
            <a:off x="9261485" y="3533564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FFDC774B-7685-93D7-5F7F-5FDB5040060C}"/>
              </a:ext>
            </a:extLst>
          </p:cNvPr>
          <p:cNvSpPr/>
          <p:nvPr/>
        </p:nvSpPr>
        <p:spPr>
          <a:xfrm>
            <a:off x="8384679" y="3428798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9B382312-8683-3E41-3AB5-863E62C88282}"/>
              </a:ext>
            </a:extLst>
          </p:cNvPr>
          <p:cNvSpPr/>
          <p:nvPr/>
        </p:nvSpPr>
        <p:spPr>
          <a:xfrm rot="5232423">
            <a:off x="8146543" y="3226066"/>
            <a:ext cx="500088" cy="35849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B026D8B1-0276-35F1-59EC-7D5F5B1958DE}"/>
              </a:ext>
            </a:extLst>
          </p:cNvPr>
          <p:cNvSpPr/>
          <p:nvPr/>
        </p:nvSpPr>
        <p:spPr>
          <a:xfrm>
            <a:off x="8530905" y="3408602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FAB6183-39ED-EAA2-C749-7E093878B8AE}"/>
              </a:ext>
            </a:extLst>
          </p:cNvPr>
          <p:cNvSpPr/>
          <p:nvPr/>
        </p:nvSpPr>
        <p:spPr>
          <a:xfrm>
            <a:off x="7028896" y="3115768"/>
            <a:ext cx="552634" cy="23071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or</a:t>
            </a:r>
          </a:p>
        </p:txBody>
      </p: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8172B7A9-1688-0781-9FC7-A4EE6E5EF483}"/>
              </a:ext>
            </a:extLst>
          </p:cNvPr>
          <p:cNvCxnSpPr>
            <a:cxnSpLocks/>
          </p:cNvCxnSpPr>
          <p:nvPr/>
        </p:nvCxnSpPr>
        <p:spPr>
          <a:xfrm flipH="1">
            <a:off x="7669733" y="3202124"/>
            <a:ext cx="504776" cy="1602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9B31FC9F-3620-204A-502D-3E1633C497ED}"/>
              </a:ext>
            </a:extLst>
          </p:cNvPr>
          <p:cNvCxnSpPr>
            <a:cxnSpLocks/>
          </p:cNvCxnSpPr>
          <p:nvPr/>
        </p:nvCxnSpPr>
        <p:spPr>
          <a:xfrm flipH="1">
            <a:off x="7669733" y="2849652"/>
            <a:ext cx="134131" cy="5126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Ellipse 145">
            <a:extLst>
              <a:ext uri="{FF2B5EF4-FFF2-40B4-BE49-F238E27FC236}">
                <a16:creationId xmlns:a16="http://schemas.microsoft.com/office/drawing/2014/main" id="{9AF5F777-6ED6-7787-7F15-B81ACBF72784}"/>
              </a:ext>
            </a:extLst>
          </p:cNvPr>
          <p:cNvSpPr/>
          <p:nvPr/>
        </p:nvSpPr>
        <p:spPr>
          <a:xfrm rot="5232423">
            <a:off x="6986505" y="2634367"/>
            <a:ext cx="1179900" cy="11218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2368F0CC-FDD8-037B-F5EA-2F898141C762}"/>
              </a:ext>
            </a:extLst>
          </p:cNvPr>
          <p:cNvSpPr/>
          <p:nvPr/>
        </p:nvSpPr>
        <p:spPr>
          <a:xfrm>
            <a:off x="7321240" y="250137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ACF214E6-2503-578C-1FC1-618A70746B71}"/>
              </a:ext>
            </a:extLst>
          </p:cNvPr>
          <p:cNvSpPr/>
          <p:nvPr/>
        </p:nvSpPr>
        <p:spPr>
          <a:xfrm>
            <a:off x="7686680" y="371703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5AB0746E-1AFD-60AE-12C5-C5D4F186792B}"/>
              </a:ext>
            </a:extLst>
          </p:cNvPr>
          <p:cNvSpPr/>
          <p:nvPr/>
        </p:nvSpPr>
        <p:spPr>
          <a:xfrm>
            <a:off x="7549864" y="371703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ACA83B7C-8F86-A9FB-92F6-0956DA8A9C87}"/>
              </a:ext>
            </a:extLst>
          </p:cNvPr>
          <p:cNvSpPr/>
          <p:nvPr/>
        </p:nvSpPr>
        <p:spPr>
          <a:xfrm>
            <a:off x="7847290" y="3655876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09B993BA-22BE-C88F-344F-81B2283638F7}"/>
              </a:ext>
            </a:extLst>
          </p:cNvPr>
          <p:cNvSpPr/>
          <p:nvPr/>
        </p:nvSpPr>
        <p:spPr>
          <a:xfrm>
            <a:off x="7686680" y="371703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DAFC4363-6976-F881-1B4B-323D9034A7CE}"/>
              </a:ext>
            </a:extLst>
          </p:cNvPr>
          <p:cNvSpPr/>
          <p:nvPr/>
        </p:nvSpPr>
        <p:spPr>
          <a:xfrm>
            <a:off x="7847290" y="3655876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id="{3A4E372B-2717-41B4-B044-3EB6E88E3F2D}"/>
              </a:ext>
            </a:extLst>
          </p:cNvPr>
          <p:cNvCxnSpPr>
            <a:cxnSpLocks/>
          </p:cNvCxnSpPr>
          <p:nvPr/>
        </p:nvCxnSpPr>
        <p:spPr>
          <a:xfrm>
            <a:off x="9100149" y="2929980"/>
            <a:ext cx="151040" cy="2168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Ellipse 179">
            <a:extLst>
              <a:ext uri="{FF2B5EF4-FFF2-40B4-BE49-F238E27FC236}">
                <a16:creationId xmlns:a16="http://schemas.microsoft.com/office/drawing/2014/main" id="{5222C966-9F82-DDF2-C0D9-F97A99B16352}"/>
              </a:ext>
            </a:extLst>
          </p:cNvPr>
          <p:cNvSpPr/>
          <p:nvPr/>
        </p:nvSpPr>
        <p:spPr>
          <a:xfrm>
            <a:off x="7436767" y="3320641"/>
            <a:ext cx="303428" cy="27688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13606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049D0-0116-F940-0788-3563A471F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929EC04D-AF9E-5A79-B78D-93AA35D94AA4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1591-1804 : Après la chute des empires médiévaux, l’Afrique occidentale se réorganise en de multiples royaumes</a:t>
            </a:r>
          </a:p>
          <a:p>
            <a:r>
              <a:rPr lang="fr-FR" sz="1600" b="1" dirty="0"/>
              <a:t>1350-1804 : De la côte Atlantique au bassin du Niger, les royaumes de la savane occidentale</a:t>
            </a:r>
          </a:p>
          <a:p>
            <a:r>
              <a:rPr lang="fr-FR" sz="1600" b="1" dirty="0"/>
              <a:t>1100-1804 : Le commerce transsaharien se déportent à l’est du Niger : apogée des royaumes de la savane centrale et orientale</a:t>
            </a:r>
          </a:p>
          <a:p>
            <a:r>
              <a:rPr lang="fr-FR" sz="1600" b="1" dirty="0"/>
              <a:t>1000-1852 : Dans le golfe de Guinée, les puissants royaumes côtiers s’insèrent dans la traite atlantique des esclaves</a:t>
            </a:r>
          </a:p>
          <a:p>
            <a:r>
              <a:rPr lang="fr-FR" sz="1600" dirty="0"/>
              <a:t>1000-1780 : L’empire Yoruba d’Oyo</a:t>
            </a:r>
          </a:p>
          <a:p>
            <a:r>
              <a:rPr lang="fr-FR" sz="1600" dirty="0"/>
              <a:t>1300-1700 : Le royaume Edo de Bénin</a:t>
            </a:r>
          </a:p>
          <a:p>
            <a:r>
              <a:rPr lang="fr-FR" sz="1600" dirty="0"/>
              <a:t>1600-1852 : Le royaume Fon du Dahomey</a:t>
            </a:r>
          </a:p>
          <a:p>
            <a:r>
              <a:rPr lang="fr-FR" sz="1600" dirty="0"/>
              <a:t>1680-1806 : L’empire Akan des Ashantis</a:t>
            </a:r>
          </a:p>
          <a:p>
            <a:endParaRPr lang="fr-FR" sz="1600" dirty="0"/>
          </a:p>
          <a:p>
            <a:pPr>
              <a:lnSpc>
                <a:spcPct val="100000"/>
              </a:lnSpc>
            </a:pPr>
            <a:endParaRPr lang="fr-FR" altLang="fr-FR" sz="1600" b="1" kern="0" dirty="0">
              <a:cs typeface="Arial" panose="020B06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27CCC59E-492A-5351-412E-B5C5B202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1002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571A7-D1A8-98A5-758D-983CAD51B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C62309-C4DF-B0C9-6AF0-DD105BB3CA5B}"/>
              </a:ext>
            </a:extLst>
          </p:cNvPr>
          <p:cNvSpPr/>
          <p:nvPr/>
        </p:nvSpPr>
        <p:spPr>
          <a:xfrm>
            <a:off x="77841" y="116632"/>
            <a:ext cx="3658364" cy="44781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dirty="0"/>
              <a:t>2) 1830 : Le commerce des huiles</a:t>
            </a:r>
          </a:p>
          <a:p>
            <a:endParaRPr lang="fr-FR" sz="1500" dirty="0"/>
          </a:p>
          <a:p>
            <a:r>
              <a:rPr lang="fr-FR" sz="1500" dirty="0"/>
              <a:t>*En Europe, révolution industrielle</a:t>
            </a:r>
          </a:p>
          <a:p>
            <a:r>
              <a:rPr lang="fr-FR" sz="1500" dirty="0"/>
              <a:t>Besoin croissant en huiles</a:t>
            </a:r>
          </a:p>
          <a:p>
            <a:r>
              <a:rPr lang="fr-FR" sz="1500" dirty="0"/>
              <a:t>a) Lubrification des rouages</a:t>
            </a:r>
          </a:p>
          <a:p>
            <a:r>
              <a:rPr lang="fr-FR" sz="1500" dirty="0"/>
              <a:t>b) Eclairage des mines de charbon ; Et…</a:t>
            </a:r>
          </a:p>
          <a:p>
            <a:r>
              <a:rPr lang="fr-FR" sz="1500" dirty="0"/>
              <a:t>c) Production du savon</a:t>
            </a:r>
          </a:p>
          <a:p>
            <a:r>
              <a:rPr lang="fr-FR" sz="1500" dirty="0"/>
              <a:t>Lavage des mineurs ; politiques hygiénistes</a:t>
            </a:r>
          </a:p>
          <a:p>
            <a:endParaRPr lang="fr-FR" sz="1500" dirty="0"/>
          </a:p>
          <a:p>
            <a:r>
              <a:rPr lang="fr-FR" sz="1500" dirty="0"/>
              <a:t>*Conséquence…</a:t>
            </a:r>
          </a:p>
          <a:p>
            <a:r>
              <a:rPr lang="fr-FR" sz="1500" dirty="0"/>
              <a:t>*1830 : En Afrique subsaharienne…</a:t>
            </a:r>
          </a:p>
          <a:p>
            <a:r>
              <a:rPr lang="fr-FR" sz="1500" dirty="0"/>
              <a:t>Le commerce des huiles va remplacer</a:t>
            </a:r>
          </a:p>
          <a:p>
            <a:r>
              <a:rPr lang="fr-FR" sz="1500" dirty="0"/>
              <a:t>Le commerce des esclaves</a:t>
            </a:r>
          </a:p>
          <a:p>
            <a:r>
              <a:rPr lang="fr-FR" sz="1500" dirty="0"/>
              <a:t>- Arachides du Sénégal ; Et surtout…</a:t>
            </a:r>
          </a:p>
          <a:p>
            <a:r>
              <a:rPr lang="fr-FR" sz="1500" dirty="0"/>
              <a:t>- Huile de palme du golfe de Guinée</a:t>
            </a:r>
          </a:p>
          <a:p>
            <a:r>
              <a:rPr lang="fr-FR" sz="1500" dirty="0"/>
              <a:t>*Deux ports : Liverpool et Marseille…</a:t>
            </a:r>
          </a:p>
          <a:p>
            <a:endParaRPr lang="fr-FR" sz="1500" dirty="0"/>
          </a:p>
          <a:p>
            <a:r>
              <a:rPr lang="fr-FR" sz="1500" dirty="0"/>
              <a:t>*1830 : </a:t>
            </a:r>
            <a:r>
              <a:rPr lang="fr-FR" sz="1500" i="1" dirty="0"/>
              <a:t>Retour</a:t>
            </a:r>
            <a:r>
              <a:rPr lang="fr-FR" sz="1500" dirty="0"/>
              <a:t> des Européens</a:t>
            </a:r>
          </a:p>
          <a:p>
            <a:r>
              <a:rPr lang="fr-FR" sz="1500" u="sng" dirty="0"/>
              <a:t>Mais avant et pendant cela</a:t>
            </a:r>
            <a:r>
              <a:rPr lang="fr-FR" sz="1500" dirty="0"/>
              <a:t>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245759-231A-A637-1F0D-20B673784EC5}"/>
              </a:ext>
            </a:extLst>
          </p:cNvPr>
          <p:cNvSpPr/>
          <p:nvPr/>
        </p:nvSpPr>
        <p:spPr>
          <a:xfrm>
            <a:off x="3886921" y="5330628"/>
            <a:ext cx="8196068" cy="8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FF0000"/>
                </a:solidFill>
              </a:rPr>
              <a:t>NB : 1841 : A Ouidah, des factoreries marseillaises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Mante et Borelli ; Victor Régis et Cyprien Fabre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*Intégration verticale : huile de palme, transport maritime et à Marseille et Salon, huileries</a:t>
            </a:r>
          </a:p>
        </p:txBody>
      </p:sp>
      <p:pic>
        <p:nvPicPr>
          <p:cNvPr id="21" name="Picture 3" descr="C:\Users\Christophe\Pictures\My Scans\2016-04 (avr.)\scan0010.jpg">
            <a:extLst>
              <a:ext uri="{FF2B5EF4-FFF2-40B4-BE49-F238E27FC236}">
                <a16:creationId xmlns:a16="http://schemas.microsoft.com/office/drawing/2014/main" id="{58630406-383C-325B-9D2F-88863FD5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92" y="116632"/>
            <a:ext cx="8277000" cy="51125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A03E0AA5-B703-1274-BDC0-725AA4BBCADB}"/>
              </a:ext>
            </a:extLst>
          </p:cNvPr>
          <p:cNvSpPr/>
          <p:nvPr/>
        </p:nvSpPr>
        <p:spPr>
          <a:xfrm>
            <a:off x="4912202" y="28700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D6C186A-ABC5-11C5-CB86-608CE12F03BE}"/>
              </a:ext>
            </a:extLst>
          </p:cNvPr>
          <p:cNvSpPr/>
          <p:nvPr/>
        </p:nvSpPr>
        <p:spPr>
          <a:xfrm rot="19358475">
            <a:off x="4137623" y="932081"/>
            <a:ext cx="727303" cy="4077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00CEB41-1381-C3B0-1E52-7507E6BD23CB}"/>
              </a:ext>
            </a:extLst>
          </p:cNvPr>
          <p:cNvSpPr/>
          <p:nvPr/>
        </p:nvSpPr>
        <p:spPr>
          <a:xfrm rot="21130263">
            <a:off x="4319799" y="1317823"/>
            <a:ext cx="481819" cy="3909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3E9A1A2-3AF5-F403-447D-555C8FF94566}"/>
              </a:ext>
            </a:extLst>
          </p:cNvPr>
          <p:cNvSpPr/>
          <p:nvPr/>
        </p:nvSpPr>
        <p:spPr>
          <a:xfrm>
            <a:off x="4302304" y="908720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E1C605F-C67B-8CCB-D22A-46E40DE0C315}"/>
              </a:ext>
            </a:extLst>
          </p:cNvPr>
          <p:cNvSpPr/>
          <p:nvPr/>
        </p:nvSpPr>
        <p:spPr>
          <a:xfrm>
            <a:off x="4086280" y="1268760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EC2F542-9642-50A7-478C-507E9C53F624}"/>
              </a:ext>
            </a:extLst>
          </p:cNvPr>
          <p:cNvSpPr/>
          <p:nvPr/>
        </p:nvSpPr>
        <p:spPr>
          <a:xfrm>
            <a:off x="4318628" y="154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DE4536F-080F-C305-3957-139B36258666}"/>
              </a:ext>
            </a:extLst>
          </p:cNvPr>
          <p:cNvSpPr/>
          <p:nvPr/>
        </p:nvSpPr>
        <p:spPr>
          <a:xfrm>
            <a:off x="4390636" y="19888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1F59762-A4F3-0E6C-FA7C-CBB8805C915B}"/>
              </a:ext>
            </a:extLst>
          </p:cNvPr>
          <p:cNvSpPr/>
          <p:nvPr/>
        </p:nvSpPr>
        <p:spPr>
          <a:xfrm>
            <a:off x="4302304" y="187601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F120D65-6C23-4D2E-B116-86B3481E860F}"/>
              </a:ext>
            </a:extLst>
          </p:cNvPr>
          <p:cNvSpPr/>
          <p:nvPr/>
        </p:nvSpPr>
        <p:spPr>
          <a:xfrm rot="2410814">
            <a:off x="4535797" y="843832"/>
            <a:ext cx="792184" cy="3307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F155802-CD32-0CE0-DD1A-C973FA0AEECC}"/>
              </a:ext>
            </a:extLst>
          </p:cNvPr>
          <p:cNvSpPr/>
          <p:nvPr/>
        </p:nvSpPr>
        <p:spPr>
          <a:xfrm rot="18978932">
            <a:off x="5534319" y="879127"/>
            <a:ext cx="1271639" cy="9158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D43973F-6B19-52D0-BA90-57CB532A8F35}"/>
              </a:ext>
            </a:extLst>
          </p:cNvPr>
          <p:cNvSpPr/>
          <p:nvPr/>
        </p:nvSpPr>
        <p:spPr>
          <a:xfrm rot="18978932">
            <a:off x="6286268" y="1180553"/>
            <a:ext cx="1373966" cy="61319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6686B4E-955F-5BBA-EA95-E3A91E5CB92C}"/>
              </a:ext>
            </a:extLst>
          </p:cNvPr>
          <p:cNvSpPr/>
          <p:nvPr/>
        </p:nvSpPr>
        <p:spPr>
          <a:xfrm>
            <a:off x="8497529" y="2243257"/>
            <a:ext cx="698849" cy="5656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EF012674-7437-D02D-74D1-89E878A1D1F0}"/>
              </a:ext>
            </a:extLst>
          </p:cNvPr>
          <p:cNvSpPr/>
          <p:nvPr/>
        </p:nvSpPr>
        <p:spPr>
          <a:xfrm rot="21086849">
            <a:off x="7422516" y="1462442"/>
            <a:ext cx="682816" cy="98136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B440AFB-0B99-CFFE-B9E5-E3F30C5F59EE}"/>
              </a:ext>
            </a:extLst>
          </p:cNvPr>
          <p:cNvSpPr/>
          <p:nvPr/>
        </p:nvSpPr>
        <p:spPr>
          <a:xfrm rot="21086849">
            <a:off x="8033003" y="1781932"/>
            <a:ext cx="404803" cy="5325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FE1D4A0-D537-B669-663D-40208DA909A8}"/>
              </a:ext>
            </a:extLst>
          </p:cNvPr>
          <p:cNvSpPr/>
          <p:nvPr/>
        </p:nvSpPr>
        <p:spPr>
          <a:xfrm rot="1294702">
            <a:off x="6494360" y="1907515"/>
            <a:ext cx="877346" cy="1117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7F2B89B-FE9F-D47B-84CF-CB7F52C38D34}"/>
              </a:ext>
            </a:extLst>
          </p:cNvPr>
          <p:cNvSpPr/>
          <p:nvPr/>
        </p:nvSpPr>
        <p:spPr>
          <a:xfrm rot="1407754">
            <a:off x="8808127" y="1543041"/>
            <a:ext cx="1518536" cy="9844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0C6577B4-37E3-354A-C143-3527F6576612}"/>
              </a:ext>
            </a:extLst>
          </p:cNvPr>
          <p:cNvCxnSpPr>
            <a:cxnSpLocks/>
          </p:cNvCxnSpPr>
          <p:nvPr/>
        </p:nvCxnSpPr>
        <p:spPr>
          <a:xfrm flipH="1">
            <a:off x="8940182" y="2268824"/>
            <a:ext cx="1005449" cy="1591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54EA4D55-05BF-4855-636F-2F0E4E143B19}"/>
              </a:ext>
            </a:extLst>
          </p:cNvPr>
          <p:cNvSpPr/>
          <p:nvPr/>
        </p:nvSpPr>
        <p:spPr>
          <a:xfrm>
            <a:off x="8796166" y="2366816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8471B51C-E3B1-E928-2441-645707A9D9D7}"/>
              </a:ext>
            </a:extLst>
          </p:cNvPr>
          <p:cNvSpPr/>
          <p:nvPr/>
        </p:nvSpPr>
        <p:spPr>
          <a:xfrm>
            <a:off x="9695944" y="3769136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25A0929-9F7F-ECF7-B36B-916A8AE9DC87}"/>
              </a:ext>
            </a:extLst>
          </p:cNvPr>
          <p:cNvSpPr/>
          <p:nvPr/>
        </p:nvSpPr>
        <p:spPr>
          <a:xfrm rot="5232423">
            <a:off x="9454594" y="3394781"/>
            <a:ext cx="669322" cy="6341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9A8E974-C10A-0FF4-EF03-CC3EADD4AE83}"/>
              </a:ext>
            </a:extLst>
          </p:cNvPr>
          <p:cNvSpPr/>
          <p:nvPr/>
        </p:nvSpPr>
        <p:spPr>
          <a:xfrm rot="2410814">
            <a:off x="5039364" y="1488822"/>
            <a:ext cx="424930" cy="3379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022B008-E059-1BCD-4630-95B4E8DA29C8}"/>
              </a:ext>
            </a:extLst>
          </p:cNvPr>
          <p:cNvSpPr/>
          <p:nvPr/>
        </p:nvSpPr>
        <p:spPr>
          <a:xfrm rot="2410814">
            <a:off x="4588409" y="1780876"/>
            <a:ext cx="1012210" cy="7005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5513375B-65AB-44CF-4286-5FBEDAE60E9F}"/>
              </a:ext>
            </a:extLst>
          </p:cNvPr>
          <p:cNvCxnSpPr>
            <a:cxnSpLocks/>
          </p:cNvCxnSpPr>
          <p:nvPr/>
        </p:nvCxnSpPr>
        <p:spPr>
          <a:xfrm flipH="1">
            <a:off x="9107243" y="2623403"/>
            <a:ext cx="266527" cy="2360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0EBCBEAF-A47A-5D1F-36ED-A8877037C163}"/>
              </a:ext>
            </a:extLst>
          </p:cNvPr>
          <p:cNvCxnSpPr>
            <a:cxnSpLocks/>
          </p:cNvCxnSpPr>
          <p:nvPr/>
        </p:nvCxnSpPr>
        <p:spPr>
          <a:xfrm>
            <a:off x="8940182" y="2611120"/>
            <a:ext cx="116144" cy="23040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64966B8C-7A42-FF9E-C32D-F01EE6DFF9E8}"/>
              </a:ext>
            </a:extLst>
          </p:cNvPr>
          <p:cNvCxnSpPr>
            <a:cxnSpLocks/>
          </p:cNvCxnSpPr>
          <p:nvPr/>
        </p:nvCxnSpPr>
        <p:spPr>
          <a:xfrm flipH="1">
            <a:off x="8602913" y="2945923"/>
            <a:ext cx="402496" cy="4626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99562457-4529-6A96-33FC-DE539653FACD}"/>
              </a:ext>
            </a:extLst>
          </p:cNvPr>
          <p:cNvSpPr/>
          <p:nvPr/>
        </p:nvSpPr>
        <p:spPr>
          <a:xfrm>
            <a:off x="8984318" y="2841523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73F1591-1525-774D-41AF-7A7507E2B823}"/>
              </a:ext>
            </a:extLst>
          </p:cNvPr>
          <p:cNvCxnSpPr>
            <a:cxnSpLocks/>
          </p:cNvCxnSpPr>
          <p:nvPr/>
        </p:nvCxnSpPr>
        <p:spPr>
          <a:xfrm flipH="1" flipV="1">
            <a:off x="9261485" y="3594720"/>
            <a:ext cx="480217" cy="729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04ED0856-C343-B626-E6B5-8CADEC1912D4}"/>
              </a:ext>
            </a:extLst>
          </p:cNvPr>
          <p:cNvSpPr/>
          <p:nvPr/>
        </p:nvSpPr>
        <p:spPr>
          <a:xfrm>
            <a:off x="8334859" y="3347446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702289DC-3366-54B5-19AC-E37C97AA8569}"/>
              </a:ext>
            </a:extLst>
          </p:cNvPr>
          <p:cNvSpPr/>
          <p:nvPr/>
        </p:nvSpPr>
        <p:spPr>
          <a:xfrm>
            <a:off x="8323630" y="349032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71745ED2-F932-7ADF-1B69-EFEFC6F1BB37}"/>
              </a:ext>
            </a:extLst>
          </p:cNvPr>
          <p:cNvCxnSpPr>
            <a:cxnSpLocks/>
          </p:cNvCxnSpPr>
          <p:nvPr/>
        </p:nvCxnSpPr>
        <p:spPr>
          <a:xfrm flipH="1">
            <a:off x="7353339" y="2471216"/>
            <a:ext cx="1463918" cy="75990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E0C23048-8D88-DB0B-CA64-EE0B42B93423}"/>
              </a:ext>
            </a:extLst>
          </p:cNvPr>
          <p:cNvCxnSpPr>
            <a:cxnSpLocks/>
            <a:endCxn id="76" idx="0"/>
          </p:cNvCxnSpPr>
          <p:nvPr/>
        </p:nvCxnSpPr>
        <p:spPr>
          <a:xfrm>
            <a:off x="8402509" y="2859435"/>
            <a:ext cx="4358" cy="4880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805D143A-F3C2-8610-E438-DC978B4D7664}"/>
              </a:ext>
            </a:extLst>
          </p:cNvPr>
          <p:cNvSpPr/>
          <p:nvPr/>
        </p:nvSpPr>
        <p:spPr>
          <a:xfrm rot="5232423">
            <a:off x="9143246" y="3310125"/>
            <a:ext cx="454025" cy="37175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D7D3FD7-C681-E5F8-7C4D-5005CEEA995C}"/>
              </a:ext>
            </a:extLst>
          </p:cNvPr>
          <p:cNvSpPr/>
          <p:nvPr/>
        </p:nvSpPr>
        <p:spPr>
          <a:xfrm>
            <a:off x="4014272" y="47828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61A4BDF8-14CD-04D3-D7F8-5F07B53AEF59}"/>
              </a:ext>
            </a:extLst>
          </p:cNvPr>
          <p:cNvSpPr/>
          <p:nvPr/>
        </p:nvSpPr>
        <p:spPr>
          <a:xfrm>
            <a:off x="4820502" y="4721684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BBFF10C3-1F6E-E0E8-1651-EE05CD52E894}"/>
              </a:ext>
            </a:extLst>
          </p:cNvPr>
          <p:cNvSpPr/>
          <p:nvPr/>
        </p:nvSpPr>
        <p:spPr>
          <a:xfrm>
            <a:off x="4799377" y="48833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B845FF9A-F0D7-CA01-8EA6-B891588EF912}"/>
              </a:ext>
            </a:extLst>
          </p:cNvPr>
          <p:cNvSpPr/>
          <p:nvPr/>
        </p:nvSpPr>
        <p:spPr>
          <a:xfrm>
            <a:off x="4014272" y="490515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54CFBEE-F850-966A-8F82-4DE0F5A45289}"/>
              </a:ext>
            </a:extLst>
          </p:cNvPr>
          <p:cNvCxnSpPr>
            <a:cxnSpLocks/>
          </p:cNvCxnSpPr>
          <p:nvPr/>
        </p:nvCxnSpPr>
        <p:spPr>
          <a:xfrm flipH="1">
            <a:off x="9418320" y="2139944"/>
            <a:ext cx="631851" cy="10068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B3188CCC-C8FB-54DE-9461-E056AE553919}"/>
              </a:ext>
            </a:extLst>
          </p:cNvPr>
          <p:cNvSpPr/>
          <p:nvPr/>
        </p:nvSpPr>
        <p:spPr>
          <a:xfrm>
            <a:off x="10210892" y="376163"/>
            <a:ext cx="1549632" cy="205180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21E41E68-2179-0869-45F0-1D09398E40DB}"/>
              </a:ext>
            </a:extLst>
          </p:cNvPr>
          <p:cNvCxnSpPr>
            <a:cxnSpLocks/>
          </p:cNvCxnSpPr>
          <p:nvPr/>
        </p:nvCxnSpPr>
        <p:spPr>
          <a:xfrm flipH="1" flipV="1">
            <a:off x="10985708" y="116632"/>
            <a:ext cx="72008" cy="39983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229DC287-0249-EB46-44EF-F739EFC82E81}"/>
              </a:ext>
            </a:extLst>
          </p:cNvPr>
          <p:cNvCxnSpPr>
            <a:cxnSpLocks/>
          </p:cNvCxnSpPr>
          <p:nvPr/>
        </p:nvCxnSpPr>
        <p:spPr>
          <a:xfrm>
            <a:off x="11057716" y="638781"/>
            <a:ext cx="0" cy="102700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DD847CC6-BCF7-FE41-58DF-FE0247689443}"/>
              </a:ext>
            </a:extLst>
          </p:cNvPr>
          <p:cNvSpPr/>
          <p:nvPr/>
        </p:nvSpPr>
        <p:spPr>
          <a:xfrm>
            <a:off x="10985708" y="516469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5EB9ADAC-1737-14E3-4F1B-BCCCA3AE5550}"/>
              </a:ext>
            </a:extLst>
          </p:cNvPr>
          <p:cNvCxnSpPr>
            <a:cxnSpLocks/>
          </p:cNvCxnSpPr>
          <p:nvPr/>
        </p:nvCxnSpPr>
        <p:spPr>
          <a:xfrm>
            <a:off x="9954869" y="2107339"/>
            <a:ext cx="9238" cy="144522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0EC5E6AB-FAB7-28D8-2139-22DD890429A4}"/>
              </a:ext>
            </a:extLst>
          </p:cNvPr>
          <p:cNvCxnSpPr>
            <a:cxnSpLocks/>
          </p:cNvCxnSpPr>
          <p:nvPr/>
        </p:nvCxnSpPr>
        <p:spPr>
          <a:xfrm flipV="1">
            <a:off x="9892099" y="116632"/>
            <a:ext cx="318793" cy="83139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CF9613A7-ECDC-56FA-685F-552AF071AD95}"/>
              </a:ext>
            </a:extLst>
          </p:cNvPr>
          <p:cNvCxnSpPr>
            <a:cxnSpLocks/>
          </p:cNvCxnSpPr>
          <p:nvPr/>
        </p:nvCxnSpPr>
        <p:spPr>
          <a:xfrm>
            <a:off x="9892099" y="1070339"/>
            <a:ext cx="125540" cy="113732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DACF0C5A-D571-7621-EDEA-F2B784BAC51A}"/>
              </a:ext>
            </a:extLst>
          </p:cNvPr>
          <p:cNvSpPr/>
          <p:nvPr/>
        </p:nvSpPr>
        <p:spPr>
          <a:xfrm>
            <a:off x="9820091" y="948027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2ECED7C9-B2FD-75AF-0746-218D22826837}"/>
              </a:ext>
            </a:extLst>
          </p:cNvPr>
          <p:cNvCxnSpPr>
            <a:cxnSpLocks/>
          </p:cNvCxnSpPr>
          <p:nvPr/>
        </p:nvCxnSpPr>
        <p:spPr>
          <a:xfrm flipH="1">
            <a:off x="9820091" y="1637017"/>
            <a:ext cx="1176327" cy="5816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FE154AD9-4BAD-A7C7-78DB-56FCE8B2681F}"/>
              </a:ext>
            </a:extLst>
          </p:cNvPr>
          <p:cNvSpPr/>
          <p:nvPr/>
        </p:nvSpPr>
        <p:spPr>
          <a:xfrm>
            <a:off x="9820091" y="210733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H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494DE741-F569-4F35-5BD6-3B9068A139A6}"/>
              </a:ext>
            </a:extLst>
          </p:cNvPr>
          <p:cNvCxnSpPr>
            <a:cxnSpLocks/>
          </p:cNvCxnSpPr>
          <p:nvPr/>
        </p:nvCxnSpPr>
        <p:spPr>
          <a:xfrm>
            <a:off x="10985708" y="1628800"/>
            <a:ext cx="670749" cy="2633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7864F36C-ED44-7BD1-6372-4A7C981CB2A4}"/>
              </a:ext>
            </a:extLst>
          </p:cNvPr>
          <p:cNvSpPr/>
          <p:nvPr/>
        </p:nvSpPr>
        <p:spPr>
          <a:xfrm>
            <a:off x="9855620" y="3388066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69CDF365-03A2-603A-38BA-2364E95C4A42}"/>
              </a:ext>
            </a:extLst>
          </p:cNvPr>
          <p:cNvSpPr/>
          <p:nvPr/>
        </p:nvSpPr>
        <p:spPr>
          <a:xfrm>
            <a:off x="9133961" y="2574708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18D7369C-A218-4F11-22BF-EB6391DD3139}"/>
              </a:ext>
            </a:extLst>
          </p:cNvPr>
          <p:cNvSpPr/>
          <p:nvPr/>
        </p:nvSpPr>
        <p:spPr>
          <a:xfrm>
            <a:off x="8168520" y="2716927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85B9D24B-1FB7-42BF-0C5D-B4A971ADCD74}"/>
              </a:ext>
            </a:extLst>
          </p:cNvPr>
          <p:cNvSpPr/>
          <p:nvPr/>
        </p:nvSpPr>
        <p:spPr>
          <a:xfrm>
            <a:off x="4923694" y="1260996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DDE1130E-C13E-F688-D11C-FD8A3D88B294}"/>
              </a:ext>
            </a:extLst>
          </p:cNvPr>
          <p:cNvCxnSpPr>
            <a:cxnSpLocks/>
            <a:stCxn id="103" idx="0"/>
            <a:endCxn id="104" idx="4"/>
          </p:cNvCxnSpPr>
          <p:nvPr/>
        </p:nvCxnSpPr>
        <p:spPr>
          <a:xfrm>
            <a:off x="11647744" y="1745442"/>
            <a:ext cx="63524" cy="75409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C974F715-A419-D626-3D01-EB7AA58D51F0}"/>
              </a:ext>
            </a:extLst>
          </p:cNvPr>
          <p:cNvCxnSpPr>
            <a:cxnSpLocks/>
          </p:cNvCxnSpPr>
          <p:nvPr/>
        </p:nvCxnSpPr>
        <p:spPr>
          <a:xfrm flipV="1">
            <a:off x="11637054" y="1854212"/>
            <a:ext cx="445935" cy="203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E085807B-8272-69AD-7A9B-7C282B1828D3}"/>
              </a:ext>
            </a:extLst>
          </p:cNvPr>
          <p:cNvSpPr/>
          <p:nvPr/>
        </p:nvSpPr>
        <p:spPr>
          <a:xfrm>
            <a:off x="11512966" y="1745442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A3105799-59B8-94DC-777A-270C3CB3E0DB}"/>
              </a:ext>
            </a:extLst>
          </p:cNvPr>
          <p:cNvSpPr/>
          <p:nvPr/>
        </p:nvSpPr>
        <p:spPr>
          <a:xfrm>
            <a:off x="11434951" y="2268824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52D6CB03-D2A0-2F68-71F8-2F860BA69CBF}"/>
              </a:ext>
            </a:extLst>
          </p:cNvPr>
          <p:cNvSpPr/>
          <p:nvPr/>
        </p:nvSpPr>
        <p:spPr>
          <a:xfrm>
            <a:off x="8700466" y="3461442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66E75B72-D286-5CD2-65C6-65448995BB08}"/>
              </a:ext>
            </a:extLst>
          </p:cNvPr>
          <p:cNvCxnSpPr>
            <a:cxnSpLocks/>
          </p:cNvCxnSpPr>
          <p:nvPr/>
        </p:nvCxnSpPr>
        <p:spPr>
          <a:xfrm flipH="1" flipV="1">
            <a:off x="8844482" y="3522598"/>
            <a:ext cx="417003" cy="721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EC166FC6-A472-8EC3-6043-D0174051D9FD}"/>
              </a:ext>
            </a:extLst>
          </p:cNvPr>
          <p:cNvSpPr/>
          <p:nvPr/>
        </p:nvSpPr>
        <p:spPr>
          <a:xfrm rot="1916443">
            <a:off x="8591978" y="2666855"/>
            <a:ext cx="477064" cy="8251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265C1205-FC81-4371-A796-7DCE8DAD9CA6}"/>
              </a:ext>
            </a:extLst>
          </p:cNvPr>
          <p:cNvCxnSpPr>
            <a:cxnSpLocks/>
          </p:cNvCxnSpPr>
          <p:nvPr/>
        </p:nvCxnSpPr>
        <p:spPr>
          <a:xfrm flipH="1">
            <a:off x="9384410" y="3207988"/>
            <a:ext cx="331184" cy="3434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13A668C6-D1FF-B4EE-F945-CAFC3C0A81A0}"/>
              </a:ext>
            </a:extLst>
          </p:cNvPr>
          <p:cNvSpPr/>
          <p:nvPr/>
        </p:nvSpPr>
        <p:spPr>
          <a:xfrm>
            <a:off x="9261485" y="3533564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EEE3B82E-8085-1786-5CC9-606E9A3E4FE6}"/>
              </a:ext>
            </a:extLst>
          </p:cNvPr>
          <p:cNvSpPr/>
          <p:nvPr/>
        </p:nvSpPr>
        <p:spPr>
          <a:xfrm>
            <a:off x="8384679" y="3428798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E9FD9E23-C114-187C-B2AA-3579DC5F76D0}"/>
              </a:ext>
            </a:extLst>
          </p:cNvPr>
          <p:cNvSpPr/>
          <p:nvPr/>
        </p:nvSpPr>
        <p:spPr>
          <a:xfrm rot="5232423">
            <a:off x="8146543" y="3226066"/>
            <a:ext cx="500088" cy="35849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B7BA6900-ADA3-A530-EA2B-EFBB7B824BE8}"/>
              </a:ext>
            </a:extLst>
          </p:cNvPr>
          <p:cNvSpPr/>
          <p:nvPr/>
        </p:nvSpPr>
        <p:spPr>
          <a:xfrm>
            <a:off x="8530905" y="3408602"/>
            <a:ext cx="144016" cy="12231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C975916C-0480-2057-3E12-7C3D2A4542BC}"/>
              </a:ext>
            </a:extLst>
          </p:cNvPr>
          <p:cNvSpPr/>
          <p:nvPr/>
        </p:nvSpPr>
        <p:spPr>
          <a:xfrm>
            <a:off x="7028896" y="3115768"/>
            <a:ext cx="552634" cy="23071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or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91752977-7240-1467-B10E-98077BE89607}"/>
              </a:ext>
            </a:extLst>
          </p:cNvPr>
          <p:cNvCxnSpPr>
            <a:cxnSpLocks/>
          </p:cNvCxnSpPr>
          <p:nvPr/>
        </p:nvCxnSpPr>
        <p:spPr>
          <a:xfrm flipH="1">
            <a:off x="7669733" y="3202124"/>
            <a:ext cx="504776" cy="1602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532FBA3A-1ADF-BF01-8A68-9450FFD349C1}"/>
              </a:ext>
            </a:extLst>
          </p:cNvPr>
          <p:cNvCxnSpPr>
            <a:cxnSpLocks/>
          </p:cNvCxnSpPr>
          <p:nvPr/>
        </p:nvCxnSpPr>
        <p:spPr>
          <a:xfrm flipH="1">
            <a:off x="7669733" y="2849652"/>
            <a:ext cx="134131" cy="5126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60771D48-8A7D-D145-574D-6A62A9AC7401}"/>
              </a:ext>
            </a:extLst>
          </p:cNvPr>
          <p:cNvSpPr/>
          <p:nvPr/>
        </p:nvSpPr>
        <p:spPr>
          <a:xfrm rot="5232423">
            <a:off x="6986505" y="2634367"/>
            <a:ext cx="1179900" cy="11218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2F91F92D-2260-0A6B-CF23-A99BBAF1FA5A}"/>
              </a:ext>
            </a:extLst>
          </p:cNvPr>
          <p:cNvSpPr/>
          <p:nvPr/>
        </p:nvSpPr>
        <p:spPr>
          <a:xfrm>
            <a:off x="7321240" y="250137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6D420EAB-DF8B-5BF6-A979-C3618C839291}"/>
              </a:ext>
            </a:extLst>
          </p:cNvPr>
          <p:cNvSpPr/>
          <p:nvPr/>
        </p:nvSpPr>
        <p:spPr>
          <a:xfrm>
            <a:off x="7686680" y="371703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9DD4066F-9630-D4EC-5947-0475924A74E3}"/>
              </a:ext>
            </a:extLst>
          </p:cNvPr>
          <p:cNvSpPr/>
          <p:nvPr/>
        </p:nvSpPr>
        <p:spPr>
          <a:xfrm>
            <a:off x="7549864" y="371703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55BB82F4-BDE4-E0BD-37A0-CA09D7429D72}"/>
              </a:ext>
            </a:extLst>
          </p:cNvPr>
          <p:cNvSpPr/>
          <p:nvPr/>
        </p:nvSpPr>
        <p:spPr>
          <a:xfrm>
            <a:off x="7847290" y="3655876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AA82D8A1-38C8-1E13-E91D-F4F723A38E2D}"/>
              </a:ext>
            </a:extLst>
          </p:cNvPr>
          <p:cNvSpPr/>
          <p:nvPr/>
        </p:nvSpPr>
        <p:spPr>
          <a:xfrm>
            <a:off x="7686680" y="371703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C2B07CB9-741A-8E6C-A955-4EBBB299BFBD}"/>
              </a:ext>
            </a:extLst>
          </p:cNvPr>
          <p:cNvSpPr/>
          <p:nvPr/>
        </p:nvSpPr>
        <p:spPr>
          <a:xfrm>
            <a:off x="7847290" y="3655876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56" name="Connecteur droit 155">
            <a:extLst>
              <a:ext uri="{FF2B5EF4-FFF2-40B4-BE49-F238E27FC236}">
                <a16:creationId xmlns:a16="http://schemas.microsoft.com/office/drawing/2014/main" id="{3F6B476D-0228-0869-B096-51DEE1E5DB22}"/>
              </a:ext>
            </a:extLst>
          </p:cNvPr>
          <p:cNvCxnSpPr>
            <a:cxnSpLocks/>
          </p:cNvCxnSpPr>
          <p:nvPr/>
        </p:nvCxnSpPr>
        <p:spPr>
          <a:xfrm>
            <a:off x="9100149" y="2929980"/>
            <a:ext cx="151040" cy="2168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Ellipse 156">
            <a:extLst>
              <a:ext uri="{FF2B5EF4-FFF2-40B4-BE49-F238E27FC236}">
                <a16:creationId xmlns:a16="http://schemas.microsoft.com/office/drawing/2014/main" id="{0830408B-64B6-5B59-1C7E-2C19659DC4C2}"/>
              </a:ext>
            </a:extLst>
          </p:cNvPr>
          <p:cNvSpPr/>
          <p:nvPr/>
        </p:nvSpPr>
        <p:spPr>
          <a:xfrm>
            <a:off x="7436767" y="3320641"/>
            <a:ext cx="303428" cy="276882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29959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F43B7-752D-ADE3-5BE8-898620709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5DDED5-38C6-A380-9E10-6A53722EB2C7}"/>
              </a:ext>
            </a:extLst>
          </p:cNvPr>
          <p:cNvSpPr/>
          <p:nvPr/>
        </p:nvSpPr>
        <p:spPr>
          <a:xfrm>
            <a:off x="77841" y="116632"/>
            <a:ext cx="3658364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3) 1804-67 : Dans la savane</a:t>
            </a:r>
          </a:p>
          <a:p>
            <a:r>
              <a:rPr lang="fr-FR" sz="1600" dirty="0"/>
              <a:t>D’ouest en est : </a:t>
            </a:r>
            <a:r>
              <a:rPr lang="fr-FR" sz="1600" i="1" dirty="0"/>
              <a:t>Le temps des Jihad</a:t>
            </a:r>
          </a:p>
          <a:p>
            <a:endParaRPr lang="fr-FR" sz="1600" dirty="0"/>
          </a:p>
          <a:p>
            <a:r>
              <a:rPr lang="fr-FR" sz="1600" i="1" dirty="0"/>
              <a:t>Une vague musulmane révolutionnaire</a:t>
            </a:r>
            <a:r>
              <a:rPr lang="fr-FR" sz="1600" dirty="0"/>
              <a:t> NB : Qui profitera d’ailleurs</a:t>
            </a:r>
          </a:p>
          <a:p>
            <a:r>
              <a:rPr lang="fr-FR" sz="1600" dirty="0"/>
              <a:t>De l’appauvrissement des Etats esclavagistes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*Mais en attendant</a:t>
            </a:r>
          </a:p>
          <a:p>
            <a:r>
              <a:rPr lang="fr-FR" sz="1600" dirty="0"/>
              <a:t>Place à l’Afrique du Nord</a:t>
            </a:r>
          </a:p>
          <a:p>
            <a:endParaRPr lang="fr-FR" sz="1600" dirty="0"/>
          </a:p>
          <a:p>
            <a:r>
              <a:rPr lang="fr-FR" sz="1600" dirty="0"/>
              <a:t>*Maghreb et Egypte</a:t>
            </a:r>
          </a:p>
          <a:p>
            <a:r>
              <a:rPr lang="fr-FR" sz="1600" dirty="0"/>
              <a:t>En commençant par le 1</a:t>
            </a:r>
            <a:r>
              <a:rPr lang="fr-FR" sz="1600" baseline="30000" dirty="0"/>
              <a:t>er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*Retour au VIIe siècle</a:t>
            </a:r>
          </a:p>
          <a:p>
            <a:r>
              <a:rPr lang="fr-FR" sz="1600" dirty="0"/>
              <a:t>Avec la conquête arabe…</a:t>
            </a:r>
          </a:p>
        </p:txBody>
      </p:sp>
      <p:pic>
        <p:nvPicPr>
          <p:cNvPr id="2" name="Picture 2" descr="C:\Users\Christophe\Pictures\My Scans\2016-03 (mars)\scan0002.jpg">
            <a:extLst>
              <a:ext uri="{FF2B5EF4-FFF2-40B4-BE49-F238E27FC236}">
                <a16:creationId xmlns:a16="http://schemas.microsoft.com/office/drawing/2014/main" id="{0B01680A-7FA1-93F6-4282-5D296A37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15" y="131269"/>
            <a:ext cx="8263493" cy="446105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84C41E26-EE3A-43AC-50B0-F7458B540ED0}"/>
              </a:ext>
            </a:extLst>
          </p:cNvPr>
          <p:cNvSpPr/>
          <p:nvPr/>
        </p:nvSpPr>
        <p:spPr>
          <a:xfrm>
            <a:off x="4302304" y="715059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3E5537D-4B7F-567F-EF93-28CC0B551CE4}"/>
              </a:ext>
            </a:extLst>
          </p:cNvPr>
          <p:cNvSpPr/>
          <p:nvPr/>
        </p:nvSpPr>
        <p:spPr>
          <a:xfrm>
            <a:off x="4065619" y="1021973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21A1625-2EDB-8A18-688D-0FE0BA979DD1}"/>
              </a:ext>
            </a:extLst>
          </p:cNvPr>
          <p:cNvSpPr/>
          <p:nvPr/>
        </p:nvSpPr>
        <p:spPr>
          <a:xfrm>
            <a:off x="4152719" y="12446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610BEAF-5185-2DEE-F7B0-A6351BA6DEE3}"/>
              </a:ext>
            </a:extLst>
          </p:cNvPr>
          <p:cNvSpPr/>
          <p:nvPr/>
        </p:nvSpPr>
        <p:spPr>
          <a:xfrm>
            <a:off x="7296848" y="316326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EE00F25-D2CD-C346-B1C7-9045194D805F}"/>
              </a:ext>
            </a:extLst>
          </p:cNvPr>
          <p:cNvSpPr/>
          <p:nvPr/>
        </p:nvSpPr>
        <p:spPr>
          <a:xfrm>
            <a:off x="4843113" y="238119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FD00424-8FE4-5569-BDA2-A3FC260AED48}"/>
              </a:ext>
            </a:extLst>
          </p:cNvPr>
          <p:cNvSpPr/>
          <p:nvPr/>
        </p:nvSpPr>
        <p:spPr>
          <a:xfrm>
            <a:off x="7144266" y="3178676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2BFA336-B04D-277B-4FDA-76B4EF6AAC0F}"/>
              </a:ext>
            </a:extLst>
          </p:cNvPr>
          <p:cNvSpPr/>
          <p:nvPr/>
        </p:nvSpPr>
        <p:spPr>
          <a:xfrm>
            <a:off x="7423732" y="3100696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ABF4C84-EC85-5D7C-1E6E-CCA625AE41B6}"/>
              </a:ext>
            </a:extLst>
          </p:cNvPr>
          <p:cNvSpPr/>
          <p:nvPr/>
        </p:nvSpPr>
        <p:spPr>
          <a:xfrm>
            <a:off x="4190439" y="148928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A85AFB6-53B8-9F54-A1C1-192D47AA82E3}"/>
              </a:ext>
            </a:extLst>
          </p:cNvPr>
          <p:cNvSpPr/>
          <p:nvPr/>
        </p:nvSpPr>
        <p:spPr>
          <a:xfrm>
            <a:off x="4328200" y="160462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1EEC55B1-8151-CEA2-9B75-42E689272309}"/>
              </a:ext>
            </a:extLst>
          </p:cNvPr>
          <p:cNvSpPr/>
          <p:nvPr/>
        </p:nvSpPr>
        <p:spPr>
          <a:xfrm>
            <a:off x="5010486" y="114644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F9C5EF4-356C-2B13-3695-B15E78FD7902}"/>
              </a:ext>
            </a:extLst>
          </p:cNvPr>
          <p:cNvSpPr/>
          <p:nvPr/>
        </p:nvSpPr>
        <p:spPr>
          <a:xfrm>
            <a:off x="4987129" y="1809832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738BE38-5266-223B-BB32-CF6D0A1832FC}"/>
              </a:ext>
            </a:extLst>
          </p:cNvPr>
          <p:cNvSpPr/>
          <p:nvPr/>
        </p:nvSpPr>
        <p:spPr>
          <a:xfrm rot="19784554">
            <a:off x="5081789" y="947537"/>
            <a:ext cx="2253297" cy="86490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1617FB8-168B-5352-8103-C1055573CCB2}"/>
              </a:ext>
            </a:extLst>
          </p:cNvPr>
          <p:cNvSpPr/>
          <p:nvPr/>
        </p:nvSpPr>
        <p:spPr>
          <a:xfrm rot="180196">
            <a:off x="8377638" y="1599423"/>
            <a:ext cx="2356003" cy="12808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9F26B40-CA3C-08A8-431D-E644C8DDDCAF}"/>
              </a:ext>
            </a:extLst>
          </p:cNvPr>
          <p:cNvSpPr/>
          <p:nvPr/>
        </p:nvSpPr>
        <p:spPr>
          <a:xfrm rot="180196">
            <a:off x="5380420" y="2061988"/>
            <a:ext cx="872559" cy="44095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6BFADC0-36D8-AD70-47DD-F69B0162126C}"/>
              </a:ext>
            </a:extLst>
          </p:cNvPr>
          <p:cNvSpPr/>
          <p:nvPr/>
        </p:nvSpPr>
        <p:spPr>
          <a:xfrm rot="1985668">
            <a:off x="4612034" y="1492767"/>
            <a:ext cx="685554" cy="4669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7CC18715-3CE7-740D-8834-1765AEC1F1B0}"/>
              </a:ext>
            </a:extLst>
          </p:cNvPr>
          <p:cNvSpPr/>
          <p:nvPr/>
        </p:nvSpPr>
        <p:spPr>
          <a:xfrm rot="21220740">
            <a:off x="4881110" y="1128956"/>
            <a:ext cx="368628" cy="25909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146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3E9CB-38AB-C815-6CCA-792E94FB7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3F32B4FC-8CB4-8927-C716-CDB9B3955270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1511-1830 : En Afrique du Nord, une double-expansion musulmane : le Grand Maroc des Saadiens et des Alaouites ; L’expansion de l’Empire ottoman de l’Egypte à Alger</a:t>
            </a:r>
          </a:p>
          <a:p>
            <a:r>
              <a:rPr lang="fr-FR" sz="1600" b="1" dirty="0"/>
              <a:t>670-1525 : Le Maghreb médiéval</a:t>
            </a:r>
          </a:p>
          <a:p>
            <a:r>
              <a:rPr lang="fr-FR" sz="1600" dirty="0"/>
              <a:t>670-705 : Conquête arabe du Maghreb ; Islamisation des chefs berbères</a:t>
            </a:r>
          </a:p>
          <a:p>
            <a:r>
              <a:rPr lang="fr-FR" sz="1600" dirty="0"/>
              <a:t>739-761 : La grande Révolte berbère ; Naissance d’un Islam</a:t>
            </a:r>
            <a:r>
              <a:rPr lang="fr-FR" sz="1600" i="1" dirty="0"/>
              <a:t> kharijite</a:t>
            </a:r>
            <a:r>
              <a:rPr lang="fr-FR" sz="1600" dirty="0"/>
              <a:t> égalitaire des tribus berbères, opposé à un Islam </a:t>
            </a:r>
            <a:r>
              <a:rPr lang="fr-FR" sz="1600" i="1" dirty="0"/>
              <a:t>sunnite </a:t>
            </a:r>
            <a:r>
              <a:rPr lang="fr-FR" sz="1600" dirty="0"/>
              <a:t>arabe minoritaire des villes</a:t>
            </a:r>
          </a:p>
          <a:p>
            <a:r>
              <a:rPr lang="fr-FR" sz="1600" dirty="0"/>
              <a:t>744-909 : Après La Révolte berbère, tout en restant théoriquement sous l’obédience du califat abbasside de Bagdad, le Maghreb se réorganise en cinq royaumes : A l’est, l’Ifriqiya des Aghlabides arabes sunnites ; Au centre, le royaume berbère kharidjite de Tahert des </a:t>
            </a:r>
            <a:r>
              <a:rPr lang="fr-FR" sz="1600" dirty="0" err="1"/>
              <a:t>Rustémides</a:t>
            </a:r>
            <a:r>
              <a:rPr lang="fr-FR" sz="1600" dirty="0"/>
              <a:t> ; Sur la côte atlantique, la confédération berbère kharidjite des </a:t>
            </a:r>
            <a:r>
              <a:rPr lang="fr-FR" sz="1600" dirty="0" err="1"/>
              <a:t>Berghouata</a:t>
            </a:r>
            <a:r>
              <a:rPr lang="fr-FR" sz="1600" dirty="0"/>
              <a:t> ; Au sud de l’Atlas, dans le Tafilalet, le royaume berbère kharidjite de l’oasis de </a:t>
            </a:r>
            <a:r>
              <a:rPr lang="fr-FR" sz="1600" dirty="0" err="1"/>
              <a:t>Sijilmasa</a:t>
            </a:r>
            <a:r>
              <a:rPr lang="fr-FR" sz="1600" dirty="0"/>
              <a:t> ; Au nord de l’Atlas, le royaume de Fès des Idrissides arabes chiites</a:t>
            </a:r>
          </a:p>
          <a:p>
            <a:r>
              <a:rPr lang="fr-FR" sz="1600" dirty="0"/>
              <a:t>909-973 : De l’Ifriqiya à la côte atlantique et à l’Egypte, et opposé aux califats sunnites, abbasside de Bagdad et omeyyade de Cordoue, le califat et </a:t>
            </a:r>
            <a:r>
              <a:rPr lang="fr-FR" sz="1600" dirty="0" err="1"/>
              <a:t>centralchiite</a:t>
            </a:r>
            <a:r>
              <a:rPr lang="fr-FR" sz="1600" dirty="0"/>
              <a:t> arabe des Fatimides unifie la côte sud de la Méditerranée</a:t>
            </a:r>
          </a:p>
          <a:p>
            <a:r>
              <a:rPr lang="fr-FR" sz="1600" dirty="0"/>
              <a:t>1014-1048 : En Ifriqiya, sécessions des Berbères : Hammadides de Bejaïa ; Zirides de Kairouan-Mahdia ; En Espagne, fin du califat omeyyade arabe de Cordoue (1031)</a:t>
            </a:r>
          </a:p>
          <a:p>
            <a:r>
              <a:rPr lang="fr-FR" sz="1600" dirty="0"/>
              <a:t>1050-1150 : En réaction, les Fatimides du Caire lancent des tribus arabes contre l’Ifriqiya : Banu Hilal, Banu </a:t>
            </a:r>
            <a:r>
              <a:rPr lang="fr-FR" sz="1600" dirty="0" err="1"/>
              <a:t>Sulaym</a:t>
            </a:r>
            <a:r>
              <a:rPr lang="fr-FR" sz="1600" dirty="0"/>
              <a:t> et Banu </a:t>
            </a:r>
            <a:r>
              <a:rPr lang="fr-FR" sz="1600" dirty="0" err="1"/>
              <a:t>Mâqil</a:t>
            </a:r>
            <a:r>
              <a:rPr lang="fr-FR" sz="1600" dirty="0"/>
              <a:t> ; Arabisation du Maghreb oriental </a:t>
            </a:r>
          </a:p>
          <a:p>
            <a:r>
              <a:rPr lang="fr-FR" sz="1500" dirty="0"/>
              <a:t>1055-1269 : Les Empires berbères unifient le Maghreb</a:t>
            </a:r>
          </a:p>
          <a:p>
            <a:r>
              <a:rPr lang="fr-FR" sz="1500" dirty="0"/>
              <a:t>	1055-1147 : Les Almoravides conquièrent le </a:t>
            </a:r>
            <a:r>
              <a:rPr lang="fr-FR" sz="1500" i="1" dirty="0"/>
              <a:t>Maroc</a:t>
            </a:r>
            <a:r>
              <a:rPr lang="fr-FR" sz="1500" dirty="0"/>
              <a:t> ; Placé sous l’obédience du califat de Bagdad, le Maroc entre dans l’orthodoxie 	sunnite 	malékite</a:t>
            </a:r>
          </a:p>
          <a:p>
            <a:r>
              <a:rPr lang="fr-FR" sz="1500" dirty="0"/>
              <a:t>	1086-1120 : En Espagne, les Almoravides repoussent la Reconquista chrétienne et dominent l’al-Andalous ; Extension maximale de 	l’empire, du fleuve Sénégal au sud des Pyrénées : </a:t>
            </a:r>
            <a:r>
              <a:rPr lang="fr-FR" sz="1500" i="1" dirty="0"/>
              <a:t>un empire maghrébin gouverne les deux rives du détroit de Gibraltar</a:t>
            </a:r>
            <a:endParaRPr lang="fr-FR" sz="1500" dirty="0"/>
          </a:p>
          <a:p>
            <a:r>
              <a:rPr lang="fr-FR" sz="1500" dirty="0"/>
              <a:t>	1147-1269 : Les Almohades unifient l’ensemble du Maghreb et l’al-Andalus en Espagne ; Arabisation du Maghreb occidental</a:t>
            </a:r>
          </a:p>
          <a:p>
            <a:r>
              <a:rPr lang="fr-FR" sz="1500" dirty="0"/>
              <a:t>1235-1525 : Le Maghreb se réorganise en trois pôles</a:t>
            </a:r>
          </a:p>
          <a:p>
            <a:r>
              <a:rPr lang="fr-FR" sz="1500" dirty="0"/>
              <a:t>	1235-1517 : Au centre, le royaume berbère des </a:t>
            </a:r>
            <a:r>
              <a:rPr lang="fr-FR" sz="1500" dirty="0" err="1"/>
              <a:t>Zianides</a:t>
            </a:r>
            <a:r>
              <a:rPr lang="fr-FR" sz="1500" dirty="0"/>
              <a:t> de Tlemcen </a:t>
            </a:r>
          </a:p>
          <a:p>
            <a:r>
              <a:rPr lang="fr-FR" sz="1500" dirty="0"/>
              <a:t>	1229-1511 : A l’est, en Ifriqiya, le sultanat des Hafsides de Tunis</a:t>
            </a:r>
          </a:p>
          <a:p>
            <a:r>
              <a:rPr lang="fr-FR" sz="1500" dirty="0"/>
              <a:t>	1269-1472-1525 : A l’ouest, le royaume berbère des Mérinides et des Wattassides de Fès échoue à réunifier le Maghreb ;</a:t>
            </a:r>
          </a:p>
          <a:p>
            <a:r>
              <a:rPr lang="fr-FR" sz="1500" dirty="0"/>
              <a:t>	Naissance territoriale du Maroc</a:t>
            </a:r>
          </a:p>
          <a:p>
            <a:r>
              <a:rPr lang="fr-FR" sz="1500" dirty="0"/>
              <a:t>	1415-1519 : Sur la côte atlantique, de Ceuta-Tanger à Massa, les Portugais installent des comptoirs ; Les Espagnols s’emparent de 	Melilla</a:t>
            </a:r>
          </a:p>
          <a:p>
            <a:endParaRPr lang="fr-FR" sz="1600" dirty="0"/>
          </a:p>
          <a:p>
            <a:endParaRPr lang="fr-FR" sz="1600" dirty="0"/>
          </a:p>
          <a:p>
            <a:pPr>
              <a:lnSpc>
                <a:spcPct val="100000"/>
              </a:lnSpc>
            </a:pPr>
            <a:endParaRPr lang="fr-FR" altLang="fr-FR" sz="1600" b="1" kern="0" dirty="0">
              <a:cs typeface="Arial" panose="020B06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9B5B102-7450-CD3C-3615-67D8116C3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00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960FF-F39A-8F7C-4328-FB1E5B2A7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09CCA6C3-6B35-F707-8365-4D19CC0DD31A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1511-1666 : Au Maghreb occidental et au Soudan, le Grand Maroc des Saadiens maintient son indépendance face à l’expansion ottomane 1510-1587 : En revanche, au Maghreb oriental, naissances des régences ottomanes d’Alger, de Tripoli et de Tunis</a:t>
            </a:r>
            <a:endParaRPr lang="fr-FR" sz="1600" dirty="0"/>
          </a:p>
          <a:p>
            <a:r>
              <a:rPr lang="fr-FR" sz="1600" dirty="0"/>
              <a:t>1511-1549 : Au Maroc, les Saadiens chassent les Portugais des </a:t>
            </a:r>
            <a:r>
              <a:rPr lang="fr-FR" sz="1600" i="1" dirty="0" err="1"/>
              <a:t>fronteiras</a:t>
            </a:r>
            <a:r>
              <a:rPr lang="fr-FR" sz="1600" dirty="0"/>
              <a:t> de la côte atlantique ; Et après les prises de Marrakech et de Fès, ils supplantent les Wattassides</a:t>
            </a:r>
          </a:p>
          <a:p>
            <a:r>
              <a:rPr lang="fr-FR" sz="1600" dirty="0"/>
              <a:t>1510-1517 : Au Maghreb oriental, les Espagnols s’emparent de nombreux ports, Mers el-Kébir, Oran, Alger, Bejaïa, Tripoli, et soumettent les </a:t>
            </a:r>
            <a:r>
              <a:rPr lang="fr-FR" sz="1600" dirty="0" err="1"/>
              <a:t>Zianides</a:t>
            </a:r>
            <a:r>
              <a:rPr lang="fr-FR" sz="1600" dirty="0"/>
              <a:t> de  Tlemcen et les Hafsides de Tunis ; En Egypte, les Turcs Ottomans vainquent et supplantent les Mamelouks</a:t>
            </a:r>
          </a:p>
          <a:p>
            <a:r>
              <a:rPr lang="fr-FR" sz="1600" dirty="0"/>
              <a:t>1516-1519 : A Alger menacée par les Espagnols, les sultans, </a:t>
            </a:r>
            <a:r>
              <a:rPr lang="fr-FR" sz="1600" dirty="0" err="1"/>
              <a:t>Kheireddine</a:t>
            </a:r>
            <a:r>
              <a:rPr lang="fr-FR" sz="1600" dirty="0"/>
              <a:t> Barberousse se tourne vers les Ottomans de Sélim 1</a:t>
            </a:r>
            <a:r>
              <a:rPr lang="fr-FR" sz="1600" baseline="30000" dirty="0"/>
              <a:t>er</a:t>
            </a:r>
            <a:r>
              <a:rPr lang="fr-FR" sz="1600" dirty="0"/>
              <a:t> et obtient le titre de </a:t>
            </a:r>
            <a:r>
              <a:rPr lang="fr-FR" sz="1600" i="1" dirty="0" err="1"/>
              <a:t>beylerbey</a:t>
            </a:r>
            <a:r>
              <a:rPr lang="fr-FR" sz="1600" dirty="0"/>
              <a:t> : Naissance de la Régence ottomane d’Alger</a:t>
            </a:r>
          </a:p>
          <a:p>
            <a:r>
              <a:rPr lang="fr-FR" sz="1600" dirty="0"/>
              <a:t>1529-1536 : A Alger, Barberousse chasse les Espagnols ; Mais les Espagnols prennent Tunis aux Hafsides ; Alliance du sultan ottoman Soliman et de Barberousse avec le roi de France François 1</a:t>
            </a:r>
            <a:r>
              <a:rPr lang="fr-FR" sz="1600" baseline="30000" dirty="0"/>
              <a:t>er</a:t>
            </a:r>
            <a:r>
              <a:rPr lang="fr-FR" sz="1600" dirty="0"/>
              <a:t> contre l’Espagne du Habsbourg Charles Quint</a:t>
            </a:r>
          </a:p>
          <a:p>
            <a:r>
              <a:rPr lang="fr-FR" sz="1600" dirty="0"/>
              <a:t>1549-1557 : Le </a:t>
            </a:r>
            <a:r>
              <a:rPr lang="fr-FR" sz="1600" dirty="0" err="1"/>
              <a:t>Saadien</a:t>
            </a:r>
            <a:r>
              <a:rPr lang="fr-FR" sz="1600" dirty="0"/>
              <a:t> Mohammed Ech-Cheikh s’allie aux Espagnols de Philippe II et vainc le Wattasside Abou Hassoun allié aux Ottomans d’Alger</a:t>
            </a:r>
          </a:p>
          <a:p>
            <a:r>
              <a:rPr lang="fr-FR" sz="1600" dirty="0"/>
              <a:t>1551-1574 :  Les Ottomans reprennent Tripoli, Bejaïa et Tunis aux Espagnols</a:t>
            </a:r>
          </a:p>
          <a:p>
            <a:r>
              <a:rPr lang="fr-FR" sz="1600" dirty="0"/>
              <a:t>1587 : Naissances des Régences ottomanes d’Alger, Tripoli et Tunis ; Le Maghreb oriental de Tripoli à Tlemcen est intégré à l’Empire ottoman</a:t>
            </a:r>
          </a:p>
          <a:p>
            <a:r>
              <a:rPr lang="fr-FR" sz="1600" dirty="0"/>
              <a:t>1557-1574 : Au Maroc, le </a:t>
            </a:r>
            <a:r>
              <a:rPr lang="fr-FR" sz="1600" dirty="0" err="1"/>
              <a:t>Saadien</a:t>
            </a:r>
            <a:r>
              <a:rPr lang="fr-FR" sz="1600" dirty="0"/>
              <a:t> Abdallah El-Ghalib, allié aux Espagnols, lutte contre les Turcs d’Alger</a:t>
            </a:r>
          </a:p>
          <a:p>
            <a:r>
              <a:rPr lang="fr-FR" sz="1600" dirty="0"/>
              <a:t>1574-1577 : A Fès, le </a:t>
            </a:r>
            <a:r>
              <a:rPr lang="fr-FR" sz="1600" dirty="0" err="1"/>
              <a:t>Saadien</a:t>
            </a:r>
            <a:r>
              <a:rPr lang="fr-FR" sz="1600" dirty="0"/>
              <a:t> </a:t>
            </a:r>
            <a:r>
              <a:rPr lang="fr-FR" sz="1600" dirty="0" err="1"/>
              <a:t>Abd-el</a:t>
            </a:r>
            <a:r>
              <a:rPr lang="fr-FR" sz="1600" dirty="0"/>
              <a:t> Malik, avec l’aide provisoire des Turcs d’Alger, chasse du trône son neveu al-</a:t>
            </a:r>
            <a:r>
              <a:rPr lang="fr-FR" sz="1600" dirty="0" err="1"/>
              <a:t>Mutawakkil</a:t>
            </a:r>
            <a:r>
              <a:rPr lang="fr-FR" sz="1600" dirty="0"/>
              <a:t> qui se réfugie chez Sébastien 1</a:t>
            </a:r>
            <a:r>
              <a:rPr lang="fr-FR" sz="1600" baseline="30000" dirty="0"/>
              <a:t>er</a:t>
            </a:r>
            <a:r>
              <a:rPr lang="fr-FR" sz="1600" dirty="0"/>
              <a:t>, roi du Portugal</a:t>
            </a:r>
          </a:p>
          <a:p>
            <a:r>
              <a:rPr lang="fr-FR" sz="1600" dirty="0"/>
              <a:t>1578 : A Ksar El Kébir, la Bataille des Trois Rois, les Marocains d’</a:t>
            </a:r>
            <a:r>
              <a:rPr lang="fr-FR" sz="1600" dirty="0" err="1"/>
              <a:t>Abd</a:t>
            </a:r>
            <a:r>
              <a:rPr lang="fr-FR" sz="1600" dirty="0"/>
              <a:t> el-Malik vainquent les Portugais de Sébastien</a:t>
            </a:r>
          </a:p>
          <a:p>
            <a:r>
              <a:rPr lang="fr-FR" sz="1600" dirty="0"/>
              <a:t>1578-1591 : Au Soudan, le </a:t>
            </a:r>
            <a:r>
              <a:rPr lang="fr-FR" sz="1600" dirty="0" err="1"/>
              <a:t>Saadien</a:t>
            </a:r>
            <a:r>
              <a:rPr lang="fr-FR" sz="1600" dirty="0"/>
              <a:t> Al-Mansour s’empare de Tombouctou et de Gao et conquiert l’empire du Songhaï</a:t>
            </a:r>
          </a:p>
          <a:p>
            <a:r>
              <a:rPr lang="fr-FR" sz="1600" dirty="0"/>
              <a:t>1578-1603 : Règne d’Al-Mansour, sultan </a:t>
            </a:r>
            <a:r>
              <a:rPr lang="fr-FR" sz="1600" dirty="0" err="1"/>
              <a:t>saadien</a:t>
            </a:r>
            <a:r>
              <a:rPr lang="fr-FR" sz="1600" dirty="0"/>
              <a:t> du Maroc : Le Maroc affirme son indépendance face à l’Empire ottoman de Mourad III ; Puis il rejette l’alliance avec l’Espagne de Philippe II pour se rapprocher de l’Angleterre d’Elisabeth 1</a:t>
            </a:r>
            <a:r>
              <a:rPr lang="fr-FR" sz="1600" baseline="30000" dirty="0"/>
              <a:t>ère</a:t>
            </a:r>
            <a:endParaRPr lang="fr-FR" sz="1600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49BE1CF3-7834-170B-C1B0-1686729C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00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AEE00-29B6-29D0-3BBB-BA2873BF7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3AA61C83-713F-8F16-1E67-B246C44E8504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1666-1822 : Au Maghreb occidental, le sultanat indépendant du Maroc des Alaouites</a:t>
            </a:r>
          </a:p>
          <a:p>
            <a:r>
              <a:rPr lang="fr-FR" sz="1600" b="1" dirty="0"/>
              <a:t>1587-1830 : Au Maghreb oriental, les régences d’Alger, de Tunis et de Tripoli sous suzeraineté ottomane, deviennent autonomes</a:t>
            </a:r>
            <a:endParaRPr lang="fr-FR" sz="1600" dirty="0"/>
          </a:p>
          <a:p>
            <a:r>
              <a:rPr lang="fr-FR" sz="1600" dirty="0"/>
              <a:t>1666-1822 : Les Alaouites succèdent aux Saadiens et maintiennent l’indépendance du Maroc</a:t>
            </a:r>
          </a:p>
          <a:p>
            <a:r>
              <a:rPr lang="fr-FR" sz="1600" dirty="0"/>
              <a:t>1822-1845 : Face aux Français, conquérants de l’Algérie, sous Moulay </a:t>
            </a:r>
            <a:r>
              <a:rPr lang="fr-FR" sz="1600" dirty="0" err="1"/>
              <a:t>Abd</a:t>
            </a:r>
            <a:r>
              <a:rPr lang="fr-FR" sz="1600" dirty="0"/>
              <a:t> el-Rahman, les Alaouites maintiennent l’indépendance du Maroc</a:t>
            </a:r>
          </a:p>
          <a:p>
            <a:r>
              <a:rPr lang="fr-FR" sz="1600" dirty="0"/>
              <a:t>1587-1705 : Début des Régences ottomanes ; Apogée de la guerre de course</a:t>
            </a:r>
          </a:p>
          <a:p>
            <a:r>
              <a:rPr lang="fr-FR" sz="1600" dirty="0"/>
              <a:t>1587-1830 : La Régence Alger</a:t>
            </a:r>
          </a:p>
          <a:p>
            <a:r>
              <a:rPr lang="fr-FR" sz="1600" dirty="0"/>
              <a:t>1587-1711 : Le pacha règne, secondé par les beys de Mascara, Médéa et Constantine ; Apogée de la guerre de course</a:t>
            </a:r>
          </a:p>
          <a:p>
            <a:r>
              <a:rPr lang="fr-FR" sz="1600" dirty="0"/>
              <a:t>1711-1830 : Le pouvoir passe aux mains des </a:t>
            </a:r>
            <a:r>
              <a:rPr lang="fr-FR" sz="1600" i="1" dirty="0"/>
              <a:t>deys</a:t>
            </a:r>
            <a:r>
              <a:rPr lang="fr-FR" sz="1600" dirty="0"/>
              <a:t>, chefs militaires, qui obtiennent le titre de pacha</a:t>
            </a:r>
          </a:p>
          <a:p>
            <a:r>
              <a:rPr lang="fr-FR" sz="1600" dirty="0"/>
              <a:t>1590-1821 : La Régence de Tunis</a:t>
            </a:r>
          </a:p>
          <a:p>
            <a:r>
              <a:rPr lang="fr-FR" sz="1600" dirty="0"/>
              <a:t>1590-1690 : Le pouvoir échoit au dey, chef militaire, puis au bey chargé de la levée des impôts ; Troubles et occupation par les Turcs d’Alger</a:t>
            </a:r>
          </a:p>
          <a:p>
            <a:r>
              <a:rPr lang="fr-FR" sz="1500" dirty="0"/>
              <a:t>1705-1756-1821 : Le spahi Hussein devient bey et chasse les Algérois ; Puis nouvelle intervention des Algérois qui vassalisent la régence de Tunis</a:t>
            </a:r>
          </a:p>
          <a:p>
            <a:r>
              <a:rPr lang="fr-FR" sz="1600" dirty="0"/>
              <a:t>1587-1801 : La Régence de Tripoli des Karamanlis</a:t>
            </a:r>
          </a:p>
          <a:p>
            <a:pPr>
              <a:lnSpc>
                <a:spcPct val="100000"/>
              </a:lnSpc>
            </a:pPr>
            <a:endParaRPr lang="fr-FR" altLang="fr-FR" sz="1600" b="1" kern="0" dirty="0">
              <a:cs typeface="Arial" panose="020B06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88DC1CA8-BBE4-BF2E-A92E-B3160A25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86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B420-7EE9-88A1-BBB1-870E3D4CA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428ED5-56BD-F024-A127-AFAF4B45BF99}"/>
              </a:ext>
            </a:extLst>
          </p:cNvPr>
          <p:cNvSpPr/>
          <p:nvPr/>
        </p:nvSpPr>
        <p:spPr>
          <a:xfrm>
            <a:off x="77839" y="116632"/>
            <a:ext cx="6148951" cy="21852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dirty="0"/>
              <a:t>*Rappels : L’Afrique subsaharienne, puis l’Afrique du Nord</a:t>
            </a:r>
          </a:p>
          <a:p>
            <a:r>
              <a:rPr lang="fr-FR" sz="1500" dirty="0"/>
              <a:t>Avant l’impérialisme européen ; Continuons avec la 1</a:t>
            </a:r>
            <a:r>
              <a:rPr lang="fr-FR" sz="1500" baseline="30000" dirty="0"/>
              <a:t>ère</a:t>
            </a:r>
            <a:r>
              <a:rPr lang="fr-FR" sz="1500" dirty="0"/>
              <a:t>…</a:t>
            </a:r>
          </a:p>
          <a:p>
            <a:endParaRPr lang="fr-FR" sz="800" dirty="0"/>
          </a:p>
          <a:p>
            <a:r>
              <a:rPr lang="fr-FR" sz="1500" dirty="0"/>
              <a:t>*A partir du XVIe siècle, aux empires médiévaux, Mali et Songhaï</a:t>
            </a:r>
          </a:p>
          <a:p>
            <a:r>
              <a:rPr lang="fr-FR" sz="1500" dirty="0"/>
              <a:t>Succèdent une multitude de royaumes, grands ou petits…</a:t>
            </a:r>
          </a:p>
          <a:p>
            <a:endParaRPr lang="fr-FR" sz="800" i="1" dirty="0"/>
          </a:p>
          <a:p>
            <a:r>
              <a:rPr lang="fr-FR" sz="1500" i="1" dirty="0"/>
              <a:t>Aux imposantes constructions étatiques du passé allait succéder une mosaïque de principautés et de royaumes limités à une ethnie, un clan, une ville ou même une série de gros villages.</a:t>
            </a:r>
          </a:p>
          <a:p>
            <a:r>
              <a:rPr lang="fr-FR" sz="1500" dirty="0"/>
              <a:t>Histoire générale de l’Afrique, tome V, UNESCO, p. 224 ; </a:t>
            </a:r>
            <a:r>
              <a:rPr lang="fr-FR" sz="1500" u="sng" dirty="0"/>
              <a:t>Et après</a:t>
            </a:r>
            <a:r>
              <a:rPr lang="fr-FR" sz="1500" dirty="0"/>
              <a:t>…</a:t>
            </a:r>
          </a:p>
        </p:txBody>
      </p:sp>
      <p:pic>
        <p:nvPicPr>
          <p:cNvPr id="80" name="Picture 2" descr="C:\Users\Christophe\Pictures\My Scans\2015-12 (déc.)\scan0007.jpg">
            <a:extLst>
              <a:ext uri="{FF2B5EF4-FFF2-40B4-BE49-F238E27FC236}">
                <a16:creationId xmlns:a16="http://schemas.microsoft.com/office/drawing/2014/main" id="{A7A71CE1-DA2A-80AD-31B8-23700025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31" y="74682"/>
            <a:ext cx="5846329" cy="670863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</p:pic>
      <p:sp>
        <p:nvSpPr>
          <p:cNvPr id="81" name="Ellipse 80">
            <a:extLst>
              <a:ext uri="{FF2B5EF4-FFF2-40B4-BE49-F238E27FC236}">
                <a16:creationId xmlns:a16="http://schemas.microsoft.com/office/drawing/2014/main" id="{619AA3AD-024B-63C0-19B6-0C06AC6B5F5A}"/>
              </a:ext>
            </a:extLst>
          </p:cNvPr>
          <p:cNvSpPr/>
          <p:nvPr/>
        </p:nvSpPr>
        <p:spPr>
          <a:xfrm rot="21130263">
            <a:off x="6936211" y="2478351"/>
            <a:ext cx="156276" cy="2971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87047D3D-67EC-4D9B-7B03-A6CAF64BCF0E}"/>
              </a:ext>
            </a:extLst>
          </p:cNvPr>
          <p:cNvSpPr/>
          <p:nvPr/>
        </p:nvSpPr>
        <p:spPr>
          <a:xfrm rot="21130263">
            <a:off x="7265825" y="2422883"/>
            <a:ext cx="653562" cy="363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2BEF2AF2-741C-E5E0-A292-40533AA185A7}"/>
              </a:ext>
            </a:extLst>
          </p:cNvPr>
          <p:cNvSpPr/>
          <p:nvPr/>
        </p:nvSpPr>
        <p:spPr>
          <a:xfrm rot="21130263">
            <a:off x="7838561" y="2627128"/>
            <a:ext cx="230624" cy="2957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BF4F38E6-5DA4-DEC0-A13F-FFF10B991EFB}"/>
              </a:ext>
            </a:extLst>
          </p:cNvPr>
          <p:cNvCxnSpPr>
            <a:cxnSpLocks/>
          </p:cNvCxnSpPr>
          <p:nvPr/>
        </p:nvCxnSpPr>
        <p:spPr>
          <a:xfrm>
            <a:off x="7112001" y="2332064"/>
            <a:ext cx="1422399" cy="480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215408FB-61CD-54A9-E26E-B197E609098F}"/>
              </a:ext>
            </a:extLst>
          </p:cNvPr>
          <p:cNvCxnSpPr>
            <a:cxnSpLocks/>
          </p:cNvCxnSpPr>
          <p:nvPr/>
        </p:nvCxnSpPr>
        <p:spPr>
          <a:xfrm>
            <a:off x="8534400" y="2380066"/>
            <a:ext cx="0" cy="3123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D2AC48A8-CBA7-7B36-8555-D8B07F1ED659}"/>
              </a:ext>
            </a:extLst>
          </p:cNvPr>
          <p:cNvSpPr/>
          <p:nvPr/>
        </p:nvSpPr>
        <p:spPr>
          <a:xfrm rot="21130263">
            <a:off x="7078966" y="2461675"/>
            <a:ext cx="242102" cy="45747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485A61C6-D63F-7EA3-A924-163DEEC804D2}"/>
              </a:ext>
            </a:extLst>
          </p:cNvPr>
          <p:cNvSpPr/>
          <p:nvPr/>
        </p:nvSpPr>
        <p:spPr>
          <a:xfrm>
            <a:off x="7072854" y="2187298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7E9BB2DB-A17E-03F0-32DF-3FEB494DA81D}"/>
              </a:ext>
            </a:extLst>
          </p:cNvPr>
          <p:cNvCxnSpPr>
            <a:cxnSpLocks/>
          </p:cNvCxnSpPr>
          <p:nvPr/>
        </p:nvCxnSpPr>
        <p:spPr>
          <a:xfrm>
            <a:off x="7548880" y="2332064"/>
            <a:ext cx="121920" cy="3603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89E3CF55-F229-618D-0AC8-6ADBAED6CE4A}"/>
              </a:ext>
            </a:extLst>
          </p:cNvPr>
          <p:cNvSpPr/>
          <p:nvPr/>
        </p:nvSpPr>
        <p:spPr>
          <a:xfrm rot="449569">
            <a:off x="8269148" y="2616859"/>
            <a:ext cx="502858" cy="3389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5560A395-486F-D47E-99B5-2C7016494EA8}"/>
              </a:ext>
            </a:extLst>
          </p:cNvPr>
          <p:cNvSpPr/>
          <p:nvPr/>
        </p:nvSpPr>
        <p:spPr>
          <a:xfrm rot="449569">
            <a:off x="8738640" y="2443618"/>
            <a:ext cx="365354" cy="38698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61F971B2-01E4-E197-6878-536EFB7D5099}"/>
              </a:ext>
            </a:extLst>
          </p:cNvPr>
          <p:cNvSpPr/>
          <p:nvPr/>
        </p:nvSpPr>
        <p:spPr>
          <a:xfrm>
            <a:off x="9127666" y="2612798"/>
            <a:ext cx="412698" cy="2399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E3DBA19E-E85D-E73D-B0FB-139274CB476A}"/>
              </a:ext>
            </a:extLst>
          </p:cNvPr>
          <p:cNvSpPr/>
          <p:nvPr/>
        </p:nvSpPr>
        <p:spPr>
          <a:xfrm>
            <a:off x="9639914" y="2570424"/>
            <a:ext cx="542761" cy="36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71D3B2E-5799-07C1-F20D-768CBC985907}"/>
              </a:ext>
            </a:extLst>
          </p:cNvPr>
          <p:cNvSpPr/>
          <p:nvPr/>
        </p:nvSpPr>
        <p:spPr>
          <a:xfrm rot="16200000">
            <a:off x="7875958" y="2728347"/>
            <a:ext cx="453283" cy="86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B9A61968-73B7-7FDE-0C11-25A86339CC3D}"/>
              </a:ext>
            </a:extLst>
          </p:cNvPr>
          <p:cNvSpPr/>
          <p:nvPr/>
        </p:nvSpPr>
        <p:spPr>
          <a:xfrm>
            <a:off x="7884813" y="323381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FE003B6F-DF92-45D6-ABD6-80C1F52DC004}"/>
              </a:ext>
            </a:extLst>
          </p:cNvPr>
          <p:cNvSpPr/>
          <p:nvPr/>
        </p:nvSpPr>
        <p:spPr>
          <a:xfrm>
            <a:off x="8387276" y="359051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C29B75B5-5AB4-71D1-11AA-74AC9A424DC9}"/>
              </a:ext>
            </a:extLst>
          </p:cNvPr>
          <p:cNvSpPr/>
          <p:nvPr/>
        </p:nvSpPr>
        <p:spPr>
          <a:xfrm>
            <a:off x="8944493" y="42841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F9003923-7AE8-91A1-F51A-50C5D7A38BB6}"/>
              </a:ext>
            </a:extLst>
          </p:cNvPr>
          <p:cNvSpPr/>
          <p:nvPr/>
        </p:nvSpPr>
        <p:spPr>
          <a:xfrm>
            <a:off x="10291875" y="50361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60536BEA-A267-ECA2-C115-A3AD8453C923}"/>
              </a:ext>
            </a:extLst>
          </p:cNvPr>
          <p:cNvSpPr/>
          <p:nvPr/>
        </p:nvSpPr>
        <p:spPr>
          <a:xfrm>
            <a:off x="10457738" y="49138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32C04A7-63ED-EFC1-C502-AD2BD537B297}"/>
              </a:ext>
            </a:extLst>
          </p:cNvPr>
          <p:cNvSpPr/>
          <p:nvPr/>
        </p:nvSpPr>
        <p:spPr>
          <a:xfrm>
            <a:off x="10656197" y="468754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180F60D4-2F18-868B-4EA8-3B012F82DF9B}"/>
              </a:ext>
            </a:extLst>
          </p:cNvPr>
          <p:cNvSpPr/>
          <p:nvPr/>
        </p:nvSpPr>
        <p:spPr>
          <a:xfrm>
            <a:off x="10618229" y="4308228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399AC01B-0EE6-E90A-BA36-96799627AFD1}"/>
              </a:ext>
            </a:extLst>
          </p:cNvPr>
          <p:cNvSpPr/>
          <p:nvPr/>
        </p:nvSpPr>
        <p:spPr>
          <a:xfrm>
            <a:off x="10656197" y="4100631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62808190-6713-90DF-15E9-3BA9C8D985F8}"/>
              </a:ext>
            </a:extLst>
          </p:cNvPr>
          <p:cNvSpPr/>
          <p:nvPr/>
        </p:nvSpPr>
        <p:spPr>
          <a:xfrm>
            <a:off x="10656197" y="3968365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54026879-CE90-1BA8-1BCE-E9E965BDA7F6}"/>
              </a:ext>
            </a:extLst>
          </p:cNvPr>
          <p:cNvSpPr/>
          <p:nvPr/>
        </p:nvSpPr>
        <p:spPr>
          <a:xfrm>
            <a:off x="8872485" y="3968365"/>
            <a:ext cx="216024" cy="19342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FD48DCB6-C8F6-CAB7-B087-D8611A35484D}"/>
              </a:ext>
            </a:extLst>
          </p:cNvPr>
          <p:cNvSpPr/>
          <p:nvPr/>
        </p:nvSpPr>
        <p:spPr>
          <a:xfrm>
            <a:off x="7956821" y="32338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D37BA42F-2022-4C09-0BE5-BAEE3274B203}"/>
              </a:ext>
            </a:extLst>
          </p:cNvPr>
          <p:cNvSpPr/>
          <p:nvPr/>
        </p:nvSpPr>
        <p:spPr>
          <a:xfrm>
            <a:off x="9313816" y="6019488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4BCF6205-2669-31D5-B25C-D17AEC678F54}"/>
              </a:ext>
            </a:extLst>
          </p:cNvPr>
          <p:cNvSpPr/>
          <p:nvPr/>
        </p:nvSpPr>
        <p:spPr>
          <a:xfrm>
            <a:off x="8028829" y="3172658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CB4EB851-91A8-88F1-EEF4-31A65C81D420}"/>
              </a:ext>
            </a:extLst>
          </p:cNvPr>
          <p:cNvSpPr/>
          <p:nvPr/>
        </p:nvSpPr>
        <p:spPr>
          <a:xfrm>
            <a:off x="8944493" y="45157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E306370A-BE6C-8580-2B68-CADE1C73C899}"/>
              </a:ext>
            </a:extLst>
          </p:cNvPr>
          <p:cNvSpPr/>
          <p:nvPr/>
        </p:nvSpPr>
        <p:spPr>
          <a:xfrm>
            <a:off x="10313722" y="53285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E12467DA-C0A9-6BB6-3FDD-56F4287FE325}"/>
              </a:ext>
            </a:extLst>
          </p:cNvPr>
          <p:cNvSpPr/>
          <p:nvPr/>
        </p:nvSpPr>
        <p:spPr>
          <a:xfrm>
            <a:off x="10147859" y="545086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CB12ECC5-CD7B-7A30-3BE7-A0E1168FA72E}"/>
              </a:ext>
            </a:extLst>
          </p:cNvPr>
          <p:cNvCxnSpPr>
            <a:cxnSpLocks/>
          </p:cNvCxnSpPr>
          <p:nvPr/>
        </p:nvCxnSpPr>
        <p:spPr>
          <a:xfrm flipV="1">
            <a:off x="10435891" y="4317347"/>
            <a:ext cx="882349" cy="2708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6B1C97F5-EB69-E565-AD50-F644ECCE9750}"/>
              </a:ext>
            </a:extLst>
          </p:cNvPr>
          <p:cNvSpPr/>
          <p:nvPr/>
        </p:nvSpPr>
        <p:spPr>
          <a:xfrm>
            <a:off x="8119221" y="320373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41F7D2AE-87F3-1FA3-1180-F505D01D0702}"/>
              </a:ext>
            </a:extLst>
          </p:cNvPr>
          <p:cNvSpPr/>
          <p:nvPr/>
        </p:nvSpPr>
        <p:spPr>
          <a:xfrm>
            <a:off x="6548636" y="565978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836C31D5-C6E1-70CD-86AE-EF98ABDD8C1D}"/>
              </a:ext>
            </a:extLst>
          </p:cNvPr>
          <p:cNvSpPr/>
          <p:nvPr/>
        </p:nvSpPr>
        <p:spPr>
          <a:xfrm>
            <a:off x="6548636" y="595833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E332B795-05E9-8325-4433-3887FB5D63BC}"/>
              </a:ext>
            </a:extLst>
          </p:cNvPr>
          <p:cNvSpPr/>
          <p:nvPr/>
        </p:nvSpPr>
        <p:spPr>
          <a:xfrm>
            <a:off x="6554524" y="6080644"/>
            <a:ext cx="144016" cy="122312"/>
          </a:xfrm>
          <a:prstGeom prst="ellipse">
            <a:avLst/>
          </a:prstGeom>
          <a:solidFill>
            <a:srgbClr val="4472C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EBF9D4E6-977F-A6AA-3F9C-F62A2FA7EA70}"/>
              </a:ext>
            </a:extLst>
          </p:cNvPr>
          <p:cNvSpPr/>
          <p:nvPr/>
        </p:nvSpPr>
        <p:spPr>
          <a:xfrm>
            <a:off x="6548636" y="621792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7CF4E4A3-DC37-B113-5A86-86B205632FC4}"/>
              </a:ext>
            </a:extLst>
          </p:cNvPr>
          <p:cNvSpPr/>
          <p:nvPr/>
        </p:nvSpPr>
        <p:spPr>
          <a:xfrm>
            <a:off x="6828691" y="264683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0E17A410-E8E2-D2F0-265D-9B6C027C3A21}"/>
              </a:ext>
            </a:extLst>
          </p:cNvPr>
          <p:cNvSpPr/>
          <p:nvPr/>
        </p:nvSpPr>
        <p:spPr>
          <a:xfrm>
            <a:off x="6851012" y="2398577"/>
            <a:ext cx="144016" cy="122312"/>
          </a:xfrm>
          <a:prstGeom prst="ellipse">
            <a:avLst/>
          </a:prstGeom>
          <a:solidFill>
            <a:srgbClr val="4472C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81F124C8-0D33-0F74-5ED4-7E04C7167177}"/>
              </a:ext>
            </a:extLst>
          </p:cNvPr>
          <p:cNvSpPr/>
          <p:nvPr/>
        </p:nvSpPr>
        <p:spPr>
          <a:xfrm>
            <a:off x="6463226" y="23724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E7B32EF4-EC9D-DA78-CC31-E0A0592BEF93}"/>
              </a:ext>
            </a:extLst>
          </p:cNvPr>
          <p:cNvSpPr/>
          <p:nvPr/>
        </p:nvSpPr>
        <p:spPr>
          <a:xfrm>
            <a:off x="6463226" y="23724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B708B668-2EBF-078C-BD97-1F10E2AE90E4}"/>
              </a:ext>
            </a:extLst>
          </p:cNvPr>
          <p:cNvSpPr/>
          <p:nvPr/>
        </p:nvSpPr>
        <p:spPr>
          <a:xfrm>
            <a:off x="6803431" y="252088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071B8AFC-36A8-207F-AE41-5F12994641C5}"/>
              </a:ext>
            </a:extLst>
          </p:cNvPr>
          <p:cNvSpPr/>
          <p:nvPr/>
        </p:nvSpPr>
        <p:spPr>
          <a:xfrm rot="5400000">
            <a:off x="7718673" y="1071385"/>
            <a:ext cx="336307" cy="6540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DF47CD42-1D0B-441D-9506-8E2E633CB551}"/>
              </a:ext>
            </a:extLst>
          </p:cNvPr>
          <p:cNvSpPr/>
          <p:nvPr/>
        </p:nvSpPr>
        <p:spPr>
          <a:xfrm>
            <a:off x="7751545" y="113425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B9C1DC6E-9622-AB36-CCCA-BC7AF6728836}"/>
              </a:ext>
            </a:extLst>
          </p:cNvPr>
          <p:cNvSpPr/>
          <p:nvPr/>
        </p:nvSpPr>
        <p:spPr>
          <a:xfrm>
            <a:off x="7868881" y="113425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A13A6F7F-0095-4F86-C3D4-D07337D7767F}"/>
              </a:ext>
            </a:extLst>
          </p:cNvPr>
          <p:cNvSpPr/>
          <p:nvPr/>
        </p:nvSpPr>
        <p:spPr>
          <a:xfrm>
            <a:off x="7600425" y="128634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2DCD8E65-9466-13DE-083A-D0C0ADE879DE}"/>
              </a:ext>
            </a:extLst>
          </p:cNvPr>
          <p:cNvSpPr/>
          <p:nvPr/>
        </p:nvSpPr>
        <p:spPr>
          <a:xfrm rot="220808">
            <a:off x="8018139" y="1065889"/>
            <a:ext cx="2394353" cy="8436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4C104684-5289-B188-8E33-59D011DE1335}"/>
              </a:ext>
            </a:extLst>
          </p:cNvPr>
          <p:cNvCxnSpPr>
            <a:cxnSpLocks/>
          </p:cNvCxnSpPr>
          <p:nvPr/>
        </p:nvCxnSpPr>
        <p:spPr>
          <a:xfrm flipH="1">
            <a:off x="10184367" y="1388101"/>
            <a:ext cx="293772" cy="24244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Ellipse 198">
            <a:extLst>
              <a:ext uri="{FF2B5EF4-FFF2-40B4-BE49-F238E27FC236}">
                <a16:creationId xmlns:a16="http://schemas.microsoft.com/office/drawing/2014/main" id="{173EBC22-E394-361E-CE4D-78146F52E901}"/>
              </a:ext>
            </a:extLst>
          </p:cNvPr>
          <p:cNvSpPr/>
          <p:nvPr/>
        </p:nvSpPr>
        <p:spPr>
          <a:xfrm>
            <a:off x="9767984" y="69443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id="{75666EA4-2442-217F-8EAC-4D6568B87FEE}"/>
              </a:ext>
            </a:extLst>
          </p:cNvPr>
          <p:cNvCxnSpPr>
            <a:cxnSpLocks/>
          </p:cNvCxnSpPr>
          <p:nvPr/>
        </p:nvCxnSpPr>
        <p:spPr>
          <a:xfrm flipH="1" flipV="1">
            <a:off x="10437099" y="960934"/>
            <a:ext cx="41040" cy="44772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id="{92572DE3-EE15-FB3D-5A20-9FEA55A20847}"/>
              </a:ext>
            </a:extLst>
          </p:cNvPr>
          <p:cNvCxnSpPr>
            <a:cxnSpLocks/>
            <a:endCxn id="199" idx="5"/>
          </p:cNvCxnSpPr>
          <p:nvPr/>
        </p:nvCxnSpPr>
        <p:spPr>
          <a:xfrm flipH="1" flipV="1">
            <a:off x="10003187" y="911009"/>
            <a:ext cx="433912" cy="10159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Ellipse 201">
            <a:extLst>
              <a:ext uri="{FF2B5EF4-FFF2-40B4-BE49-F238E27FC236}">
                <a16:creationId xmlns:a16="http://schemas.microsoft.com/office/drawing/2014/main" id="{E9497367-EB5E-8C02-D008-7881BD7C2B71}"/>
              </a:ext>
            </a:extLst>
          </p:cNvPr>
          <p:cNvSpPr/>
          <p:nvPr/>
        </p:nvSpPr>
        <p:spPr>
          <a:xfrm>
            <a:off x="8872246" y="136083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F91F80F4-E1E8-11BF-F283-E6292BC2FCC0}"/>
              </a:ext>
            </a:extLst>
          </p:cNvPr>
          <p:cNvSpPr/>
          <p:nvPr/>
        </p:nvSpPr>
        <p:spPr>
          <a:xfrm>
            <a:off x="8709656" y="101259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11F7E26C-B5F3-A8FD-B5EC-1B83B462CF85}"/>
              </a:ext>
            </a:extLst>
          </p:cNvPr>
          <p:cNvSpPr/>
          <p:nvPr/>
        </p:nvSpPr>
        <p:spPr>
          <a:xfrm>
            <a:off x="8279909" y="110496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F9EAE97D-9F4E-F0A2-0042-9181BCED7A51}"/>
              </a:ext>
            </a:extLst>
          </p:cNvPr>
          <p:cNvCxnSpPr>
            <a:cxnSpLocks/>
            <a:stCxn id="199" idx="3"/>
            <a:endCxn id="202" idx="7"/>
          </p:cNvCxnSpPr>
          <p:nvPr/>
        </p:nvCxnSpPr>
        <p:spPr>
          <a:xfrm flipH="1">
            <a:off x="9107449" y="911009"/>
            <a:ext cx="700890" cy="48698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avec flèche 205">
            <a:extLst>
              <a:ext uri="{FF2B5EF4-FFF2-40B4-BE49-F238E27FC236}">
                <a16:creationId xmlns:a16="http://schemas.microsoft.com/office/drawing/2014/main" id="{1E18602E-E5F3-4D29-0912-85D96BB67B36}"/>
              </a:ext>
            </a:extLst>
          </p:cNvPr>
          <p:cNvCxnSpPr>
            <a:cxnSpLocks/>
            <a:endCxn id="203" idx="6"/>
          </p:cNvCxnSpPr>
          <p:nvPr/>
        </p:nvCxnSpPr>
        <p:spPr>
          <a:xfrm flipH="1">
            <a:off x="8985214" y="1104965"/>
            <a:ext cx="577126" cy="3449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Ellipse 206">
            <a:extLst>
              <a:ext uri="{FF2B5EF4-FFF2-40B4-BE49-F238E27FC236}">
                <a16:creationId xmlns:a16="http://schemas.microsoft.com/office/drawing/2014/main" id="{AC323473-396E-F451-34C4-A7F4C0865746}"/>
              </a:ext>
            </a:extLst>
          </p:cNvPr>
          <p:cNvSpPr/>
          <p:nvPr/>
        </p:nvSpPr>
        <p:spPr>
          <a:xfrm>
            <a:off x="7993532" y="721696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4C73D212-7B14-2121-3AB1-EE6547376395}"/>
              </a:ext>
            </a:extLst>
          </p:cNvPr>
          <p:cNvSpPr/>
          <p:nvPr/>
        </p:nvSpPr>
        <p:spPr>
          <a:xfrm>
            <a:off x="7737918" y="124995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2B1CCEA9-B27A-0736-03B2-B85AF7F9FAC0}"/>
              </a:ext>
            </a:extLst>
          </p:cNvPr>
          <p:cNvSpPr/>
          <p:nvPr/>
        </p:nvSpPr>
        <p:spPr>
          <a:xfrm>
            <a:off x="7695833" y="82130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FF3EEA64-A992-1D0E-7805-66F3B166BE02}"/>
              </a:ext>
            </a:extLst>
          </p:cNvPr>
          <p:cNvSpPr/>
          <p:nvPr/>
        </p:nvSpPr>
        <p:spPr>
          <a:xfrm>
            <a:off x="9908809" y="150368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FF6DB1A0-79D1-7783-66C8-7BCBE52D51C1}"/>
              </a:ext>
            </a:extLst>
          </p:cNvPr>
          <p:cNvSpPr/>
          <p:nvPr/>
        </p:nvSpPr>
        <p:spPr>
          <a:xfrm>
            <a:off x="6924380" y="27900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DE2CF209-C627-7258-09DC-85F812E200C3}"/>
              </a:ext>
            </a:extLst>
          </p:cNvPr>
          <p:cNvSpPr/>
          <p:nvPr/>
        </p:nvSpPr>
        <p:spPr>
          <a:xfrm>
            <a:off x="11705381" y="1985490"/>
            <a:ext cx="275558" cy="25372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pic>
        <p:nvPicPr>
          <p:cNvPr id="2" name="Picture 2" descr="C:\Users\Christophe\Pictures\My Scans\2016-04 (avr.)\scan0017.jpg">
            <a:extLst>
              <a:ext uri="{FF2B5EF4-FFF2-40B4-BE49-F238E27FC236}">
                <a16:creationId xmlns:a16="http://schemas.microsoft.com/office/drawing/2014/main" id="{BBDEDE30-212B-B153-B903-A33B155D7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04" y="2464041"/>
            <a:ext cx="3782249" cy="43255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9EDFAB2-6508-EDB4-B5CA-E4153B407B61}"/>
              </a:ext>
            </a:extLst>
          </p:cNvPr>
          <p:cNvSpPr/>
          <p:nvPr/>
        </p:nvSpPr>
        <p:spPr>
          <a:xfrm>
            <a:off x="2936240" y="3712824"/>
            <a:ext cx="1005840" cy="51011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22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D9CF-B66C-7142-3CD3-F24207A58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147666-325D-2C55-ABC8-BFBB057521C6}"/>
              </a:ext>
            </a:extLst>
          </p:cNvPr>
          <p:cNvSpPr/>
          <p:nvPr/>
        </p:nvSpPr>
        <p:spPr>
          <a:xfrm>
            <a:off x="77839" y="116632"/>
            <a:ext cx="6148951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1) </a:t>
            </a:r>
            <a:r>
              <a:rPr lang="fr-FR" sz="1600" u="sng" dirty="0"/>
              <a:t>Après</a:t>
            </a:r>
            <a:r>
              <a:rPr lang="fr-FR" sz="1600" dirty="0"/>
              <a:t> : A l’ouest du fleuve Niger</a:t>
            </a:r>
          </a:p>
          <a:p>
            <a:r>
              <a:rPr lang="fr-FR" sz="1600" dirty="0"/>
              <a:t>Les royaumes de la savane occidentale…</a:t>
            </a:r>
          </a:p>
          <a:p>
            <a:endParaRPr lang="fr-FR" sz="1600" dirty="0"/>
          </a:p>
          <a:p>
            <a:r>
              <a:rPr lang="fr-FR" sz="1600" dirty="0"/>
              <a:t>a) Sur la côte atlantique</a:t>
            </a:r>
          </a:p>
          <a:p>
            <a:r>
              <a:rPr lang="fr-FR" sz="1600" dirty="0"/>
              <a:t>Ouolofs et Sérères ; Le royaume peul du Grand </a:t>
            </a:r>
            <a:r>
              <a:rPr lang="fr-FR" sz="1600" dirty="0" err="1"/>
              <a:t>Fulo</a:t>
            </a:r>
            <a:endParaRPr lang="fr-FR" sz="1600" dirty="0"/>
          </a:p>
          <a:p>
            <a:r>
              <a:rPr lang="fr-FR" sz="1600" u="sng" dirty="0"/>
              <a:t>En contact direct avec les comptoirs français et britanniques (1658-77)</a:t>
            </a:r>
          </a:p>
          <a:p>
            <a:endParaRPr lang="fr-FR" sz="1600" dirty="0"/>
          </a:p>
          <a:p>
            <a:r>
              <a:rPr lang="fr-FR" sz="1600" dirty="0"/>
              <a:t>b) Dans le bassin du Niger : Ségou et </a:t>
            </a:r>
            <a:r>
              <a:rPr lang="fr-FR" sz="1600" dirty="0" err="1"/>
              <a:t>Kaarta</a:t>
            </a:r>
            <a:r>
              <a:rPr lang="fr-FR" sz="1600" dirty="0"/>
              <a:t> ; Royaumes mossis</a:t>
            </a:r>
          </a:p>
          <a:p>
            <a:r>
              <a:rPr lang="fr-FR" sz="1600" dirty="0"/>
              <a:t>NB : Sans oublier la migration vers le sud des nomades éleveurs peuls…</a:t>
            </a:r>
          </a:p>
          <a:p>
            <a:endParaRPr lang="fr-FR" sz="1600" dirty="0"/>
          </a:p>
          <a:p>
            <a:r>
              <a:rPr lang="fr-FR" sz="1600" dirty="0"/>
              <a:t>2) </a:t>
            </a:r>
            <a:r>
              <a:rPr lang="fr-FR" sz="1600" u="sng" dirty="0"/>
              <a:t>Après</a:t>
            </a:r>
            <a:r>
              <a:rPr lang="fr-FR" sz="1600" dirty="0"/>
              <a:t> : A l’est du fleuve Niger…</a:t>
            </a:r>
          </a:p>
          <a:p>
            <a:r>
              <a:rPr lang="fr-FR" sz="1600" dirty="0"/>
              <a:t>Les royaumes de la savane centrale et orientale ; D’ouest en est…</a:t>
            </a:r>
          </a:p>
          <a:p>
            <a:r>
              <a:rPr lang="fr-FR" sz="1600" dirty="0"/>
              <a:t>a) Les cités haoussas </a:t>
            </a:r>
          </a:p>
          <a:p>
            <a:r>
              <a:rPr lang="fr-FR" sz="1600" dirty="0"/>
              <a:t>b) Autour du lac Tchad, le puissant Bornou-Kanem</a:t>
            </a:r>
          </a:p>
          <a:p>
            <a:r>
              <a:rPr lang="fr-FR" sz="1600" dirty="0"/>
              <a:t>c) Ouaddaï et Darfour à l’ouest du Nil</a:t>
            </a:r>
          </a:p>
          <a:p>
            <a:endParaRPr lang="fr-FR" sz="1600" dirty="0"/>
          </a:p>
          <a:p>
            <a:r>
              <a:rPr lang="fr-FR" sz="1600" dirty="0"/>
              <a:t>3) Les royaumes côtiers de la forêt et du golfe de Guinée</a:t>
            </a:r>
          </a:p>
          <a:p>
            <a:r>
              <a:rPr lang="fr-FR" sz="1600" u="sng" dirty="0"/>
              <a:t>Là aussi en contact direct avec</a:t>
            </a:r>
          </a:p>
          <a:p>
            <a:r>
              <a:rPr lang="fr-FR" sz="1600" u="sng" dirty="0"/>
              <a:t>Les comptoirs français, britanniques, hollandais et danois (1637-71)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8EB4D9D-733D-6B72-27BF-E4B6DAD13484}"/>
              </a:ext>
            </a:extLst>
          </p:cNvPr>
          <p:cNvSpPr/>
          <p:nvPr/>
        </p:nvSpPr>
        <p:spPr>
          <a:xfrm rot="16200000">
            <a:off x="5105172" y="3917126"/>
            <a:ext cx="232792" cy="535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0" name="Picture 2" descr="C:\Users\Christophe\Pictures\My Scans\2015-12 (déc.)\scan0007.jpg">
            <a:extLst>
              <a:ext uri="{FF2B5EF4-FFF2-40B4-BE49-F238E27FC236}">
                <a16:creationId xmlns:a16="http://schemas.microsoft.com/office/drawing/2014/main" id="{CBE0078D-0A79-A74D-97E0-494554FF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31" y="74682"/>
            <a:ext cx="5846329" cy="670863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</p:pic>
      <p:sp>
        <p:nvSpPr>
          <p:cNvPr id="81" name="Ellipse 80">
            <a:extLst>
              <a:ext uri="{FF2B5EF4-FFF2-40B4-BE49-F238E27FC236}">
                <a16:creationId xmlns:a16="http://schemas.microsoft.com/office/drawing/2014/main" id="{766F5361-C667-B33B-A15C-6078D726C338}"/>
              </a:ext>
            </a:extLst>
          </p:cNvPr>
          <p:cNvSpPr/>
          <p:nvPr/>
        </p:nvSpPr>
        <p:spPr>
          <a:xfrm rot="21130263">
            <a:off x="6936211" y="2478351"/>
            <a:ext cx="156276" cy="2971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DA73436-FEC5-6209-0E06-B7D59DB9710F}"/>
              </a:ext>
            </a:extLst>
          </p:cNvPr>
          <p:cNvSpPr/>
          <p:nvPr/>
        </p:nvSpPr>
        <p:spPr>
          <a:xfrm rot="21130263">
            <a:off x="7265825" y="2422883"/>
            <a:ext cx="653562" cy="363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FB172F1D-CBC3-359F-5EFF-2C942FB5D4BB}"/>
              </a:ext>
            </a:extLst>
          </p:cNvPr>
          <p:cNvSpPr/>
          <p:nvPr/>
        </p:nvSpPr>
        <p:spPr>
          <a:xfrm rot="21130263">
            <a:off x="7838561" y="2627128"/>
            <a:ext cx="230624" cy="2957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9E795377-5EFB-5AFF-5A40-6969E01FFBAB}"/>
              </a:ext>
            </a:extLst>
          </p:cNvPr>
          <p:cNvCxnSpPr>
            <a:cxnSpLocks/>
          </p:cNvCxnSpPr>
          <p:nvPr/>
        </p:nvCxnSpPr>
        <p:spPr>
          <a:xfrm>
            <a:off x="7112001" y="2332064"/>
            <a:ext cx="1422399" cy="480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8CCB7779-0B63-2552-D2EB-3A5AF286EEFC}"/>
              </a:ext>
            </a:extLst>
          </p:cNvPr>
          <p:cNvCxnSpPr>
            <a:cxnSpLocks/>
          </p:cNvCxnSpPr>
          <p:nvPr/>
        </p:nvCxnSpPr>
        <p:spPr>
          <a:xfrm>
            <a:off x="8534400" y="2380066"/>
            <a:ext cx="0" cy="3123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9FF46AF5-94DF-6212-DE0C-1C5AE092FB8B}"/>
              </a:ext>
            </a:extLst>
          </p:cNvPr>
          <p:cNvSpPr/>
          <p:nvPr/>
        </p:nvSpPr>
        <p:spPr>
          <a:xfrm rot="21130263">
            <a:off x="7078966" y="2461675"/>
            <a:ext cx="242102" cy="45747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21AD77D1-C64D-37EA-AC12-D473B5BB47D4}"/>
              </a:ext>
            </a:extLst>
          </p:cNvPr>
          <p:cNvSpPr/>
          <p:nvPr/>
        </p:nvSpPr>
        <p:spPr>
          <a:xfrm>
            <a:off x="7072854" y="2187298"/>
            <a:ext cx="269556" cy="22264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C84AD0C2-3BC6-1BB6-E97A-CC90CF02086D}"/>
              </a:ext>
            </a:extLst>
          </p:cNvPr>
          <p:cNvCxnSpPr>
            <a:cxnSpLocks/>
          </p:cNvCxnSpPr>
          <p:nvPr/>
        </p:nvCxnSpPr>
        <p:spPr>
          <a:xfrm>
            <a:off x="7548880" y="2332064"/>
            <a:ext cx="121920" cy="36033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175442B5-881F-2B41-9907-B9A39CC1C1D0}"/>
              </a:ext>
            </a:extLst>
          </p:cNvPr>
          <p:cNvSpPr/>
          <p:nvPr/>
        </p:nvSpPr>
        <p:spPr>
          <a:xfrm rot="449569">
            <a:off x="8269148" y="2616859"/>
            <a:ext cx="502858" cy="3389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5113175B-356C-0F41-417C-3C10753D273E}"/>
              </a:ext>
            </a:extLst>
          </p:cNvPr>
          <p:cNvSpPr/>
          <p:nvPr/>
        </p:nvSpPr>
        <p:spPr>
          <a:xfrm rot="449569">
            <a:off x="8738640" y="2443618"/>
            <a:ext cx="365354" cy="38698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FD973FC3-0CC3-53B7-070E-06CD0CD37F8F}"/>
              </a:ext>
            </a:extLst>
          </p:cNvPr>
          <p:cNvSpPr/>
          <p:nvPr/>
        </p:nvSpPr>
        <p:spPr>
          <a:xfrm>
            <a:off x="9127666" y="2612798"/>
            <a:ext cx="412698" cy="2399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56C45CF1-7FF1-B296-7B51-FEA042DB4918}"/>
              </a:ext>
            </a:extLst>
          </p:cNvPr>
          <p:cNvSpPr/>
          <p:nvPr/>
        </p:nvSpPr>
        <p:spPr>
          <a:xfrm>
            <a:off x="9639914" y="2570424"/>
            <a:ext cx="542761" cy="36308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5ADC0425-A536-205A-7117-0936AFDAFBE8}"/>
              </a:ext>
            </a:extLst>
          </p:cNvPr>
          <p:cNvSpPr/>
          <p:nvPr/>
        </p:nvSpPr>
        <p:spPr>
          <a:xfrm rot="16200000">
            <a:off x="7875958" y="2728347"/>
            <a:ext cx="453283" cy="86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8A758B2B-AE0E-DB4B-4B41-4C7507EF4117}"/>
              </a:ext>
            </a:extLst>
          </p:cNvPr>
          <p:cNvSpPr/>
          <p:nvPr/>
        </p:nvSpPr>
        <p:spPr>
          <a:xfrm>
            <a:off x="7884813" y="3233814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84968F31-CAD2-0427-C7A4-DFE1180A8F30}"/>
              </a:ext>
            </a:extLst>
          </p:cNvPr>
          <p:cNvSpPr/>
          <p:nvPr/>
        </p:nvSpPr>
        <p:spPr>
          <a:xfrm>
            <a:off x="8387276" y="359051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76E2A737-2B52-68D6-F83E-AA85753EE2DC}"/>
              </a:ext>
            </a:extLst>
          </p:cNvPr>
          <p:cNvSpPr/>
          <p:nvPr/>
        </p:nvSpPr>
        <p:spPr>
          <a:xfrm>
            <a:off x="8944493" y="42841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E7D1CF1-9BA4-3410-5E4D-F4A03D648B53}"/>
              </a:ext>
            </a:extLst>
          </p:cNvPr>
          <p:cNvSpPr/>
          <p:nvPr/>
        </p:nvSpPr>
        <p:spPr>
          <a:xfrm>
            <a:off x="10291875" y="50361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0B7B0DAF-A270-02EB-6A31-1810CC41FB11}"/>
              </a:ext>
            </a:extLst>
          </p:cNvPr>
          <p:cNvSpPr/>
          <p:nvPr/>
        </p:nvSpPr>
        <p:spPr>
          <a:xfrm>
            <a:off x="10457738" y="49138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FBC8681A-5024-AB30-1117-58E61848E342}"/>
              </a:ext>
            </a:extLst>
          </p:cNvPr>
          <p:cNvSpPr/>
          <p:nvPr/>
        </p:nvSpPr>
        <p:spPr>
          <a:xfrm>
            <a:off x="10656197" y="468754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028043AB-E980-06CD-957B-498324E78D73}"/>
              </a:ext>
            </a:extLst>
          </p:cNvPr>
          <p:cNvSpPr/>
          <p:nvPr/>
        </p:nvSpPr>
        <p:spPr>
          <a:xfrm>
            <a:off x="10618229" y="4308228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252D3B34-DA88-A5E5-6009-E73A6019F382}"/>
              </a:ext>
            </a:extLst>
          </p:cNvPr>
          <p:cNvSpPr/>
          <p:nvPr/>
        </p:nvSpPr>
        <p:spPr>
          <a:xfrm>
            <a:off x="10656197" y="4100631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10150975-3608-3454-3575-CDF24991E244}"/>
              </a:ext>
            </a:extLst>
          </p:cNvPr>
          <p:cNvSpPr/>
          <p:nvPr/>
        </p:nvSpPr>
        <p:spPr>
          <a:xfrm>
            <a:off x="10656197" y="3968365"/>
            <a:ext cx="144016" cy="122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6E05EAA1-9AAF-F7AE-D682-6EBD89864050}"/>
              </a:ext>
            </a:extLst>
          </p:cNvPr>
          <p:cNvSpPr/>
          <p:nvPr/>
        </p:nvSpPr>
        <p:spPr>
          <a:xfrm>
            <a:off x="8872485" y="4039476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E7EEBC4F-7FC5-6A0C-E45A-5EFBA7AE2D5E}"/>
              </a:ext>
            </a:extLst>
          </p:cNvPr>
          <p:cNvSpPr/>
          <p:nvPr/>
        </p:nvSpPr>
        <p:spPr>
          <a:xfrm>
            <a:off x="7956821" y="323381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633112F6-6DEF-640D-D835-87C1296C3746}"/>
              </a:ext>
            </a:extLst>
          </p:cNvPr>
          <p:cNvSpPr/>
          <p:nvPr/>
        </p:nvSpPr>
        <p:spPr>
          <a:xfrm>
            <a:off x="9313816" y="6019488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5E6A97BB-1076-59E1-4A4E-4A619ADD564E}"/>
              </a:ext>
            </a:extLst>
          </p:cNvPr>
          <p:cNvSpPr/>
          <p:nvPr/>
        </p:nvSpPr>
        <p:spPr>
          <a:xfrm>
            <a:off x="8028829" y="3172658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C90C8065-0631-0BB9-E186-E44173D75ACB}"/>
              </a:ext>
            </a:extLst>
          </p:cNvPr>
          <p:cNvSpPr/>
          <p:nvPr/>
        </p:nvSpPr>
        <p:spPr>
          <a:xfrm>
            <a:off x="8944493" y="45157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BA485A15-A51B-98AF-690D-08FA5B8EB5D3}"/>
              </a:ext>
            </a:extLst>
          </p:cNvPr>
          <p:cNvSpPr/>
          <p:nvPr/>
        </p:nvSpPr>
        <p:spPr>
          <a:xfrm>
            <a:off x="10313722" y="53285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9E6D2BFC-5231-B96B-0AE2-68409C0EBA64}"/>
              </a:ext>
            </a:extLst>
          </p:cNvPr>
          <p:cNvSpPr/>
          <p:nvPr/>
        </p:nvSpPr>
        <p:spPr>
          <a:xfrm>
            <a:off x="10147859" y="545086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3E97C1E7-9272-AE6D-2276-B0901CECD0DD}"/>
              </a:ext>
            </a:extLst>
          </p:cNvPr>
          <p:cNvCxnSpPr>
            <a:cxnSpLocks/>
          </p:cNvCxnSpPr>
          <p:nvPr/>
        </p:nvCxnSpPr>
        <p:spPr>
          <a:xfrm flipV="1">
            <a:off x="10435891" y="4317347"/>
            <a:ext cx="882349" cy="2708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A06F931E-B331-3E79-B9D5-7A2B01222CF4}"/>
              </a:ext>
            </a:extLst>
          </p:cNvPr>
          <p:cNvSpPr/>
          <p:nvPr/>
        </p:nvSpPr>
        <p:spPr>
          <a:xfrm>
            <a:off x="8119221" y="320373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F7D2398B-FB91-9374-24A6-244BA7F4BB9F}"/>
              </a:ext>
            </a:extLst>
          </p:cNvPr>
          <p:cNvSpPr/>
          <p:nvPr/>
        </p:nvSpPr>
        <p:spPr>
          <a:xfrm>
            <a:off x="6548636" y="565978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45931B41-82BB-7475-ED24-5D2D5210C3E8}"/>
              </a:ext>
            </a:extLst>
          </p:cNvPr>
          <p:cNvSpPr/>
          <p:nvPr/>
        </p:nvSpPr>
        <p:spPr>
          <a:xfrm>
            <a:off x="6548636" y="595833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CAC2F694-642D-8D50-CB41-654E5114EE66}"/>
              </a:ext>
            </a:extLst>
          </p:cNvPr>
          <p:cNvSpPr/>
          <p:nvPr/>
        </p:nvSpPr>
        <p:spPr>
          <a:xfrm>
            <a:off x="6554524" y="6080644"/>
            <a:ext cx="144016" cy="122312"/>
          </a:xfrm>
          <a:prstGeom prst="ellipse">
            <a:avLst/>
          </a:prstGeom>
          <a:solidFill>
            <a:srgbClr val="4472C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04B66C4C-1E1F-9107-0178-D9EEEC6F13A0}"/>
              </a:ext>
            </a:extLst>
          </p:cNvPr>
          <p:cNvSpPr/>
          <p:nvPr/>
        </p:nvSpPr>
        <p:spPr>
          <a:xfrm>
            <a:off x="6548636" y="621792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BDAFC72F-74FF-3207-F3BB-1AE9ECA3DD5E}"/>
              </a:ext>
            </a:extLst>
          </p:cNvPr>
          <p:cNvSpPr/>
          <p:nvPr/>
        </p:nvSpPr>
        <p:spPr>
          <a:xfrm>
            <a:off x="6828691" y="264683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7A713C15-00F9-FBDA-D2A8-55B186A4F7D0}"/>
              </a:ext>
            </a:extLst>
          </p:cNvPr>
          <p:cNvSpPr/>
          <p:nvPr/>
        </p:nvSpPr>
        <p:spPr>
          <a:xfrm>
            <a:off x="6851012" y="2398577"/>
            <a:ext cx="144016" cy="122312"/>
          </a:xfrm>
          <a:prstGeom prst="ellipse">
            <a:avLst/>
          </a:prstGeom>
          <a:solidFill>
            <a:srgbClr val="4472C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5254AD7D-965A-B947-714E-2DC483936A41}"/>
              </a:ext>
            </a:extLst>
          </p:cNvPr>
          <p:cNvSpPr/>
          <p:nvPr/>
        </p:nvSpPr>
        <p:spPr>
          <a:xfrm>
            <a:off x="6463226" y="23724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8FE03A6F-05DF-80C0-7372-826E65A6BCDF}"/>
              </a:ext>
            </a:extLst>
          </p:cNvPr>
          <p:cNvSpPr/>
          <p:nvPr/>
        </p:nvSpPr>
        <p:spPr>
          <a:xfrm>
            <a:off x="6463226" y="23724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3CCC67F8-CC38-6B27-4337-61B6F8586706}"/>
              </a:ext>
            </a:extLst>
          </p:cNvPr>
          <p:cNvSpPr/>
          <p:nvPr/>
        </p:nvSpPr>
        <p:spPr>
          <a:xfrm>
            <a:off x="6803431" y="252088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D3C731C0-4EAF-B582-3753-FBFF2804A15D}"/>
              </a:ext>
            </a:extLst>
          </p:cNvPr>
          <p:cNvSpPr/>
          <p:nvPr/>
        </p:nvSpPr>
        <p:spPr>
          <a:xfrm rot="5400000">
            <a:off x="7718673" y="1071385"/>
            <a:ext cx="336307" cy="6540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FE94F614-5390-2C5D-3523-FB5CBE8A3268}"/>
              </a:ext>
            </a:extLst>
          </p:cNvPr>
          <p:cNvSpPr/>
          <p:nvPr/>
        </p:nvSpPr>
        <p:spPr>
          <a:xfrm>
            <a:off x="7751545" y="113425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35A6C9CD-EE84-A4C7-90D9-0ED7FFDBD926}"/>
              </a:ext>
            </a:extLst>
          </p:cNvPr>
          <p:cNvSpPr/>
          <p:nvPr/>
        </p:nvSpPr>
        <p:spPr>
          <a:xfrm>
            <a:off x="7868881" y="113425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EB3552F5-0605-D821-7952-E191784494AA}"/>
              </a:ext>
            </a:extLst>
          </p:cNvPr>
          <p:cNvSpPr/>
          <p:nvPr/>
        </p:nvSpPr>
        <p:spPr>
          <a:xfrm>
            <a:off x="7600425" y="128634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D557E0C3-278B-DB25-6AFC-C5F5AB102DF8}"/>
              </a:ext>
            </a:extLst>
          </p:cNvPr>
          <p:cNvSpPr/>
          <p:nvPr/>
        </p:nvSpPr>
        <p:spPr>
          <a:xfrm rot="220808">
            <a:off x="8018139" y="1065889"/>
            <a:ext cx="2394353" cy="8436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C7651B5A-A845-DAA1-6BC2-1319B2B571F6}"/>
              </a:ext>
            </a:extLst>
          </p:cNvPr>
          <p:cNvCxnSpPr>
            <a:cxnSpLocks/>
          </p:cNvCxnSpPr>
          <p:nvPr/>
        </p:nvCxnSpPr>
        <p:spPr>
          <a:xfrm flipH="1">
            <a:off x="10184367" y="1388101"/>
            <a:ext cx="293772" cy="24244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Ellipse 198">
            <a:extLst>
              <a:ext uri="{FF2B5EF4-FFF2-40B4-BE49-F238E27FC236}">
                <a16:creationId xmlns:a16="http://schemas.microsoft.com/office/drawing/2014/main" id="{8A90AE8F-3F36-C71F-4F73-06D1B4146F85}"/>
              </a:ext>
            </a:extLst>
          </p:cNvPr>
          <p:cNvSpPr/>
          <p:nvPr/>
        </p:nvSpPr>
        <p:spPr>
          <a:xfrm>
            <a:off x="9767984" y="69443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id="{87786060-A796-E483-F93C-BB4E010431AD}"/>
              </a:ext>
            </a:extLst>
          </p:cNvPr>
          <p:cNvCxnSpPr>
            <a:cxnSpLocks/>
          </p:cNvCxnSpPr>
          <p:nvPr/>
        </p:nvCxnSpPr>
        <p:spPr>
          <a:xfrm flipH="1" flipV="1">
            <a:off x="10437099" y="960934"/>
            <a:ext cx="41040" cy="44772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id="{2E402055-4DCC-BFBF-A983-181DC73DDB86}"/>
              </a:ext>
            </a:extLst>
          </p:cNvPr>
          <p:cNvCxnSpPr>
            <a:cxnSpLocks/>
            <a:endCxn id="199" idx="5"/>
          </p:cNvCxnSpPr>
          <p:nvPr/>
        </p:nvCxnSpPr>
        <p:spPr>
          <a:xfrm flipH="1" flipV="1">
            <a:off x="10003187" y="911009"/>
            <a:ext cx="433912" cy="10159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Ellipse 201">
            <a:extLst>
              <a:ext uri="{FF2B5EF4-FFF2-40B4-BE49-F238E27FC236}">
                <a16:creationId xmlns:a16="http://schemas.microsoft.com/office/drawing/2014/main" id="{29F06178-70AF-3701-E9FF-6D7873381928}"/>
              </a:ext>
            </a:extLst>
          </p:cNvPr>
          <p:cNvSpPr/>
          <p:nvPr/>
        </p:nvSpPr>
        <p:spPr>
          <a:xfrm>
            <a:off x="8872246" y="1360838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DBA3D9BB-982C-F80A-C7CC-F2F3898BC84B}"/>
              </a:ext>
            </a:extLst>
          </p:cNvPr>
          <p:cNvSpPr/>
          <p:nvPr/>
        </p:nvSpPr>
        <p:spPr>
          <a:xfrm>
            <a:off x="8709656" y="1012599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951A6167-B20A-383C-D09E-95408BD61660}"/>
              </a:ext>
            </a:extLst>
          </p:cNvPr>
          <p:cNvSpPr/>
          <p:nvPr/>
        </p:nvSpPr>
        <p:spPr>
          <a:xfrm>
            <a:off x="8279909" y="1104965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0E29C7AA-2782-2925-DC1F-C3C35462C16E}"/>
              </a:ext>
            </a:extLst>
          </p:cNvPr>
          <p:cNvCxnSpPr>
            <a:cxnSpLocks/>
            <a:stCxn id="199" idx="3"/>
            <a:endCxn id="202" idx="7"/>
          </p:cNvCxnSpPr>
          <p:nvPr/>
        </p:nvCxnSpPr>
        <p:spPr>
          <a:xfrm flipH="1">
            <a:off x="9107449" y="911009"/>
            <a:ext cx="700890" cy="48698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avec flèche 205">
            <a:extLst>
              <a:ext uri="{FF2B5EF4-FFF2-40B4-BE49-F238E27FC236}">
                <a16:creationId xmlns:a16="http://schemas.microsoft.com/office/drawing/2014/main" id="{A594B30B-ED74-8EF4-A136-92DC5D7D3789}"/>
              </a:ext>
            </a:extLst>
          </p:cNvPr>
          <p:cNvCxnSpPr>
            <a:cxnSpLocks/>
            <a:endCxn id="203" idx="6"/>
          </p:cNvCxnSpPr>
          <p:nvPr/>
        </p:nvCxnSpPr>
        <p:spPr>
          <a:xfrm flipH="1">
            <a:off x="8985214" y="1104965"/>
            <a:ext cx="577126" cy="34499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Ellipse 206">
            <a:extLst>
              <a:ext uri="{FF2B5EF4-FFF2-40B4-BE49-F238E27FC236}">
                <a16:creationId xmlns:a16="http://schemas.microsoft.com/office/drawing/2014/main" id="{08BD3E52-E3F4-9714-739F-611838DB930B}"/>
              </a:ext>
            </a:extLst>
          </p:cNvPr>
          <p:cNvSpPr/>
          <p:nvPr/>
        </p:nvSpPr>
        <p:spPr>
          <a:xfrm>
            <a:off x="7993532" y="721696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6A3BD139-A46F-29BA-B61C-D93C17DD3A54}"/>
              </a:ext>
            </a:extLst>
          </p:cNvPr>
          <p:cNvSpPr/>
          <p:nvPr/>
        </p:nvSpPr>
        <p:spPr>
          <a:xfrm>
            <a:off x="7737918" y="1249951"/>
            <a:ext cx="275558" cy="25372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111249FF-95C5-D4E4-C989-CB1E514F0367}"/>
              </a:ext>
            </a:extLst>
          </p:cNvPr>
          <p:cNvSpPr/>
          <p:nvPr/>
        </p:nvSpPr>
        <p:spPr>
          <a:xfrm>
            <a:off x="7695833" y="82130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555447A6-B97D-D7BD-3230-A0ABD134A780}"/>
              </a:ext>
            </a:extLst>
          </p:cNvPr>
          <p:cNvSpPr/>
          <p:nvPr/>
        </p:nvSpPr>
        <p:spPr>
          <a:xfrm>
            <a:off x="9908809" y="1503680"/>
            <a:ext cx="275558" cy="25372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0717E222-F89E-A4D6-A4BE-60B3CD161C0C}"/>
              </a:ext>
            </a:extLst>
          </p:cNvPr>
          <p:cNvSpPr/>
          <p:nvPr/>
        </p:nvSpPr>
        <p:spPr>
          <a:xfrm>
            <a:off x="6924380" y="27900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4DD24101-B6F2-C1B7-B6F2-76C84B7E7C9F}"/>
              </a:ext>
            </a:extLst>
          </p:cNvPr>
          <p:cNvSpPr/>
          <p:nvPr/>
        </p:nvSpPr>
        <p:spPr>
          <a:xfrm>
            <a:off x="11705381" y="1985490"/>
            <a:ext cx="275558" cy="25372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5ED16E-34C9-65F1-4B9A-A2DB09C3119B}"/>
              </a:ext>
            </a:extLst>
          </p:cNvPr>
          <p:cNvSpPr/>
          <p:nvPr/>
        </p:nvSpPr>
        <p:spPr>
          <a:xfrm>
            <a:off x="7875697" y="3505808"/>
            <a:ext cx="684684" cy="3072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Golfe de Guinée</a:t>
            </a:r>
          </a:p>
        </p:txBody>
      </p:sp>
    </p:spTree>
    <p:extLst>
      <p:ext uri="{BB962C8B-B14F-4D97-AF65-F5344CB8AC3E}">
        <p14:creationId xmlns:p14="http://schemas.microsoft.com/office/powerpoint/2010/main" val="123410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4B39C-9F7B-612A-9524-90E29B344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42D17-2D79-60C3-99D9-8D62974EB8ED}"/>
              </a:ext>
            </a:extLst>
          </p:cNvPr>
          <p:cNvSpPr/>
          <p:nvPr/>
        </p:nvSpPr>
        <p:spPr>
          <a:xfrm>
            <a:off x="89608" y="135201"/>
            <a:ext cx="3608632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1000-1852 : Dans le golfe de Guinée, les puissants royaumes côtiers s’insèrent dans la traite atlantique des esclaves</a:t>
            </a:r>
          </a:p>
        </p:txBody>
      </p:sp>
      <p:pic>
        <p:nvPicPr>
          <p:cNvPr id="2" name="Picture 3" descr="C:\Users\Christophe\Pictures\My Scans\2016-04 (avr.)\scan0010.jpg">
            <a:extLst>
              <a:ext uri="{FF2B5EF4-FFF2-40B4-BE49-F238E27FC236}">
                <a16:creationId xmlns:a16="http://schemas.microsoft.com/office/drawing/2014/main" id="{66AFB3D7-81E1-1DA3-0FF0-BFD70E7EE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92" y="116632"/>
            <a:ext cx="8277000" cy="51125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43839F0-ACC9-33AD-C0F5-7218662D8BB4}"/>
              </a:ext>
            </a:extLst>
          </p:cNvPr>
          <p:cNvSpPr/>
          <p:nvPr/>
        </p:nvSpPr>
        <p:spPr>
          <a:xfrm>
            <a:off x="7686680" y="371703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71447DC-0998-0EAF-4629-ECB6448157D1}"/>
              </a:ext>
            </a:extLst>
          </p:cNvPr>
          <p:cNvSpPr/>
          <p:nvPr/>
        </p:nvSpPr>
        <p:spPr>
          <a:xfrm>
            <a:off x="7549864" y="371703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A53C79A-40DE-7659-8A55-6A2901C8A8E4}"/>
              </a:ext>
            </a:extLst>
          </p:cNvPr>
          <p:cNvSpPr/>
          <p:nvPr/>
        </p:nvSpPr>
        <p:spPr>
          <a:xfrm>
            <a:off x="7847290" y="3655876"/>
            <a:ext cx="144016" cy="122312"/>
          </a:xfrm>
          <a:prstGeom prst="ellipse">
            <a:avLst/>
          </a:prstGeom>
          <a:solidFill>
            <a:srgbClr val="D09E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85AD026-FF92-940D-AC63-877B9E8D9BD0}"/>
              </a:ext>
            </a:extLst>
          </p:cNvPr>
          <p:cNvSpPr/>
          <p:nvPr/>
        </p:nvSpPr>
        <p:spPr>
          <a:xfrm>
            <a:off x="4912202" y="2870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37AC632-05B3-924A-E1C4-592B086B22A2}"/>
              </a:ext>
            </a:extLst>
          </p:cNvPr>
          <p:cNvSpPr/>
          <p:nvPr/>
        </p:nvSpPr>
        <p:spPr>
          <a:xfrm rot="19358475">
            <a:off x="4137623" y="932081"/>
            <a:ext cx="727303" cy="4077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3F1C901-0AF4-E1F0-B27A-82B31EF49E43}"/>
              </a:ext>
            </a:extLst>
          </p:cNvPr>
          <p:cNvSpPr/>
          <p:nvPr/>
        </p:nvSpPr>
        <p:spPr>
          <a:xfrm rot="21130263">
            <a:off x="4319799" y="1317823"/>
            <a:ext cx="481819" cy="3909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C3916E7-9EE8-8F85-3CE0-D7EDA2EAD98B}"/>
              </a:ext>
            </a:extLst>
          </p:cNvPr>
          <p:cNvSpPr/>
          <p:nvPr/>
        </p:nvSpPr>
        <p:spPr>
          <a:xfrm>
            <a:off x="4302304" y="908720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F9956BE-4910-209D-CA90-078C2B52C8CA}"/>
              </a:ext>
            </a:extLst>
          </p:cNvPr>
          <p:cNvSpPr/>
          <p:nvPr/>
        </p:nvSpPr>
        <p:spPr>
          <a:xfrm>
            <a:off x="4086280" y="1268760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E88F8F6-9027-E25D-7FD5-37D9BDA026B8}"/>
              </a:ext>
            </a:extLst>
          </p:cNvPr>
          <p:cNvSpPr/>
          <p:nvPr/>
        </p:nvSpPr>
        <p:spPr>
          <a:xfrm>
            <a:off x="4318628" y="154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C187708-DB84-C013-BE58-8E25DBD9750D}"/>
              </a:ext>
            </a:extLst>
          </p:cNvPr>
          <p:cNvSpPr/>
          <p:nvPr/>
        </p:nvSpPr>
        <p:spPr>
          <a:xfrm>
            <a:off x="4390636" y="19888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3E38DA1-B456-6B2C-379D-C3BC296CC749}"/>
              </a:ext>
            </a:extLst>
          </p:cNvPr>
          <p:cNvSpPr/>
          <p:nvPr/>
        </p:nvSpPr>
        <p:spPr>
          <a:xfrm>
            <a:off x="4302304" y="187601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C5CEFF8-32CF-5250-645E-1403F3D85F22}"/>
              </a:ext>
            </a:extLst>
          </p:cNvPr>
          <p:cNvSpPr/>
          <p:nvPr/>
        </p:nvSpPr>
        <p:spPr>
          <a:xfrm rot="2410814">
            <a:off x="4535797" y="843832"/>
            <a:ext cx="792184" cy="3307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3BF8D02-2095-FA15-17B8-16E499E5B375}"/>
              </a:ext>
            </a:extLst>
          </p:cNvPr>
          <p:cNvSpPr/>
          <p:nvPr/>
        </p:nvSpPr>
        <p:spPr>
          <a:xfrm rot="18978932">
            <a:off x="5534319" y="879127"/>
            <a:ext cx="1271639" cy="9158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94C4046-90BD-6C94-EFEF-A6AE6D88D20C}"/>
              </a:ext>
            </a:extLst>
          </p:cNvPr>
          <p:cNvSpPr/>
          <p:nvPr/>
        </p:nvSpPr>
        <p:spPr>
          <a:xfrm rot="18978932">
            <a:off x="6286268" y="1180553"/>
            <a:ext cx="1373966" cy="61319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337B46A-15E1-CCA3-F1AE-6843EC11DD5F}"/>
              </a:ext>
            </a:extLst>
          </p:cNvPr>
          <p:cNvSpPr/>
          <p:nvPr/>
        </p:nvSpPr>
        <p:spPr>
          <a:xfrm>
            <a:off x="8497529" y="2243257"/>
            <a:ext cx="698849" cy="5656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6DF1ED6-07CC-CB93-36A6-75F56E185ECB}"/>
              </a:ext>
            </a:extLst>
          </p:cNvPr>
          <p:cNvSpPr/>
          <p:nvPr/>
        </p:nvSpPr>
        <p:spPr>
          <a:xfrm rot="21086849">
            <a:off x="7422516" y="1462442"/>
            <a:ext cx="682816" cy="98136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31B1523-5DE7-34BA-7027-8FBD367F89A4}"/>
              </a:ext>
            </a:extLst>
          </p:cNvPr>
          <p:cNvSpPr/>
          <p:nvPr/>
        </p:nvSpPr>
        <p:spPr>
          <a:xfrm rot="21086849">
            <a:off x="8033003" y="1781932"/>
            <a:ext cx="404803" cy="53259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3F8EDE5-EC6B-EEEE-F9B1-8FA61F435F41}"/>
              </a:ext>
            </a:extLst>
          </p:cNvPr>
          <p:cNvSpPr/>
          <p:nvPr/>
        </p:nvSpPr>
        <p:spPr>
          <a:xfrm rot="1294702">
            <a:off x="6494360" y="1907515"/>
            <a:ext cx="877346" cy="11171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2E9E7D4-D47A-CC25-593A-F9A3550FB182}"/>
              </a:ext>
            </a:extLst>
          </p:cNvPr>
          <p:cNvSpPr/>
          <p:nvPr/>
        </p:nvSpPr>
        <p:spPr>
          <a:xfrm rot="1407754">
            <a:off x="8808127" y="1543041"/>
            <a:ext cx="1518536" cy="9844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850E2E8-08DD-D42C-227A-5879FD435931}"/>
              </a:ext>
            </a:extLst>
          </p:cNvPr>
          <p:cNvCxnSpPr>
            <a:cxnSpLocks/>
          </p:cNvCxnSpPr>
          <p:nvPr/>
        </p:nvCxnSpPr>
        <p:spPr>
          <a:xfrm flipH="1">
            <a:off x="8940182" y="2268824"/>
            <a:ext cx="1005449" cy="1591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5E483E05-21C1-0F42-5C65-1BD5A8F96E72}"/>
              </a:ext>
            </a:extLst>
          </p:cNvPr>
          <p:cNvSpPr/>
          <p:nvPr/>
        </p:nvSpPr>
        <p:spPr>
          <a:xfrm>
            <a:off x="8796166" y="2366816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D79742AD-7793-8965-6984-5EFB67B5FC5E}"/>
              </a:ext>
            </a:extLst>
          </p:cNvPr>
          <p:cNvCxnSpPr>
            <a:cxnSpLocks/>
          </p:cNvCxnSpPr>
          <p:nvPr/>
        </p:nvCxnSpPr>
        <p:spPr>
          <a:xfrm flipH="1">
            <a:off x="9418320" y="2139944"/>
            <a:ext cx="631851" cy="10068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EE853F68-0C28-62F7-183B-6D142BBCFF47}"/>
              </a:ext>
            </a:extLst>
          </p:cNvPr>
          <p:cNvSpPr/>
          <p:nvPr/>
        </p:nvSpPr>
        <p:spPr>
          <a:xfrm>
            <a:off x="10210892" y="376163"/>
            <a:ext cx="1549632" cy="205180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6A5EF1D-48D7-4203-5A5C-76EFA8FCC885}"/>
              </a:ext>
            </a:extLst>
          </p:cNvPr>
          <p:cNvSpPr/>
          <p:nvPr/>
        </p:nvSpPr>
        <p:spPr>
          <a:xfrm>
            <a:off x="9401693" y="50054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0674060C-7AEC-C2FC-1DF8-F2EB25113274}"/>
              </a:ext>
            </a:extLst>
          </p:cNvPr>
          <p:cNvCxnSpPr>
            <a:cxnSpLocks/>
          </p:cNvCxnSpPr>
          <p:nvPr/>
        </p:nvCxnSpPr>
        <p:spPr>
          <a:xfrm flipH="1" flipV="1">
            <a:off x="10985708" y="116632"/>
            <a:ext cx="72008" cy="39983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EF473FBB-DA81-BDCE-D68D-0A63DBA0873B}"/>
              </a:ext>
            </a:extLst>
          </p:cNvPr>
          <p:cNvCxnSpPr>
            <a:cxnSpLocks/>
          </p:cNvCxnSpPr>
          <p:nvPr/>
        </p:nvCxnSpPr>
        <p:spPr>
          <a:xfrm>
            <a:off x="11057716" y="638781"/>
            <a:ext cx="0" cy="102700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9DA6CAD8-8D3A-6124-3D72-0DE875516E06}"/>
              </a:ext>
            </a:extLst>
          </p:cNvPr>
          <p:cNvSpPr/>
          <p:nvPr/>
        </p:nvSpPr>
        <p:spPr>
          <a:xfrm>
            <a:off x="10985708" y="516469"/>
            <a:ext cx="144016" cy="122312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01E44D8-B6CD-D0B8-D145-5A992EB7740F}"/>
              </a:ext>
            </a:extLst>
          </p:cNvPr>
          <p:cNvCxnSpPr>
            <a:cxnSpLocks/>
          </p:cNvCxnSpPr>
          <p:nvPr/>
        </p:nvCxnSpPr>
        <p:spPr>
          <a:xfrm>
            <a:off x="9954869" y="2107339"/>
            <a:ext cx="9238" cy="144522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6341E67-657D-CDDE-D9B3-E44A80BC6506}"/>
              </a:ext>
            </a:extLst>
          </p:cNvPr>
          <p:cNvCxnSpPr>
            <a:cxnSpLocks/>
          </p:cNvCxnSpPr>
          <p:nvPr/>
        </p:nvCxnSpPr>
        <p:spPr>
          <a:xfrm flipV="1">
            <a:off x="9892099" y="116632"/>
            <a:ext cx="318793" cy="83139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E03E29B8-D3B1-7965-6EA0-4B38897A8A34}"/>
              </a:ext>
            </a:extLst>
          </p:cNvPr>
          <p:cNvCxnSpPr>
            <a:cxnSpLocks/>
          </p:cNvCxnSpPr>
          <p:nvPr/>
        </p:nvCxnSpPr>
        <p:spPr>
          <a:xfrm>
            <a:off x="9892099" y="1070339"/>
            <a:ext cx="125540" cy="113732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2D61AA17-AE6D-4DE4-F8E3-EF9FE06B14D8}"/>
              </a:ext>
            </a:extLst>
          </p:cNvPr>
          <p:cNvSpPr/>
          <p:nvPr/>
        </p:nvSpPr>
        <p:spPr>
          <a:xfrm>
            <a:off x="9820091" y="948027"/>
            <a:ext cx="144016" cy="12231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25601C1-61CE-8F14-5318-1FBD19DC7F11}"/>
              </a:ext>
            </a:extLst>
          </p:cNvPr>
          <p:cNvSpPr/>
          <p:nvPr/>
        </p:nvSpPr>
        <p:spPr>
          <a:xfrm rot="2410814">
            <a:off x="5039364" y="1488822"/>
            <a:ext cx="424930" cy="33799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BD7BCEC-55AC-B7E2-9270-B9FD0942DE39}"/>
              </a:ext>
            </a:extLst>
          </p:cNvPr>
          <p:cNvSpPr/>
          <p:nvPr/>
        </p:nvSpPr>
        <p:spPr>
          <a:xfrm rot="2410814">
            <a:off x="4588409" y="1780876"/>
            <a:ext cx="1012210" cy="7005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6EE932B6-F88E-9F2C-3AB0-8931ED54995B}"/>
              </a:ext>
            </a:extLst>
          </p:cNvPr>
          <p:cNvCxnSpPr>
            <a:cxnSpLocks/>
          </p:cNvCxnSpPr>
          <p:nvPr/>
        </p:nvCxnSpPr>
        <p:spPr>
          <a:xfrm flipH="1">
            <a:off x="7353339" y="2471216"/>
            <a:ext cx="1463918" cy="75990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53CC0338-490E-A8A2-38A5-4542889D42CE}"/>
              </a:ext>
            </a:extLst>
          </p:cNvPr>
          <p:cNvSpPr/>
          <p:nvPr/>
        </p:nvSpPr>
        <p:spPr>
          <a:xfrm>
            <a:off x="7028896" y="3115768"/>
            <a:ext cx="552634" cy="23071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or</a:t>
            </a: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D6BBAD75-1E65-75A5-1009-736EA0FCA74E}"/>
              </a:ext>
            </a:extLst>
          </p:cNvPr>
          <p:cNvCxnSpPr>
            <a:cxnSpLocks/>
          </p:cNvCxnSpPr>
          <p:nvPr/>
        </p:nvCxnSpPr>
        <p:spPr>
          <a:xfrm flipH="1">
            <a:off x="9820091" y="1637017"/>
            <a:ext cx="1176327" cy="5816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F87D9ACF-6FFB-DD92-E04D-79AD91255F39}"/>
              </a:ext>
            </a:extLst>
          </p:cNvPr>
          <p:cNvSpPr/>
          <p:nvPr/>
        </p:nvSpPr>
        <p:spPr>
          <a:xfrm>
            <a:off x="9820091" y="2107339"/>
            <a:ext cx="269556" cy="22264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H</a:t>
            </a: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5391D9D5-E29A-F0E0-F4AA-9C0E0AD338FB}"/>
              </a:ext>
            </a:extLst>
          </p:cNvPr>
          <p:cNvCxnSpPr>
            <a:cxnSpLocks/>
          </p:cNvCxnSpPr>
          <p:nvPr/>
        </p:nvCxnSpPr>
        <p:spPr>
          <a:xfrm>
            <a:off x="10985708" y="1628800"/>
            <a:ext cx="670749" cy="26338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8C400FB9-13A6-6077-6F7D-5069C6088AD3}"/>
              </a:ext>
            </a:extLst>
          </p:cNvPr>
          <p:cNvCxnSpPr>
            <a:cxnSpLocks/>
          </p:cNvCxnSpPr>
          <p:nvPr/>
        </p:nvCxnSpPr>
        <p:spPr>
          <a:xfrm flipH="1">
            <a:off x="10373710" y="1778047"/>
            <a:ext cx="1369336" cy="165095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DF9F9B1C-46FB-0E53-75E8-359817FE2ED7}"/>
              </a:ext>
            </a:extLst>
          </p:cNvPr>
          <p:cNvCxnSpPr>
            <a:cxnSpLocks/>
          </p:cNvCxnSpPr>
          <p:nvPr/>
        </p:nvCxnSpPr>
        <p:spPr>
          <a:xfrm flipV="1">
            <a:off x="11637054" y="1854212"/>
            <a:ext cx="445935" cy="203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CD32DE5F-6510-AE5E-9094-A58CC40298BD}"/>
              </a:ext>
            </a:extLst>
          </p:cNvPr>
          <p:cNvSpPr/>
          <p:nvPr/>
        </p:nvSpPr>
        <p:spPr>
          <a:xfrm>
            <a:off x="11512966" y="1745442"/>
            <a:ext cx="269556" cy="222641"/>
          </a:xfrm>
          <a:prstGeom prst="ellipse">
            <a:avLst/>
          </a:prstGeom>
          <a:solidFill>
            <a:srgbClr val="C9A6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749626BD-BF8B-7624-9CB4-D40BB452E227}"/>
              </a:ext>
            </a:extLst>
          </p:cNvPr>
          <p:cNvSpPr/>
          <p:nvPr/>
        </p:nvSpPr>
        <p:spPr>
          <a:xfrm>
            <a:off x="9567395" y="3278008"/>
            <a:ext cx="1466088" cy="29639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esclaves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D6FCAEA-FA8D-058C-4600-FCCB44CCE987}"/>
              </a:ext>
            </a:extLst>
          </p:cNvPr>
          <p:cNvSpPr/>
          <p:nvPr/>
        </p:nvSpPr>
        <p:spPr>
          <a:xfrm>
            <a:off x="4014272" y="47828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EA55A9B-0F2A-87F5-5518-FD8AE8F78B07}"/>
              </a:ext>
            </a:extLst>
          </p:cNvPr>
          <p:cNvSpPr/>
          <p:nvPr/>
        </p:nvSpPr>
        <p:spPr>
          <a:xfrm>
            <a:off x="4820502" y="4721684"/>
            <a:ext cx="144016" cy="12231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034B8A2-7AA6-04CA-6228-292FE6FE30C3}"/>
              </a:ext>
            </a:extLst>
          </p:cNvPr>
          <p:cNvSpPr/>
          <p:nvPr/>
        </p:nvSpPr>
        <p:spPr>
          <a:xfrm>
            <a:off x="4799377" y="48833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14DE760-FDA2-F7FB-6627-86139D6839FB}"/>
              </a:ext>
            </a:extLst>
          </p:cNvPr>
          <p:cNvSpPr/>
          <p:nvPr/>
        </p:nvSpPr>
        <p:spPr>
          <a:xfrm>
            <a:off x="4014272" y="4905152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F9CABA6-45E9-3DD7-C0E3-A43B04BF7F89}"/>
              </a:ext>
            </a:extLst>
          </p:cNvPr>
          <p:cNvSpPr/>
          <p:nvPr/>
        </p:nvSpPr>
        <p:spPr>
          <a:xfrm>
            <a:off x="8323630" y="349032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F1F3466-075D-5D6B-311F-8DD1FFDD63CA}"/>
              </a:ext>
            </a:extLst>
          </p:cNvPr>
          <p:cNvSpPr/>
          <p:nvPr/>
        </p:nvSpPr>
        <p:spPr>
          <a:xfrm>
            <a:off x="4923694" y="1260996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EBE140C-2EB5-BBB4-9081-3F4FC05AD43F}"/>
              </a:ext>
            </a:extLst>
          </p:cNvPr>
          <p:cNvSpPr/>
          <p:nvPr/>
        </p:nvSpPr>
        <p:spPr>
          <a:xfrm>
            <a:off x="7321240" y="2501372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9C6A8F5-0341-069C-686E-99497E8A6EAF}"/>
              </a:ext>
            </a:extLst>
          </p:cNvPr>
          <p:cNvSpPr/>
          <p:nvPr/>
        </p:nvSpPr>
        <p:spPr>
          <a:xfrm>
            <a:off x="11434951" y="2268824"/>
            <a:ext cx="552634" cy="23071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es</a:t>
            </a:r>
          </a:p>
        </p:txBody>
      </p:sp>
    </p:spTree>
    <p:extLst>
      <p:ext uri="{BB962C8B-B14F-4D97-AF65-F5344CB8AC3E}">
        <p14:creationId xmlns:p14="http://schemas.microsoft.com/office/powerpoint/2010/main" val="24765232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94418</TotalTime>
  <Words>4882</Words>
  <Application>Microsoft Office PowerPoint</Application>
  <PresentationFormat>Grand écran</PresentationFormat>
  <Paragraphs>1112</Paragraphs>
  <Slides>31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31 mars 2026 (10/14)  8ème période : 1815-1914 Europe et Russie à la conquête de l’Orient et de l’Asie  1554-1830 : L’Afrique occidentale, l’Afrique du Nord et la vallée du Nil Avant l’impérialisme européen  Suite…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759</cp:revision>
  <dcterms:created xsi:type="dcterms:W3CDTF">2023-07-15T08:08:34Z</dcterms:created>
  <dcterms:modified xsi:type="dcterms:W3CDTF">2026-03-31T08:57:05Z</dcterms:modified>
</cp:coreProperties>
</file>