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13873" r:id="rId2"/>
    <p:sldId id="13920" r:id="rId3"/>
    <p:sldId id="1865" r:id="rId4"/>
    <p:sldId id="13926" r:id="rId5"/>
    <p:sldId id="13921" r:id="rId6"/>
    <p:sldId id="13922" r:id="rId7"/>
    <p:sldId id="13877" r:id="rId8"/>
    <p:sldId id="13923" r:id="rId9"/>
    <p:sldId id="13876" r:id="rId10"/>
    <p:sldId id="13925" r:id="rId11"/>
    <p:sldId id="13878" r:id="rId12"/>
    <p:sldId id="13912" r:id="rId13"/>
    <p:sldId id="13908" r:id="rId14"/>
    <p:sldId id="13879" r:id="rId15"/>
    <p:sldId id="13880" r:id="rId16"/>
    <p:sldId id="13881" r:id="rId17"/>
    <p:sldId id="13882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66CC"/>
    <a:srgbClr val="800080"/>
    <a:srgbClr val="FF33CC"/>
    <a:srgbClr val="A88000"/>
    <a:srgbClr val="FF0000"/>
    <a:srgbClr val="FF99CC"/>
    <a:srgbClr val="ED7D31"/>
    <a:srgbClr val="FF99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EB1521-C113-4E74-80D0-FE861A448003}" v="4" dt="2025-12-08T17:01:43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21" autoAdjust="0"/>
    <p:restoredTop sz="94061" autoAdjust="0"/>
  </p:normalViewPr>
  <p:slideViewPr>
    <p:cSldViewPr snapToGrid="0">
      <p:cViewPr varScale="1">
        <p:scale>
          <a:sx n="59" d="100"/>
          <a:sy n="59" d="100"/>
        </p:scale>
        <p:origin x="956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79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57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 JENTA" userId="8d1209f4831e9c53" providerId="LiveId" clId="{904B13E8-5561-4C71-BC7C-B64964A84905}"/>
    <pc:docChg chg="undo custSel addSld delSld modSld">
      <pc:chgData name="Christophe JENTA" userId="8d1209f4831e9c53" providerId="LiveId" clId="{904B13E8-5561-4C71-BC7C-B64964A84905}" dt="2025-12-08T17:02:08.647" v="426" actId="20577"/>
      <pc:docMkLst>
        <pc:docMk/>
      </pc:docMkLst>
      <pc:sldChg chg="add del">
        <pc:chgData name="Christophe JENTA" userId="8d1209f4831e9c53" providerId="LiveId" clId="{904B13E8-5561-4C71-BC7C-B64964A84905}" dt="2025-12-08T14:32:56.854" v="324"/>
        <pc:sldMkLst>
          <pc:docMk/>
          <pc:sldMk cId="2983229693" sldId="12207"/>
        </pc:sldMkLst>
      </pc:sldChg>
      <pc:sldChg chg="delSp add del mod">
        <pc:chgData name="Christophe JENTA" userId="8d1209f4831e9c53" providerId="LiveId" clId="{904B13E8-5561-4C71-BC7C-B64964A84905}" dt="2025-12-08T14:34:51.473" v="399" actId="478"/>
        <pc:sldMkLst>
          <pc:docMk/>
          <pc:sldMk cId="155608898" sldId="12233"/>
        </pc:sldMkLst>
        <pc:picChg chg="del">
          <ac:chgData name="Christophe JENTA" userId="8d1209f4831e9c53" providerId="LiveId" clId="{904B13E8-5561-4C71-BC7C-B64964A84905}" dt="2025-12-08T14:34:51.473" v="399" actId="478"/>
          <ac:picMkLst>
            <pc:docMk/>
            <pc:sldMk cId="155608898" sldId="12233"/>
            <ac:picMk id="7" creationId="{8EE931FA-0CE5-180B-B71B-F06C1FC8DE95}"/>
          </ac:picMkLst>
        </pc:picChg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2308736276" sldId="12234"/>
        </pc:sldMkLst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825230792" sldId="12265"/>
        </pc:sldMkLst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936758224" sldId="12357"/>
        </pc:sldMkLst>
      </pc:sldChg>
      <pc:sldChg chg="delSp add del mod">
        <pc:chgData name="Christophe JENTA" userId="8d1209f4831e9c53" providerId="LiveId" clId="{904B13E8-5561-4C71-BC7C-B64964A84905}" dt="2025-12-08T14:34:12.494" v="367" actId="478"/>
        <pc:sldMkLst>
          <pc:docMk/>
          <pc:sldMk cId="3120433939" sldId="13311"/>
        </pc:sldMkLst>
        <pc:picChg chg="del">
          <ac:chgData name="Christophe JENTA" userId="8d1209f4831e9c53" providerId="LiveId" clId="{904B13E8-5561-4C71-BC7C-B64964A84905}" dt="2025-12-08T14:34:12.494" v="367" actId="478"/>
          <ac:picMkLst>
            <pc:docMk/>
            <pc:sldMk cId="3120433939" sldId="13311"/>
            <ac:picMk id="3" creationId="{39C1A21E-2B8D-EEF2-D11F-E971E9D74E36}"/>
          </ac:picMkLst>
        </pc:picChg>
      </pc:sldChg>
      <pc:sldChg chg="delSp add del mod">
        <pc:chgData name="Christophe JENTA" userId="8d1209f4831e9c53" providerId="LiveId" clId="{904B13E8-5561-4C71-BC7C-B64964A84905}" dt="2025-12-08T14:34:22.488" v="377" actId="478"/>
        <pc:sldMkLst>
          <pc:docMk/>
          <pc:sldMk cId="2493677344" sldId="13312"/>
        </pc:sldMkLst>
        <pc:picChg chg="del">
          <ac:chgData name="Christophe JENTA" userId="8d1209f4831e9c53" providerId="LiveId" clId="{904B13E8-5561-4C71-BC7C-B64964A84905}" dt="2025-12-08T14:34:19.954" v="373" actId="478"/>
          <ac:picMkLst>
            <pc:docMk/>
            <pc:sldMk cId="2493677344" sldId="13312"/>
            <ac:picMk id="2" creationId="{3F41ED81-2E76-CAB5-2651-1D897C133711}"/>
          </ac:picMkLst>
        </pc:picChg>
        <pc:picChg chg="del">
          <ac:chgData name="Christophe JENTA" userId="8d1209f4831e9c53" providerId="LiveId" clId="{904B13E8-5561-4C71-BC7C-B64964A84905}" dt="2025-12-08T14:34:20.596" v="374" actId="478"/>
          <ac:picMkLst>
            <pc:docMk/>
            <pc:sldMk cId="2493677344" sldId="13312"/>
            <ac:picMk id="4" creationId="{4DC7B046-CF77-B696-94AB-8C52D849D45F}"/>
          </ac:picMkLst>
        </pc:picChg>
        <pc:picChg chg="del">
          <ac:chgData name="Christophe JENTA" userId="8d1209f4831e9c53" providerId="LiveId" clId="{904B13E8-5561-4C71-BC7C-B64964A84905}" dt="2025-12-08T14:34:21.190" v="375" actId="478"/>
          <ac:picMkLst>
            <pc:docMk/>
            <pc:sldMk cId="2493677344" sldId="13312"/>
            <ac:picMk id="8" creationId="{CB3B05DB-A094-6106-76E1-9FFE05744A01}"/>
          </ac:picMkLst>
        </pc:picChg>
        <pc:picChg chg="del">
          <ac:chgData name="Christophe JENTA" userId="8d1209f4831e9c53" providerId="LiveId" clId="{904B13E8-5561-4C71-BC7C-B64964A84905}" dt="2025-12-08T14:34:22.488" v="377" actId="478"/>
          <ac:picMkLst>
            <pc:docMk/>
            <pc:sldMk cId="2493677344" sldId="13312"/>
            <ac:picMk id="10" creationId="{1920ADBE-B0E5-F82C-0449-95EEF2FF5FCA}"/>
          </ac:picMkLst>
        </pc:picChg>
        <pc:picChg chg="del">
          <ac:chgData name="Christophe JENTA" userId="8d1209f4831e9c53" providerId="LiveId" clId="{904B13E8-5561-4C71-BC7C-B64964A84905}" dt="2025-12-08T14:34:21.869" v="376" actId="478"/>
          <ac:picMkLst>
            <pc:docMk/>
            <pc:sldMk cId="2493677344" sldId="13312"/>
            <ac:picMk id="12" creationId="{DCF4E730-60D9-71E9-FC61-6952D82A4494}"/>
          </ac:picMkLst>
        </pc:picChg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1788568346" sldId="13358"/>
        </pc:sldMkLst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1676070176" sldId="13359"/>
        </pc:sldMkLst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818089244" sldId="13373"/>
        </pc:sldMkLst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3971216453" sldId="13428"/>
        </pc:sldMkLst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137474449" sldId="13430"/>
        </pc:sldMkLst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2987522325" sldId="13431"/>
        </pc:sldMkLst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1113766605" sldId="13446"/>
        </pc:sldMkLst>
      </pc:sldChg>
      <pc:sldChg chg="delSp add del mod">
        <pc:chgData name="Christophe JENTA" userId="8d1209f4831e9c53" providerId="LiveId" clId="{904B13E8-5561-4C71-BC7C-B64964A84905}" dt="2025-12-08T14:33:59.576" v="356" actId="478"/>
        <pc:sldMkLst>
          <pc:docMk/>
          <pc:sldMk cId="3750521114" sldId="13447"/>
        </pc:sldMkLst>
        <pc:picChg chg="del">
          <ac:chgData name="Christophe JENTA" userId="8d1209f4831e9c53" providerId="LiveId" clId="{904B13E8-5561-4C71-BC7C-B64964A84905}" dt="2025-12-08T14:33:59.576" v="356" actId="478"/>
          <ac:picMkLst>
            <pc:docMk/>
            <pc:sldMk cId="3750521114" sldId="13447"/>
            <ac:picMk id="3" creationId="{51F14F7D-4C4C-70F7-94FA-174522EB7927}"/>
          </ac:picMkLst>
        </pc:picChg>
        <pc:picChg chg="del">
          <ac:chgData name="Christophe JENTA" userId="8d1209f4831e9c53" providerId="LiveId" clId="{904B13E8-5561-4C71-BC7C-B64964A84905}" dt="2025-12-08T14:33:57.633" v="353" actId="478"/>
          <ac:picMkLst>
            <pc:docMk/>
            <pc:sldMk cId="3750521114" sldId="13447"/>
            <ac:picMk id="5" creationId="{1B1123AD-A1EC-5D5C-D272-C57DCCB5ECD6}"/>
          </ac:picMkLst>
        </pc:picChg>
        <pc:picChg chg="del">
          <ac:chgData name="Christophe JENTA" userId="8d1209f4831e9c53" providerId="LiveId" clId="{904B13E8-5561-4C71-BC7C-B64964A84905}" dt="2025-12-08T14:33:58.386" v="354" actId="478"/>
          <ac:picMkLst>
            <pc:docMk/>
            <pc:sldMk cId="3750521114" sldId="13447"/>
            <ac:picMk id="6" creationId="{5FC29039-0F72-DB45-EFF7-E797C13C0F3C}"/>
          </ac:picMkLst>
        </pc:picChg>
        <pc:picChg chg="del">
          <ac:chgData name="Christophe JENTA" userId="8d1209f4831e9c53" providerId="LiveId" clId="{904B13E8-5561-4C71-BC7C-B64964A84905}" dt="2025-12-08T14:33:58.998" v="355" actId="478"/>
          <ac:picMkLst>
            <pc:docMk/>
            <pc:sldMk cId="3750521114" sldId="13447"/>
            <ac:picMk id="7" creationId="{A128BAC2-CC1B-B9FB-FFE0-ADAD3ABA700E}"/>
          </ac:picMkLst>
        </pc:picChg>
      </pc:sldChg>
      <pc:sldChg chg="delSp add del mod">
        <pc:chgData name="Christophe JENTA" userId="8d1209f4831e9c53" providerId="LiveId" clId="{904B13E8-5561-4C71-BC7C-B64964A84905}" dt="2025-12-08T14:34:18.811" v="372" actId="478"/>
        <pc:sldMkLst>
          <pc:docMk/>
          <pc:sldMk cId="1434913438" sldId="13449"/>
        </pc:sldMkLst>
        <pc:picChg chg="del">
          <ac:chgData name="Christophe JENTA" userId="8d1209f4831e9c53" providerId="LiveId" clId="{904B13E8-5561-4C71-BC7C-B64964A84905}" dt="2025-12-08T14:34:17.841" v="371" actId="478"/>
          <ac:picMkLst>
            <pc:docMk/>
            <pc:sldMk cId="1434913438" sldId="13449"/>
            <ac:picMk id="3" creationId="{EF28CFF5-54B4-58DD-98DB-1387D67C8982}"/>
          </ac:picMkLst>
        </pc:picChg>
        <pc:picChg chg="del">
          <ac:chgData name="Christophe JENTA" userId="8d1209f4831e9c53" providerId="LiveId" clId="{904B13E8-5561-4C71-BC7C-B64964A84905}" dt="2025-12-08T14:34:18.811" v="372" actId="478"/>
          <ac:picMkLst>
            <pc:docMk/>
            <pc:sldMk cId="1434913438" sldId="13449"/>
            <ac:picMk id="5" creationId="{AAAF3CA9-F46D-29F0-721C-E936A9CF5105}"/>
          </ac:picMkLst>
        </pc:picChg>
      </pc:sldChg>
      <pc:sldChg chg="delSp add del mod">
        <pc:chgData name="Christophe JENTA" userId="8d1209f4831e9c53" providerId="LiveId" clId="{904B13E8-5561-4C71-BC7C-B64964A84905}" dt="2025-12-08T14:34:29.254" v="386" actId="478"/>
        <pc:sldMkLst>
          <pc:docMk/>
          <pc:sldMk cId="2383233730" sldId="13450"/>
        </pc:sldMkLst>
        <pc:picChg chg="del">
          <ac:chgData name="Christophe JENTA" userId="8d1209f4831e9c53" providerId="LiveId" clId="{904B13E8-5561-4C71-BC7C-B64964A84905}" dt="2025-12-08T14:34:27.619" v="383" actId="478"/>
          <ac:picMkLst>
            <pc:docMk/>
            <pc:sldMk cId="2383233730" sldId="13450"/>
            <ac:picMk id="3" creationId="{C6DF4BD6-34F7-F230-A739-76C7204CE3A0}"/>
          </ac:picMkLst>
        </pc:picChg>
        <pc:picChg chg="del">
          <ac:chgData name="Christophe JENTA" userId="8d1209f4831e9c53" providerId="LiveId" clId="{904B13E8-5561-4C71-BC7C-B64964A84905}" dt="2025-12-08T14:34:28.132" v="384" actId="478"/>
          <ac:picMkLst>
            <pc:docMk/>
            <pc:sldMk cId="2383233730" sldId="13450"/>
            <ac:picMk id="10" creationId="{6832DF76-79B9-015E-C8AD-A04BEC27892E}"/>
          </ac:picMkLst>
        </pc:picChg>
        <pc:picChg chg="del">
          <ac:chgData name="Christophe JENTA" userId="8d1209f4831e9c53" providerId="LiveId" clId="{904B13E8-5561-4C71-BC7C-B64964A84905}" dt="2025-12-08T14:34:29.254" v="386" actId="478"/>
          <ac:picMkLst>
            <pc:docMk/>
            <pc:sldMk cId="2383233730" sldId="13450"/>
            <ac:picMk id="15" creationId="{9FDDD5B9-D85E-4EF4-D46D-F47195C522AA}"/>
          </ac:picMkLst>
        </pc:picChg>
        <pc:picChg chg="del">
          <ac:chgData name="Christophe JENTA" userId="8d1209f4831e9c53" providerId="LiveId" clId="{904B13E8-5561-4C71-BC7C-B64964A84905}" dt="2025-12-08T14:34:28.700" v="385" actId="478"/>
          <ac:picMkLst>
            <pc:docMk/>
            <pc:sldMk cId="2383233730" sldId="13450"/>
            <ac:picMk id="16" creationId="{08D4579D-B02A-1842-D515-F20514974B9B}"/>
          </ac:picMkLst>
        </pc:picChg>
      </pc:sldChg>
      <pc:sldChg chg="delSp add del mod">
        <pc:chgData name="Christophe JENTA" userId="8d1209f4831e9c53" providerId="LiveId" clId="{904B13E8-5561-4C71-BC7C-B64964A84905}" dt="2025-12-08T14:34:33.011" v="390" actId="478"/>
        <pc:sldMkLst>
          <pc:docMk/>
          <pc:sldMk cId="4117894968" sldId="13451"/>
        </pc:sldMkLst>
        <pc:picChg chg="del">
          <ac:chgData name="Christophe JENTA" userId="8d1209f4831e9c53" providerId="LiveId" clId="{904B13E8-5561-4C71-BC7C-B64964A84905}" dt="2025-12-08T14:34:31.919" v="388" actId="478"/>
          <ac:picMkLst>
            <pc:docMk/>
            <pc:sldMk cId="4117894968" sldId="13451"/>
            <ac:picMk id="5" creationId="{0A33B9A0-4BBE-BC09-4E93-53713CC343C4}"/>
          </ac:picMkLst>
        </pc:picChg>
        <pc:picChg chg="del">
          <ac:chgData name="Christophe JENTA" userId="8d1209f4831e9c53" providerId="LiveId" clId="{904B13E8-5561-4C71-BC7C-B64964A84905}" dt="2025-12-08T14:34:32.523" v="389" actId="478"/>
          <ac:picMkLst>
            <pc:docMk/>
            <pc:sldMk cId="4117894968" sldId="13451"/>
            <ac:picMk id="6" creationId="{F3F94A1C-FFE8-1BA9-4F8A-71E909D76BF4}"/>
          </ac:picMkLst>
        </pc:picChg>
        <pc:picChg chg="del">
          <ac:chgData name="Christophe JENTA" userId="8d1209f4831e9c53" providerId="LiveId" clId="{904B13E8-5561-4C71-BC7C-B64964A84905}" dt="2025-12-08T14:34:31.436" v="387" actId="478"/>
          <ac:picMkLst>
            <pc:docMk/>
            <pc:sldMk cId="4117894968" sldId="13451"/>
            <ac:picMk id="7" creationId="{C5E7932C-2EA5-428D-A8A0-ACEFE91216C1}"/>
          </ac:picMkLst>
        </pc:picChg>
        <pc:picChg chg="del">
          <ac:chgData name="Christophe JENTA" userId="8d1209f4831e9c53" providerId="LiveId" clId="{904B13E8-5561-4C71-BC7C-B64964A84905}" dt="2025-12-08T14:34:33.011" v="390" actId="478"/>
          <ac:picMkLst>
            <pc:docMk/>
            <pc:sldMk cId="4117894968" sldId="13451"/>
            <ac:picMk id="8" creationId="{7CA61F89-89C0-C93D-FCF2-78B8287CF70E}"/>
          </ac:picMkLst>
        </pc:picChg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1016117828" sldId="13452"/>
        </pc:sldMkLst>
      </pc:sldChg>
      <pc:sldChg chg="delSp add del mod">
        <pc:chgData name="Christophe JENTA" userId="8d1209f4831e9c53" providerId="LiveId" clId="{904B13E8-5561-4C71-BC7C-B64964A84905}" dt="2025-12-08T14:34:39.235" v="391" actId="478"/>
        <pc:sldMkLst>
          <pc:docMk/>
          <pc:sldMk cId="105437604" sldId="13454"/>
        </pc:sldMkLst>
        <pc:picChg chg="del">
          <ac:chgData name="Christophe JENTA" userId="8d1209f4831e9c53" providerId="LiveId" clId="{904B13E8-5561-4C71-BC7C-B64964A84905}" dt="2025-12-08T14:34:39.235" v="391" actId="478"/>
          <ac:picMkLst>
            <pc:docMk/>
            <pc:sldMk cId="105437604" sldId="13454"/>
            <ac:picMk id="3" creationId="{DD372904-AF6C-91B0-BE2A-C9CEAB4FA464}"/>
          </ac:picMkLst>
        </pc:picChg>
      </pc:sldChg>
      <pc:sldChg chg="delSp add del mod">
        <pc:chgData name="Christophe JENTA" userId="8d1209f4831e9c53" providerId="LiveId" clId="{904B13E8-5561-4C71-BC7C-B64964A84905}" dt="2025-12-08T14:34:40.908" v="392" actId="478"/>
        <pc:sldMkLst>
          <pc:docMk/>
          <pc:sldMk cId="2709712137" sldId="13455"/>
        </pc:sldMkLst>
        <pc:picChg chg="del">
          <ac:chgData name="Christophe JENTA" userId="8d1209f4831e9c53" providerId="LiveId" clId="{904B13E8-5561-4C71-BC7C-B64964A84905}" dt="2025-12-08T14:34:40.908" v="392" actId="478"/>
          <ac:picMkLst>
            <pc:docMk/>
            <pc:sldMk cId="2709712137" sldId="13455"/>
            <ac:picMk id="2" creationId="{717ECB72-23E8-A0ED-2D78-8511D7E8C512}"/>
          </ac:picMkLst>
        </pc:picChg>
      </pc:sldChg>
      <pc:sldChg chg="delSp add del mod">
        <pc:chgData name="Christophe JENTA" userId="8d1209f4831e9c53" providerId="LiveId" clId="{904B13E8-5561-4C71-BC7C-B64964A84905}" dt="2025-12-08T14:34:44.993" v="397" actId="478"/>
        <pc:sldMkLst>
          <pc:docMk/>
          <pc:sldMk cId="3773903382" sldId="13456"/>
        </pc:sldMkLst>
        <pc:picChg chg="del">
          <ac:chgData name="Christophe JENTA" userId="8d1209f4831e9c53" providerId="LiveId" clId="{904B13E8-5561-4C71-BC7C-B64964A84905}" dt="2025-12-08T14:34:44.275" v="396" actId="478"/>
          <ac:picMkLst>
            <pc:docMk/>
            <pc:sldMk cId="3773903382" sldId="13456"/>
            <ac:picMk id="4" creationId="{8F007FA8-813F-13D6-3F5D-05D9E7D28512}"/>
          </ac:picMkLst>
        </pc:picChg>
        <pc:picChg chg="del">
          <ac:chgData name="Christophe JENTA" userId="8d1209f4831e9c53" providerId="LiveId" clId="{904B13E8-5561-4C71-BC7C-B64964A84905}" dt="2025-12-08T14:34:44.993" v="397" actId="478"/>
          <ac:picMkLst>
            <pc:docMk/>
            <pc:sldMk cId="3773903382" sldId="13456"/>
            <ac:picMk id="6" creationId="{B3F165E9-8902-CFD2-EEC4-DE8E0F3D7B36}"/>
          </ac:picMkLst>
        </pc:picChg>
      </pc:sldChg>
      <pc:sldChg chg="delSp add del mod">
        <pc:chgData name="Christophe JENTA" userId="8d1209f4831e9c53" providerId="LiveId" clId="{904B13E8-5561-4C71-BC7C-B64964A84905}" dt="2025-12-08T14:34:47.259" v="398" actId="478"/>
        <pc:sldMkLst>
          <pc:docMk/>
          <pc:sldMk cId="825639516" sldId="13457"/>
        </pc:sldMkLst>
        <pc:picChg chg="del">
          <ac:chgData name="Christophe JENTA" userId="8d1209f4831e9c53" providerId="LiveId" clId="{904B13E8-5561-4C71-BC7C-B64964A84905}" dt="2025-12-08T14:34:47.259" v="398" actId="478"/>
          <ac:picMkLst>
            <pc:docMk/>
            <pc:sldMk cId="825639516" sldId="13457"/>
            <ac:picMk id="3" creationId="{0528EDAB-8D4E-5E07-5EC3-6EF11C39A5B1}"/>
          </ac:picMkLst>
        </pc:picChg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923684980" sldId="13458"/>
        </pc:sldMkLst>
      </pc:sldChg>
      <pc:sldChg chg="delSp modSp add del mod">
        <pc:chgData name="Christophe JENTA" userId="8d1209f4831e9c53" providerId="LiveId" clId="{904B13E8-5561-4C71-BC7C-B64964A84905}" dt="2025-12-08T14:35:00.767" v="407" actId="478"/>
        <pc:sldMkLst>
          <pc:docMk/>
          <pc:sldMk cId="2126346642" sldId="13461"/>
        </pc:sldMkLst>
        <pc:picChg chg="del mod">
          <ac:chgData name="Christophe JENTA" userId="8d1209f4831e9c53" providerId="LiveId" clId="{904B13E8-5561-4C71-BC7C-B64964A84905}" dt="2025-12-08T14:35:00.767" v="407" actId="478"/>
          <ac:picMkLst>
            <pc:docMk/>
            <pc:sldMk cId="2126346642" sldId="13461"/>
            <ac:picMk id="6" creationId="{B308373B-7836-C1CE-6188-33DCA21BEB67}"/>
          </ac:picMkLst>
        </pc:picChg>
      </pc:sldChg>
      <pc:sldChg chg="delSp add del mod">
        <pc:chgData name="Christophe JENTA" userId="8d1209f4831e9c53" providerId="LiveId" clId="{904B13E8-5561-4C71-BC7C-B64964A84905}" dt="2025-12-08T14:33:43.584" v="348" actId="478"/>
        <pc:sldMkLst>
          <pc:docMk/>
          <pc:sldMk cId="3730667595" sldId="13506"/>
        </pc:sldMkLst>
        <pc:picChg chg="del">
          <ac:chgData name="Christophe JENTA" userId="8d1209f4831e9c53" providerId="LiveId" clId="{904B13E8-5561-4C71-BC7C-B64964A84905}" dt="2025-12-08T14:33:43.584" v="348" actId="478"/>
          <ac:picMkLst>
            <pc:docMk/>
            <pc:sldMk cId="3730667595" sldId="13506"/>
            <ac:picMk id="462" creationId="{71ACD9C8-EF9F-4D62-DD4D-D578AEADC350}"/>
          </ac:picMkLst>
        </pc:picChg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975840490" sldId="13510"/>
        </pc:sldMkLst>
      </pc:sldChg>
      <pc:sldChg chg="delSp add del mod">
        <pc:chgData name="Christophe JENTA" userId="8d1209f4831e9c53" providerId="LiveId" clId="{904B13E8-5561-4C71-BC7C-B64964A84905}" dt="2025-12-08T14:33:25.817" v="331" actId="478"/>
        <pc:sldMkLst>
          <pc:docMk/>
          <pc:sldMk cId="1670982674" sldId="13659"/>
        </pc:sldMkLst>
        <pc:picChg chg="del">
          <ac:chgData name="Christophe JENTA" userId="8d1209f4831e9c53" providerId="LiveId" clId="{904B13E8-5561-4C71-BC7C-B64964A84905}" dt="2025-12-08T14:33:25.311" v="330" actId="478"/>
          <ac:picMkLst>
            <pc:docMk/>
            <pc:sldMk cId="1670982674" sldId="13659"/>
            <ac:picMk id="4" creationId="{746C6EE7-25AA-5641-903C-D36C229D1090}"/>
          </ac:picMkLst>
        </pc:picChg>
        <pc:picChg chg="del">
          <ac:chgData name="Christophe JENTA" userId="8d1209f4831e9c53" providerId="LiveId" clId="{904B13E8-5561-4C71-BC7C-B64964A84905}" dt="2025-12-08T14:33:25.817" v="331" actId="478"/>
          <ac:picMkLst>
            <pc:docMk/>
            <pc:sldMk cId="1670982674" sldId="13659"/>
            <ac:picMk id="6" creationId="{EA81157D-4B9E-C469-1AD2-F7DBEE0D1203}"/>
          </ac:picMkLst>
        </pc:picChg>
        <pc:picChg chg="del">
          <ac:chgData name="Christophe JENTA" userId="8d1209f4831e9c53" providerId="LiveId" clId="{904B13E8-5561-4C71-BC7C-B64964A84905}" dt="2025-12-08T14:33:24.571" v="329" actId="478"/>
          <ac:picMkLst>
            <pc:docMk/>
            <pc:sldMk cId="1670982674" sldId="13659"/>
            <ac:picMk id="8" creationId="{34A75C77-7DEC-0F9F-BC0F-037A295893DC}"/>
          </ac:picMkLst>
        </pc:picChg>
      </pc:sldChg>
      <pc:sldChg chg="delSp add del mod">
        <pc:chgData name="Christophe JENTA" userId="8d1209f4831e9c53" providerId="LiveId" clId="{904B13E8-5561-4C71-BC7C-B64964A84905}" dt="2025-12-08T14:33:28.168" v="334" actId="478"/>
        <pc:sldMkLst>
          <pc:docMk/>
          <pc:sldMk cId="1124822859" sldId="13660"/>
        </pc:sldMkLst>
        <pc:picChg chg="del">
          <ac:chgData name="Christophe JENTA" userId="8d1209f4831e9c53" providerId="LiveId" clId="{904B13E8-5561-4C71-BC7C-B64964A84905}" dt="2025-12-08T14:33:28.168" v="334" actId="478"/>
          <ac:picMkLst>
            <pc:docMk/>
            <pc:sldMk cId="1124822859" sldId="13660"/>
            <ac:picMk id="3" creationId="{97969868-7E24-5757-10EE-DE7AC3306064}"/>
          </ac:picMkLst>
        </pc:picChg>
        <pc:picChg chg="del">
          <ac:chgData name="Christophe JENTA" userId="8d1209f4831e9c53" providerId="LiveId" clId="{904B13E8-5561-4C71-BC7C-B64964A84905}" dt="2025-12-08T14:33:27.515" v="333" actId="478"/>
          <ac:picMkLst>
            <pc:docMk/>
            <pc:sldMk cId="1124822859" sldId="13660"/>
            <ac:picMk id="5" creationId="{B518167C-B613-16C2-FED7-E3BCFBAA8AD8}"/>
          </ac:picMkLst>
        </pc:picChg>
        <pc:picChg chg="del">
          <ac:chgData name="Christophe JENTA" userId="8d1209f4831e9c53" providerId="LiveId" clId="{904B13E8-5561-4C71-BC7C-B64964A84905}" dt="2025-12-08T14:33:26.977" v="332" actId="478"/>
          <ac:picMkLst>
            <pc:docMk/>
            <pc:sldMk cId="1124822859" sldId="13660"/>
            <ac:picMk id="7" creationId="{70ECCB20-0355-5AA2-5391-63F720D8886D}"/>
          </ac:picMkLst>
        </pc:picChg>
      </pc:sldChg>
      <pc:sldChg chg="delSp add del mod">
        <pc:chgData name="Christophe JENTA" userId="8d1209f4831e9c53" providerId="LiveId" clId="{904B13E8-5561-4C71-BC7C-B64964A84905}" dt="2025-12-08T14:33:30.612" v="337" actId="478"/>
        <pc:sldMkLst>
          <pc:docMk/>
          <pc:sldMk cId="2331957571" sldId="13661"/>
        </pc:sldMkLst>
        <pc:picChg chg="del">
          <ac:chgData name="Christophe JENTA" userId="8d1209f4831e9c53" providerId="LiveId" clId="{904B13E8-5561-4C71-BC7C-B64964A84905}" dt="2025-12-08T14:33:29.636" v="335" actId="478"/>
          <ac:picMkLst>
            <pc:docMk/>
            <pc:sldMk cId="2331957571" sldId="13661"/>
            <ac:picMk id="9" creationId="{94BF768F-B5A3-C838-7C03-4DE425BFD331}"/>
          </ac:picMkLst>
        </pc:picChg>
        <pc:picChg chg="del">
          <ac:chgData name="Christophe JENTA" userId="8d1209f4831e9c53" providerId="LiveId" clId="{904B13E8-5561-4C71-BC7C-B64964A84905}" dt="2025-12-08T14:33:30.058" v="336" actId="478"/>
          <ac:picMkLst>
            <pc:docMk/>
            <pc:sldMk cId="2331957571" sldId="13661"/>
            <ac:picMk id="10" creationId="{948D6DD6-1488-288C-2453-227F23138D5E}"/>
          </ac:picMkLst>
        </pc:picChg>
        <pc:picChg chg="del">
          <ac:chgData name="Christophe JENTA" userId="8d1209f4831e9c53" providerId="LiveId" clId="{904B13E8-5561-4C71-BC7C-B64964A84905}" dt="2025-12-08T14:33:30.612" v="337" actId="478"/>
          <ac:picMkLst>
            <pc:docMk/>
            <pc:sldMk cId="2331957571" sldId="13661"/>
            <ac:picMk id="12" creationId="{E87DA51D-276C-C02B-FD89-46820B625C4B}"/>
          </ac:picMkLst>
        </pc:picChg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3847985873" sldId="13662"/>
        </pc:sldMkLst>
      </pc:sldChg>
      <pc:sldChg chg="delSp add del mod">
        <pc:chgData name="Christophe JENTA" userId="8d1209f4831e9c53" providerId="LiveId" clId="{904B13E8-5561-4C71-BC7C-B64964A84905}" dt="2025-12-08T14:34:05.350" v="360" actId="478"/>
        <pc:sldMkLst>
          <pc:docMk/>
          <pc:sldMk cId="3353547305" sldId="13663"/>
        </pc:sldMkLst>
        <pc:picChg chg="del">
          <ac:chgData name="Christophe JENTA" userId="8d1209f4831e9c53" providerId="LiveId" clId="{904B13E8-5561-4C71-BC7C-B64964A84905}" dt="2025-12-08T14:34:05.350" v="360" actId="478"/>
          <ac:picMkLst>
            <pc:docMk/>
            <pc:sldMk cId="3353547305" sldId="13663"/>
            <ac:picMk id="2" creationId="{FEE83F89-61E4-797D-4CAC-3E0FAB5E0D20}"/>
          </ac:picMkLst>
        </pc:picChg>
        <pc:picChg chg="del">
          <ac:chgData name="Christophe JENTA" userId="8d1209f4831e9c53" providerId="LiveId" clId="{904B13E8-5561-4C71-BC7C-B64964A84905}" dt="2025-12-08T14:34:04.852" v="359" actId="478"/>
          <ac:picMkLst>
            <pc:docMk/>
            <pc:sldMk cId="3353547305" sldId="13663"/>
            <ac:picMk id="3" creationId="{8203E28C-1A49-971D-37CE-7F4CD76B3D51}"/>
          </ac:picMkLst>
        </pc:picChg>
      </pc:sldChg>
      <pc:sldChg chg="delSp add del mod">
        <pc:chgData name="Christophe JENTA" userId="8d1209f4831e9c53" providerId="LiveId" clId="{904B13E8-5561-4C71-BC7C-B64964A84905}" dt="2025-12-08T14:34:08.153" v="364" actId="478"/>
        <pc:sldMkLst>
          <pc:docMk/>
          <pc:sldMk cId="1201420890" sldId="13664"/>
        </pc:sldMkLst>
        <pc:picChg chg="del">
          <ac:chgData name="Christophe JENTA" userId="8d1209f4831e9c53" providerId="LiveId" clId="{904B13E8-5561-4C71-BC7C-B64964A84905}" dt="2025-12-08T14:34:06.688" v="361" actId="478"/>
          <ac:picMkLst>
            <pc:docMk/>
            <pc:sldMk cId="1201420890" sldId="13664"/>
            <ac:picMk id="4" creationId="{A9850009-39A4-FFEF-C343-8C7ED84BA3EF}"/>
          </ac:picMkLst>
        </pc:picChg>
        <pc:picChg chg="del">
          <ac:chgData name="Christophe JENTA" userId="8d1209f4831e9c53" providerId="LiveId" clId="{904B13E8-5561-4C71-BC7C-B64964A84905}" dt="2025-12-08T14:34:07.148" v="362" actId="478"/>
          <ac:picMkLst>
            <pc:docMk/>
            <pc:sldMk cId="1201420890" sldId="13664"/>
            <ac:picMk id="5" creationId="{D480B1D3-8D68-67B4-9CC8-60FEB4C447F4}"/>
          </ac:picMkLst>
        </pc:picChg>
        <pc:picChg chg="del">
          <ac:chgData name="Christophe JENTA" userId="8d1209f4831e9c53" providerId="LiveId" clId="{904B13E8-5561-4C71-BC7C-B64964A84905}" dt="2025-12-08T14:34:07.583" v="363" actId="478"/>
          <ac:picMkLst>
            <pc:docMk/>
            <pc:sldMk cId="1201420890" sldId="13664"/>
            <ac:picMk id="7" creationId="{AF86F3D5-779B-72BC-20CF-4E114CD251C6}"/>
          </ac:picMkLst>
        </pc:picChg>
        <pc:picChg chg="del">
          <ac:chgData name="Christophe JENTA" userId="8d1209f4831e9c53" providerId="LiveId" clId="{904B13E8-5561-4C71-BC7C-B64964A84905}" dt="2025-12-08T14:34:08.153" v="364" actId="478"/>
          <ac:picMkLst>
            <pc:docMk/>
            <pc:sldMk cId="1201420890" sldId="13664"/>
            <ac:picMk id="9" creationId="{50FC4589-2650-4B9A-09B7-CB7C3F1A9DDF}"/>
          </ac:picMkLst>
        </pc:picChg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3937596045" sldId="13665"/>
        </pc:sldMkLst>
      </pc:sldChg>
      <pc:sldChg chg="delSp add del mod">
        <pc:chgData name="Christophe JENTA" userId="8d1209f4831e9c53" providerId="LiveId" clId="{904B13E8-5561-4C71-BC7C-B64964A84905}" dt="2025-12-08T14:34:14.782" v="369" actId="478"/>
        <pc:sldMkLst>
          <pc:docMk/>
          <pc:sldMk cId="3308034352" sldId="13666"/>
        </pc:sldMkLst>
        <pc:picChg chg="del">
          <ac:chgData name="Christophe JENTA" userId="8d1209f4831e9c53" providerId="LiveId" clId="{904B13E8-5561-4C71-BC7C-B64964A84905}" dt="2025-12-08T14:34:13.710" v="368" actId="478"/>
          <ac:picMkLst>
            <pc:docMk/>
            <pc:sldMk cId="3308034352" sldId="13666"/>
            <ac:picMk id="2" creationId="{5F88F71A-7BEC-DCDD-54E8-074C9A9125ED}"/>
          </ac:picMkLst>
        </pc:picChg>
        <pc:picChg chg="del">
          <ac:chgData name="Christophe JENTA" userId="8d1209f4831e9c53" providerId="LiveId" clId="{904B13E8-5561-4C71-BC7C-B64964A84905}" dt="2025-12-08T14:34:14.782" v="369" actId="478"/>
          <ac:picMkLst>
            <pc:docMk/>
            <pc:sldMk cId="3308034352" sldId="13666"/>
            <ac:picMk id="4" creationId="{BA713207-449F-7D18-D400-864734127F11}"/>
          </ac:picMkLst>
        </pc:picChg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646322671" sldId="13667"/>
        </pc:sldMkLst>
      </pc:sldChg>
      <pc:sldChg chg="delSp modSp add del mod">
        <pc:chgData name="Christophe JENTA" userId="8d1209f4831e9c53" providerId="LiveId" clId="{904B13E8-5561-4C71-BC7C-B64964A84905}" dt="2025-12-08T14:34:25.679" v="382" actId="478"/>
        <pc:sldMkLst>
          <pc:docMk/>
          <pc:sldMk cId="1108516550" sldId="13668"/>
        </pc:sldMkLst>
        <pc:picChg chg="del">
          <ac:chgData name="Christophe JENTA" userId="8d1209f4831e9c53" providerId="LiveId" clId="{904B13E8-5561-4C71-BC7C-B64964A84905}" dt="2025-12-08T14:34:24.996" v="380" actId="478"/>
          <ac:picMkLst>
            <pc:docMk/>
            <pc:sldMk cId="1108516550" sldId="13668"/>
            <ac:picMk id="8" creationId="{5186274B-718C-1AE9-D746-10D2609B7784}"/>
          </ac:picMkLst>
        </pc:picChg>
        <pc:picChg chg="del">
          <ac:chgData name="Christophe JENTA" userId="8d1209f4831e9c53" providerId="LiveId" clId="{904B13E8-5561-4C71-BC7C-B64964A84905}" dt="2025-12-08T14:34:24.396" v="379" actId="478"/>
          <ac:picMkLst>
            <pc:docMk/>
            <pc:sldMk cId="1108516550" sldId="13668"/>
            <ac:picMk id="10" creationId="{C3103969-73E7-80AD-71A0-86268ED782F3}"/>
          </ac:picMkLst>
        </pc:picChg>
        <pc:picChg chg="del mod">
          <ac:chgData name="Christophe JENTA" userId="8d1209f4831e9c53" providerId="LiveId" clId="{904B13E8-5561-4C71-BC7C-B64964A84905}" dt="2025-12-08T14:34:25.679" v="382" actId="478"/>
          <ac:picMkLst>
            <pc:docMk/>
            <pc:sldMk cId="1108516550" sldId="13668"/>
            <ac:picMk id="22" creationId="{05105CF5-C243-CCB6-1B10-D53FF4ABF0A7}"/>
          </ac:picMkLst>
        </pc:picChg>
        <pc:picChg chg="del">
          <ac:chgData name="Christophe JENTA" userId="8d1209f4831e9c53" providerId="LiveId" clId="{904B13E8-5561-4C71-BC7C-B64964A84905}" dt="2025-12-08T14:34:23.710" v="378" actId="478"/>
          <ac:picMkLst>
            <pc:docMk/>
            <pc:sldMk cId="1108516550" sldId="13668"/>
            <ac:picMk id="23" creationId="{FA7E6450-657D-3AA7-92B8-5A28288C0683}"/>
          </ac:picMkLst>
        </pc:picChg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3796603639" sldId="13669"/>
        </pc:sldMkLst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3880596373" sldId="13670"/>
        </pc:sldMkLst>
      </pc:sldChg>
      <pc:sldChg chg="delSp modSp add del mod">
        <pc:chgData name="Christophe JENTA" userId="8d1209f4831e9c53" providerId="LiveId" clId="{904B13E8-5561-4C71-BC7C-B64964A84905}" dt="2025-12-08T14:34:55.719" v="402" actId="478"/>
        <pc:sldMkLst>
          <pc:docMk/>
          <pc:sldMk cId="1503056092" sldId="13671"/>
        </pc:sldMkLst>
        <pc:picChg chg="del mod">
          <ac:chgData name="Christophe JENTA" userId="8d1209f4831e9c53" providerId="LiveId" clId="{904B13E8-5561-4C71-BC7C-B64964A84905}" dt="2025-12-08T14:34:55.719" v="402" actId="478"/>
          <ac:picMkLst>
            <pc:docMk/>
            <pc:sldMk cId="1503056092" sldId="13671"/>
            <ac:picMk id="3" creationId="{45A2ADDF-A2CC-D023-1052-4136A0559804}"/>
          </ac:picMkLst>
        </pc:picChg>
        <pc:picChg chg="del">
          <ac:chgData name="Christophe JENTA" userId="8d1209f4831e9c53" providerId="LiveId" clId="{904B13E8-5561-4C71-BC7C-B64964A84905}" dt="2025-12-08T14:34:55.098" v="400" actId="478"/>
          <ac:picMkLst>
            <pc:docMk/>
            <pc:sldMk cId="1503056092" sldId="13671"/>
            <ac:picMk id="5" creationId="{C7ADEFF8-6108-5846-CE33-AEC0DA940787}"/>
          </ac:picMkLst>
        </pc:picChg>
      </pc:sldChg>
      <pc:sldChg chg="delSp modSp add del mod">
        <pc:chgData name="Christophe JENTA" userId="8d1209f4831e9c53" providerId="LiveId" clId="{904B13E8-5561-4C71-BC7C-B64964A84905}" dt="2025-12-08T14:34:59.281" v="405" actId="478"/>
        <pc:sldMkLst>
          <pc:docMk/>
          <pc:sldMk cId="3384854719" sldId="13672"/>
        </pc:sldMkLst>
        <pc:picChg chg="del">
          <ac:chgData name="Christophe JENTA" userId="8d1209f4831e9c53" providerId="LiveId" clId="{904B13E8-5561-4C71-BC7C-B64964A84905}" dt="2025-12-08T14:34:58.278" v="403" actId="478"/>
          <ac:picMkLst>
            <pc:docMk/>
            <pc:sldMk cId="3384854719" sldId="13672"/>
            <ac:picMk id="3" creationId="{19DD35FC-C475-CA2F-9AB7-DC57A6BE2656}"/>
          </ac:picMkLst>
        </pc:picChg>
        <pc:picChg chg="del">
          <ac:chgData name="Christophe JENTA" userId="8d1209f4831e9c53" providerId="LiveId" clId="{904B13E8-5561-4C71-BC7C-B64964A84905}" dt="2025-12-08T14:34:58.702" v="404" actId="478"/>
          <ac:picMkLst>
            <pc:docMk/>
            <pc:sldMk cId="3384854719" sldId="13672"/>
            <ac:picMk id="5" creationId="{331C7969-B2E3-3005-17D4-A9BD053F67F9}"/>
          </ac:picMkLst>
        </pc:picChg>
        <pc:picChg chg="del">
          <ac:chgData name="Christophe JENTA" userId="8d1209f4831e9c53" providerId="LiveId" clId="{904B13E8-5561-4C71-BC7C-B64964A84905}" dt="2025-12-08T14:34:59.281" v="405" actId="478"/>
          <ac:picMkLst>
            <pc:docMk/>
            <pc:sldMk cId="3384854719" sldId="13672"/>
            <ac:picMk id="9" creationId="{E8765C41-2653-8D8E-9ACA-A3CC846C6FFA}"/>
          </ac:picMkLst>
        </pc:picChg>
      </pc:sldChg>
      <pc:sldChg chg="modSp add del mod">
        <pc:chgData name="Christophe JENTA" userId="8d1209f4831e9c53" providerId="LiveId" clId="{904B13E8-5561-4C71-BC7C-B64964A84905}" dt="2025-12-08T17:02:08.647" v="426" actId="20577"/>
        <pc:sldMkLst>
          <pc:docMk/>
          <pc:sldMk cId="1120228898" sldId="13701"/>
        </pc:sldMkLst>
        <pc:spChg chg="mod">
          <ac:chgData name="Christophe JENTA" userId="8d1209f4831e9c53" providerId="LiveId" clId="{904B13E8-5561-4C71-BC7C-B64964A84905}" dt="2025-12-08T17:02:08.647" v="426" actId="20577"/>
          <ac:spMkLst>
            <pc:docMk/>
            <pc:sldMk cId="1120228898" sldId="13701"/>
            <ac:spMk id="3" creationId="{1F723BAD-0463-B5A0-D3AE-23F314A34EEC}"/>
          </ac:spMkLst>
        </pc:spChg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4187860858" sldId="13705"/>
        </pc:sldMkLst>
      </pc:sldChg>
      <pc:sldChg chg="modSp add del mod">
        <pc:chgData name="Christophe JENTA" userId="8d1209f4831e9c53" providerId="LiveId" clId="{904B13E8-5561-4C71-BC7C-B64964A84905}" dt="2025-12-08T14:33:11.886" v="325" actId="207"/>
        <pc:sldMkLst>
          <pc:docMk/>
          <pc:sldMk cId="266598801" sldId="13706"/>
        </pc:sldMkLst>
        <pc:spChg chg="mod">
          <ac:chgData name="Christophe JENTA" userId="8d1209f4831e9c53" providerId="LiveId" clId="{904B13E8-5561-4C71-BC7C-B64964A84905}" dt="2025-12-08T14:33:11.886" v="325" actId="207"/>
          <ac:spMkLst>
            <pc:docMk/>
            <pc:sldMk cId="266598801" sldId="13706"/>
            <ac:spMk id="169" creationId="{3BE590E6-EAE6-E318-CBF0-743EDF89609F}"/>
          </ac:spMkLst>
        </pc:spChg>
      </pc:sldChg>
      <pc:sldChg chg="modSp add del mod">
        <pc:chgData name="Christophe JENTA" userId="8d1209f4831e9c53" providerId="LiveId" clId="{904B13E8-5561-4C71-BC7C-B64964A84905}" dt="2025-12-08T14:33:15.960" v="326" actId="207"/>
        <pc:sldMkLst>
          <pc:docMk/>
          <pc:sldMk cId="431283121" sldId="13707"/>
        </pc:sldMkLst>
        <pc:spChg chg="mod">
          <ac:chgData name="Christophe JENTA" userId="8d1209f4831e9c53" providerId="LiveId" clId="{904B13E8-5561-4C71-BC7C-B64964A84905}" dt="2025-12-08T14:33:15.960" v="326" actId="207"/>
          <ac:spMkLst>
            <pc:docMk/>
            <pc:sldMk cId="431283121" sldId="13707"/>
            <ac:spMk id="169" creationId="{D5A046A1-A017-B23F-5FF9-A92EC81364A2}"/>
          </ac:spMkLst>
        </pc:spChg>
      </pc:sldChg>
      <pc:sldChg chg="delSp add del mod">
        <pc:chgData name="Christophe JENTA" userId="8d1209f4831e9c53" providerId="LiveId" clId="{904B13E8-5561-4C71-BC7C-B64964A84905}" dt="2025-12-08T14:33:23.410" v="328" actId="478"/>
        <pc:sldMkLst>
          <pc:docMk/>
          <pc:sldMk cId="2598680327" sldId="13716"/>
        </pc:sldMkLst>
        <pc:picChg chg="del">
          <ac:chgData name="Christophe JENTA" userId="8d1209f4831e9c53" providerId="LiveId" clId="{904B13E8-5561-4C71-BC7C-B64964A84905}" dt="2025-12-08T14:33:22.618" v="327" actId="478"/>
          <ac:picMkLst>
            <pc:docMk/>
            <pc:sldMk cId="2598680327" sldId="13716"/>
            <ac:picMk id="4" creationId="{1612E840-613E-3CA6-5CCA-8AB5530C8E54}"/>
          </ac:picMkLst>
        </pc:picChg>
        <pc:picChg chg="del">
          <ac:chgData name="Christophe JENTA" userId="8d1209f4831e9c53" providerId="LiveId" clId="{904B13E8-5561-4C71-BC7C-B64964A84905}" dt="2025-12-08T14:33:23.410" v="328" actId="478"/>
          <ac:picMkLst>
            <pc:docMk/>
            <pc:sldMk cId="2598680327" sldId="13716"/>
            <ac:picMk id="6" creationId="{EA17CA3E-6499-8189-25E0-251AA1A6F4CD}"/>
          </ac:picMkLst>
        </pc:picChg>
      </pc:sldChg>
      <pc:sldChg chg="delSp add del mod">
        <pc:chgData name="Christophe JENTA" userId="8d1209f4831e9c53" providerId="LiveId" clId="{904B13E8-5561-4C71-BC7C-B64964A84905}" dt="2025-12-08T14:34:15.948" v="370" actId="478"/>
        <pc:sldMkLst>
          <pc:docMk/>
          <pc:sldMk cId="2941737059" sldId="13746"/>
        </pc:sldMkLst>
        <pc:picChg chg="del">
          <ac:chgData name="Christophe JENTA" userId="8d1209f4831e9c53" providerId="LiveId" clId="{904B13E8-5561-4C71-BC7C-B64964A84905}" dt="2025-12-08T14:34:15.948" v="370" actId="478"/>
          <ac:picMkLst>
            <pc:docMk/>
            <pc:sldMk cId="2941737059" sldId="13746"/>
            <ac:picMk id="2" creationId="{BBE244BA-E1D6-324E-2E9C-88CCBB8068C1}"/>
          </ac:picMkLst>
        </pc:picChg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3843148199" sldId="13747"/>
        </pc:sldMkLst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267504529" sldId="13748"/>
        </pc:sldMkLst>
      </pc:sldChg>
      <pc:sldChg chg="delSp modSp add del mod">
        <pc:chgData name="Christophe JENTA" userId="8d1209f4831e9c53" providerId="LiveId" clId="{904B13E8-5561-4C71-BC7C-B64964A84905}" dt="2025-12-08T14:34:42.464" v="395" actId="478"/>
        <pc:sldMkLst>
          <pc:docMk/>
          <pc:sldMk cId="2779182726" sldId="13749"/>
        </pc:sldMkLst>
        <pc:picChg chg="del">
          <ac:chgData name="Christophe JENTA" userId="8d1209f4831e9c53" providerId="LiveId" clId="{904B13E8-5561-4C71-BC7C-B64964A84905}" dt="2025-12-08T14:34:41.979" v="393" actId="478"/>
          <ac:picMkLst>
            <pc:docMk/>
            <pc:sldMk cId="2779182726" sldId="13749"/>
            <ac:picMk id="2" creationId="{985B24ED-B18B-6277-0D82-05E21301655D}"/>
          </ac:picMkLst>
        </pc:picChg>
        <pc:picChg chg="del mod">
          <ac:chgData name="Christophe JENTA" userId="8d1209f4831e9c53" providerId="LiveId" clId="{904B13E8-5561-4C71-BC7C-B64964A84905}" dt="2025-12-08T14:34:42.464" v="395" actId="478"/>
          <ac:picMkLst>
            <pc:docMk/>
            <pc:sldMk cId="2779182726" sldId="13749"/>
            <ac:picMk id="4" creationId="{CCD5B9D6-72B2-4285-1B5F-C48210DCAB9A}"/>
          </ac:picMkLst>
        </pc:picChg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4157308058" sldId="13750"/>
        </pc:sldMkLst>
      </pc:sldChg>
      <pc:sldChg chg="delSp add del mod">
        <pc:chgData name="Christophe JENTA" userId="8d1209f4831e9c53" providerId="LiveId" clId="{904B13E8-5561-4C71-BC7C-B64964A84905}" dt="2025-12-08T14:33:35.375" v="341" actId="478"/>
        <pc:sldMkLst>
          <pc:docMk/>
          <pc:sldMk cId="2545605175" sldId="13751"/>
        </pc:sldMkLst>
        <pc:picChg chg="del">
          <ac:chgData name="Christophe JENTA" userId="8d1209f4831e9c53" providerId="LiveId" clId="{904B13E8-5561-4C71-BC7C-B64964A84905}" dt="2025-12-08T14:33:35.375" v="341" actId="478"/>
          <ac:picMkLst>
            <pc:docMk/>
            <pc:sldMk cId="2545605175" sldId="13751"/>
            <ac:picMk id="11" creationId="{DC16FF24-AC80-914D-07DE-A1CB83905B6E}"/>
          </ac:picMkLst>
        </pc:picChg>
        <pc:picChg chg="del">
          <ac:chgData name="Christophe JENTA" userId="8d1209f4831e9c53" providerId="LiveId" clId="{904B13E8-5561-4C71-BC7C-B64964A84905}" dt="2025-12-08T14:33:34.692" v="340" actId="478"/>
          <ac:picMkLst>
            <pc:docMk/>
            <pc:sldMk cId="2545605175" sldId="13751"/>
            <ac:picMk id="12" creationId="{F841E8A9-08B0-AE3E-4B0E-88AAA174B05B}"/>
          </ac:picMkLst>
        </pc:picChg>
        <pc:picChg chg="del">
          <ac:chgData name="Christophe JENTA" userId="8d1209f4831e9c53" providerId="LiveId" clId="{904B13E8-5561-4C71-BC7C-B64964A84905}" dt="2025-12-08T14:33:34.189" v="339" actId="478"/>
          <ac:picMkLst>
            <pc:docMk/>
            <pc:sldMk cId="2545605175" sldId="13751"/>
            <ac:picMk id="13" creationId="{BF65B3CC-FFD2-06E9-CD8B-CD817A3F6446}"/>
          </ac:picMkLst>
        </pc:picChg>
      </pc:sldChg>
      <pc:sldChg chg="delSp modSp add del mod">
        <pc:chgData name="Christophe JENTA" userId="8d1209f4831e9c53" providerId="LiveId" clId="{904B13E8-5561-4C71-BC7C-B64964A84905}" dt="2025-12-08T14:33:38.973" v="345" actId="478"/>
        <pc:sldMkLst>
          <pc:docMk/>
          <pc:sldMk cId="1414441873" sldId="13752"/>
        </pc:sldMkLst>
        <pc:picChg chg="del">
          <ac:chgData name="Christophe JENTA" userId="8d1209f4831e9c53" providerId="LiveId" clId="{904B13E8-5561-4C71-BC7C-B64964A84905}" dt="2025-12-08T14:33:38.973" v="345" actId="478"/>
          <ac:picMkLst>
            <pc:docMk/>
            <pc:sldMk cId="1414441873" sldId="13752"/>
            <ac:picMk id="603" creationId="{2D66EF99-2E4E-968C-4944-E322519B5123}"/>
          </ac:picMkLst>
        </pc:picChg>
        <pc:picChg chg="del mod">
          <ac:chgData name="Christophe JENTA" userId="8d1209f4831e9c53" providerId="LiveId" clId="{904B13E8-5561-4C71-BC7C-B64964A84905}" dt="2025-12-08T14:33:38.483" v="344" actId="478"/>
          <ac:picMkLst>
            <pc:docMk/>
            <pc:sldMk cId="1414441873" sldId="13752"/>
            <ac:picMk id="604" creationId="{E91DEE58-B8C6-F967-09CD-9BFFBB364280}"/>
          </ac:picMkLst>
        </pc:picChg>
        <pc:picChg chg="del">
          <ac:chgData name="Christophe JENTA" userId="8d1209f4831e9c53" providerId="LiveId" clId="{904B13E8-5561-4C71-BC7C-B64964A84905}" dt="2025-12-08T14:33:37.881" v="342" actId="478"/>
          <ac:picMkLst>
            <pc:docMk/>
            <pc:sldMk cId="1414441873" sldId="13752"/>
            <ac:picMk id="605" creationId="{80D5BB65-E102-54D9-A4D5-54B41FEBF0A7}"/>
          </ac:picMkLst>
        </pc:picChg>
      </pc:sldChg>
      <pc:sldChg chg="delSp add del mod">
        <pc:chgData name="Christophe JENTA" userId="8d1209f4831e9c53" providerId="LiveId" clId="{904B13E8-5561-4C71-BC7C-B64964A84905}" dt="2025-12-08T14:33:32.589" v="338" actId="478"/>
        <pc:sldMkLst>
          <pc:docMk/>
          <pc:sldMk cId="599703974" sldId="13753"/>
        </pc:sldMkLst>
        <pc:picChg chg="del">
          <ac:chgData name="Christophe JENTA" userId="8d1209f4831e9c53" providerId="LiveId" clId="{904B13E8-5561-4C71-BC7C-B64964A84905}" dt="2025-12-08T14:33:32.589" v="338" actId="478"/>
          <ac:picMkLst>
            <pc:docMk/>
            <pc:sldMk cId="599703974" sldId="13753"/>
            <ac:picMk id="7" creationId="{F10B9F50-67C8-BEA1-CAF0-313CBA7E74E0}"/>
          </ac:picMkLst>
        </pc:picChg>
      </pc:sldChg>
      <pc:sldChg chg="delSp add del mod">
        <pc:chgData name="Christophe JENTA" userId="8d1209f4831e9c53" providerId="LiveId" clId="{904B13E8-5561-4C71-BC7C-B64964A84905}" dt="2025-12-08T14:34:01.247" v="358" actId="478"/>
        <pc:sldMkLst>
          <pc:docMk/>
          <pc:sldMk cId="1703092992" sldId="13754"/>
        </pc:sldMkLst>
        <pc:picChg chg="del">
          <ac:chgData name="Christophe JENTA" userId="8d1209f4831e9c53" providerId="LiveId" clId="{904B13E8-5561-4C71-BC7C-B64964A84905}" dt="2025-12-08T14:34:00.803" v="357" actId="478"/>
          <ac:picMkLst>
            <pc:docMk/>
            <pc:sldMk cId="1703092992" sldId="13754"/>
            <ac:picMk id="3" creationId="{7372CB91-2816-7DA4-216F-4E90448A043C}"/>
          </ac:picMkLst>
        </pc:picChg>
        <pc:picChg chg="del">
          <ac:chgData name="Christophe JENTA" userId="8d1209f4831e9c53" providerId="LiveId" clId="{904B13E8-5561-4C71-BC7C-B64964A84905}" dt="2025-12-08T14:34:01.247" v="358" actId="478"/>
          <ac:picMkLst>
            <pc:docMk/>
            <pc:sldMk cId="1703092992" sldId="13754"/>
            <ac:picMk id="5" creationId="{8016740B-50C3-FC3A-36F1-71B3744562C6}"/>
          </ac:picMkLst>
        </pc:picChg>
      </pc:sldChg>
      <pc:sldChg chg="delSp add del mod">
        <pc:chgData name="Christophe JENTA" userId="8d1209f4831e9c53" providerId="LiveId" clId="{904B13E8-5561-4C71-BC7C-B64964A84905}" dt="2025-12-08T14:33:45.476" v="350" actId="478"/>
        <pc:sldMkLst>
          <pc:docMk/>
          <pc:sldMk cId="1486657032" sldId="13755"/>
        </pc:sldMkLst>
        <pc:picChg chg="del">
          <ac:chgData name="Christophe JENTA" userId="8d1209f4831e9c53" providerId="LiveId" clId="{904B13E8-5561-4C71-BC7C-B64964A84905}" dt="2025-12-08T14:33:45.476" v="350" actId="478"/>
          <ac:picMkLst>
            <pc:docMk/>
            <pc:sldMk cId="1486657032" sldId="13755"/>
            <ac:picMk id="5" creationId="{A85CFC3E-5C56-4F0E-17E9-0B327B2AED9F}"/>
          </ac:picMkLst>
        </pc:picChg>
        <pc:picChg chg="del">
          <ac:chgData name="Christophe JENTA" userId="8d1209f4831e9c53" providerId="LiveId" clId="{904B13E8-5561-4C71-BC7C-B64964A84905}" dt="2025-12-08T14:33:44.958" v="349" actId="478"/>
          <ac:picMkLst>
            <pc:docMk/>
            <pc:sldMk cId="1486657032" sldId="13755"/>
            <ac:picMk id="6" creationId="{437B83A1-2210-6D8B-5579-7B36E81FF2C1}"/>
          </ac:picMkLst>
        </pc:picChg>
      </pc:sldChg>
      <pc:sldChg chg="delSp add del mod">
        <pc:chgData name="Christophe JENTA" userId="8d1209f4831e9c53" providerId="LiveId" clId="{904B13E8-5561-4C71-BC7C-B64964A84905}" dt="2025-12-08T14:33:49.631" v="352" actId="478"/>
        <pc:sldMkLst>
          <pc:docMk/>
          <pc:sldMk cId="406656656" sldId="13756"/>
        </pc:sldMkLst>
        <pc:picChg chg="del">
          <ac:chgData name="Christophe JENTA" userId="8d1209f4831e9c53" providerId="LiveId" clId="{904B13E8-5561-4C71-BC7C-B64964A84905}" dt="2025-12-08T14:33:49.631" v="352" actId="478"/>
          <ac:picMkLst>
            <pc:docMk/>
            <pc:sldMk cId="406656656" sldId="13756"/>
            <ac:picMk id="8" creationId="{4A2B0059-2B11-D179-5396-4294D23FA408}"/>
          </ac:picMkLst>
        </pc:picChg>
        <pc:picChg chg="del">
          <ac:chgData name="Christophe JENTA" userId="8d1209f4831e9c53" providerId="LiveId" clId="{904B13E8-5561-4C71-BC7C-B64964A84905}" dt="2025-12-08T14:33:48.986" v="351" actId="478"/>
          <ac:picMkLst>
            <pc:docMk/>
            <pc:sldMk cId="406656656" sldId="13756"/>
            <ac:picMk id="449" creationId="{58500B00-407D-BDB7-3959-8B332BBA211E}"/>
          </ac:picMkLst>
        </pc:picChg>
      </pc:sldChg>
      <pc:sldChg chg="delSp add del mod">
        <pc:chgData name="Christophe JENTA" userId="8d1209f4831e9c53" providerId="LiveId" clId="{904B13E8-5561-4C71-BC7C-B64964A84905}" dt="2025-12-08T14:33:40.951" v="347" actId="478"/>
        <pc:sldMkLst>
          <pc:docMk/>
          <pc:sldMk cId="1267322774" sldId="13757"/>
        </pc:sldMkLst>
        <pc:picChg chg="del">
          <ac:chgData name="Christophe JENTA" userId="8d1209f4831e9c53" providerId="LiveId" clId="{904B13E8-5561-4C71-BC7C-B64964A84905}" dt="2025-12-08T14:33:40.492" v="346" actId="478"/>
          <ac:picMkLst>
            <pc:docMk/>
            <pc:sldMk cId="1267322774" sldId="13757"/>
            <ac:picMk id="600" creationId="{9B681400-BB6D-5E8C-0C01-91F2B499C390}"/>
          </ac:picMkLst>
        </pc:picChg>
        <pc:picChg chg="del">
          <ac:chgData name="Christophe JENTA" userId="8d1209f4831e9c53" providerId="LiveId" clId="{904B13E8-5561-4C71-BC7C-B64964A84905}" dt="2025-12-08T14:33:40.951" v="347" actId="478"/>
          <ac:picMkLst>
            <pc:docMk/>
            <pc:sldMk cId="1267322774" sldId="13757"/>
            <ac:picMk id="728" creationId="{B74EB1C6-E582-F46C-F9F7-1726CF1CCFF2}"/>
          </ac:picMkLst>
        </pc:picChg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2502215177" sldId="13760"/>
        </pc:sldMkLst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1284058811" sldId="13764"/>
        </pc:sldMkLst>
      </pc:sldChg>
      <pc:sldChg chg="add">
        <pc:chgData name="Christophe JENTA" userId="8d1209f4831e9c53" providerId="LiveId" clId="{904B13E8-5561-4C71-BC7C-B64964A84905}" dt="2025-12-08T14:32:56.854" v="324"/>
        <pc:sldMkLst>
          <pc:docMk/>
          <pc:sldMk cId="3426831335" sldId="13772"/>
        </pc:sldMkLst>
      </pc:sldChg>
      <pc:sldChg chg="delSp add mod">
        <pc:chgData name="Christophe JENTA" userId="8d1209f4831e9c53" providerId="LiveId" clId="{904B13E8-5561-4C71-BC7C-B64964A84905}" dt="2025-12-08T14:34:09.939" v="366" actId="478"/>
        <pc:sldMkLst>
          <pc:docMk/>
          <pc:sldMk cId="15079973" sldId="13773"/>
        </pc:sldMkLst>
        <pc:picChg chg="del">
          <ac:chgData name="Christophe JENTA" userId="8d1209f4831e9c53" providerId="LiveId" clId="{904B13E8-5561-4C71-BC7C-B64964A84905}" dt="2025-12-08T14:34:09.939" v="366" actId="478"/>
          <ac:picMkLst>
            <pc:docMk/>
            <pc:sldMk cId="15079973" sldId="13773"/>
            <ac:picMk id="4" creationId="{00D0A04A-91C9-A778-5032-525F4A038A43}"/>
          </ac:picMkLst>
        </pc:picChg>
        <pc:picChg chg="del">
          <ac:chgData name="Christophe JENTA" userId="8d1209f4831e9c53" providerId="LiveId" clId="{904B13E8-5561-4C71-BC7C-B64964A84905}" dt="2025-12-08T14:34:09.440" v="365" actId="478"/>
          <ac:picMkLst>
            <pc:docMk/>
            <pc:sldMk cId="15079973" sldId="13773"/>
            <ac:picMk id="5" creationId="{E1C88BFE-EB56-4460-FC74-C870954FFCF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6FC7D-208C-4200-80F1-58C54DF61311}" type="datetimeFigureOut">
              <a:rPr lang="fr-FR" smtClean="0"/>
              <a:t>17/03/2026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8EEF5-CB38-4A89-B626-937F0418F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243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F67296-5B1B-9DD4-FF5A-471D2A2AD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9043515-2F6D-9B9F-50EE-1CF1D64ED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E99338-FAD2-AD4F-A9BF-C4355162A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44F583-B7B0-9218-E9F0-1CFAC77FD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487827-E836-F825-3514-B3AFD9907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59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0CBDD0-D9A7-49FA-CC68-F404EE8E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8F4A01-CBC3-D89B-07A8-6FC0E76E0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9A791-885B-2CAD-5454-8A8053A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E558C9-49C2-5367-E1F4-39841A57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BF7FD8-99B2-E73F-D143-EF4F530D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91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0133D76-BE7B-987B-352F-E6E4CF2012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9F9D6FC-9F68-B4E6-0777-1A25D950B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9E2C48-DDA2-AF8F-68E8-C2C44DF4D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6A0ACE-B8AD-ECAF-6108-A1575F60E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AF0659-6A72-B598-0505-94A7ECD43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05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9C6050-5FF3-A6CA-9AE3-6D01DD598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3BE383-F99A-4BA3-9E1E-89C146B69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5669FF-9EDB-6F38-F1F4-B7D00C7DB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6B7B5B-1B2F-06A6-7CD0-4A1869E79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99A841-3C61-18F8-FEA2-55A0455B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84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43A4A5-DD17-E09C-079F-0BC7F32A6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48D810-D375-68D8-EF23-45990070B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2DCE4D-1AFA-91E4-FC81-3342F6F27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2885DA-216C-7738-3AF0-841DD790D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857197-A31A-8EDA-B76A-12CB3974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53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3B447D-DCCA-CC9A-E414-62218BC52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07D8ED-E3DD-46C4-9FCB-D8E2F6A39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BC07B4-5449-C4C7-FF84-E97B894C9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C0E8F6-B64B-AE5E-0152-B684B5A5A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17/03/2026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D7EADD-F237-6481-F669-59F925EE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BBCC74-23B2-99FF-36CA-94CD74B63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75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706B9B-FE0E-FF30-3723-285FB682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F1CAD3-2D56-D5E8-FB5C-7135E0BAA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4124FB-1FF6-D354-C70F-39AC85E7A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587CBA-8376-91EF-A7E1-66A287D4A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564D291-C34F-2CF1-8638-7D353E948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E18531A-4F4C-CFC4-3697-5F9A7A9B3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17/03/2026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6841637-9455-558E-C263-E9B804ADD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09B2068-92F0-42E8-8B60-5EA54D3AB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49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6BE2FF-DC42-25F9-E898-255E6EA47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242D52-F96F-B9D9-8C87-A2BB5AC5E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EA8E3B-5BD1-18E9-685F-795C67EF2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177FA0E-F141-F12E-2814-985562CD3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23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6C37C13-A9C7-02A1-C000-2FC52227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17/03/2026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E57F3F0-DF95-EAAC-8C98-10C2F4602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2AB1A3-A832-5D80-9C2C-EFD8C9688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21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AC2E13-D123-1DC8-1A37-A8F18836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624102-41C9-B4B7-95F0-DADA548E2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3FA0B1-E0C2-BD6D-6D16-C02C3205C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F5B9C3-92C4-E761-1530-58C914D7D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17/03/2026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4B34E0-06A0-68FB-22B7-48FC3217A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8E414D-F3D9-C9E0-C131-5F7B94936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00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797928-4556-A6E4-3430-4858052AA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E031682-520A-12FF-74E1-E5E96BE869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F12565-FA80-076D-26A5-F3D9C9983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BE40B2-5C23-6E7D-D90B-D9DA3D5B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17/03/2026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D1E4AD-C1C5-14C4-1D32-DEDA4AA1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2CEA53-824F-7705-56DA-06A10F84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09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FB83035-2E99-264F-C75D-FAEA5AD1C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EB7441-AF8E-64FA-5227-5E49FCD32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2F164-3EA9-BCC7-BEB4-FEF71A53C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9047B-FEEF-465E-84F3-3E61BB1ECC56}" type="datetimeFigureOut">
              <a:rPr lang="fr-FR" smtClean="0"/>
              <a:t>17/03/2026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3ABF87-EFF2-DC93-90CC-77800DCF9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55A21-142E-FC54-FFBE-1CA4E22FA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43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26818-8B2A-1FBE-E132-A3A1648A5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628D53-52B0-7E2D-E5B6-826BACA3D7D3}"/>
              </a:ext>
            </a:extLst>
          </p:cNvPr>
          <p:cNvSpPr/>
          <p:nvPr/>
        </p:nvSpPr>
        <p:spPr>
          <a:xfrm>
            <a:off x="154770" y="117693"/>
            <a:ext cx="3695870" cy="61555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500" b="1" dirty="0"/>
              <a:t>1147-1269 : Les Almohades unifient l’ensemble du Maghreb et l’al-Andalus en Espagne ; Arabisation du Maghreb occidental</a:t>
            </a:r>
            <a:endParaRPr lang="fr-FR" sz="1500" dirty="0"/>
          </a:p>
          <a:p>
            <a:endParaRPr lang="fr-FR" sz="1600" dirty="0"/>
          </a:p>
          <a:p>
            <a:r>
              <a:rPr lang="fr-FR" sz="1600" dirty="0"/>
              <a:t>*1147-1269 : L’Empire des Almohades…</a:t>
            </a:r>
          </a:p>
          <a:p>
            <a:endParaRPr lang="fr-FR" sz="1600" dirty="0"/>
          </a:p>
          <a:p>
            <a:r>
              <a:rPr lang="fr-FR" sz="1600" dirty="0"/>
              <a:t>*Au début du XIIe siècle…</a:t>
            </a:r>
          </a:p>
          <a:p>
            <a:r>
              <a:rPr lang="fr-FR" sz="1600" dirty="0"/>
              <a:t>Hostilité grandissante au pouvoir des Almoravides en Espagne et au Maroc…</a:t>
            </a:r>
          </a:p>
          <a:p>
            <a:endParaRPr lang="fr-FR" sz="1600" dirty="0"/>
          </a:p>
          <a:p>
            <a:r>
              <a:rPr lang="fr-FR" sz="1600" dirty="0"/>
              <a:t>*1125 : A </a:t>
            </a:r>
            <a:r>
              <a:rPr lang="fr-FR" sz="1600" dirty="0" err="1"/>
              <a:t>Tinmel</a:t>
            </a:r>
            <a:r>
              <a:rPr lang="fr-FR" sz="1600" dirty="0"/>
              <a:t>, dans le Haut-Atlas, au sud de Marrakech, autour du Berbère </a:t>
            </a:r>
            <a:r>
              <a:rPr lang="fr-FR" sz="1600" dirty="0" err="1"/>
              <a:t>Masmouda</a:t>
            </a:r>
            <a:r>
              <a:rPr lang="fr-FR" sz="1600" dirty="0"/>
              <a:t> Ibn </a:t>
            </a:r>
            <a:r>
              <a:rPr lang="fr-FR" sz="1600" dirty="0" err="1"/>
              <a:t>Tumart</a:t>
            </a:r>
            <a:r>
              <a:rPr lang="fr-FR" sz="1600" dirty="0"/>
              <a:t>…</a:t>
            </a:r>
          </a:p>
          <a:p>
            <a:endParaRPr lang="fr-FR" sz="1600" dirty="0"/>
          </a:p>
          <a:p>
            <a:r>
              <a:rPr lang="fr-FR" sz="1500" dirty="0"/>
              <a:t>Naissance de la communauté</a:t>
            </a:r>
          </a:p>
          <a:p>
            <a:r>
              <a:rPr lang="fr-FR" sz="1500" dirty="0"/>
              <a:t>Des </a:t>
            </a:r>
            <a:r>
              <a:rPr lang="fr-FR" sz="1500" i="1" dirty="0"/>
              <a:t>al-</a:t>
            </a:r>
            <a:r>
              <a:rPr lang="fr-FR" sz="1500" i="1" dirty="0" err="1"/>
              <a:t>Muwahhidun</a:t>
            </a:r>
            <a:r>
              <a:rPr lang="fr-FR" sz="1500" dirty="0"/>
              <a:t>, Almohades, </a:t>
            </a:r>
            <a:r>
              <a:rPr lang="fr-FR" sz="1500" i="1" dirty="0"/>
              <a:t>Unitariens</a:t>
            </a:r>
          </a:p>
          <a:p>
            <a:endParaRPr lang="fr-FR" sz="1600" dirty="0"/>
          </a:p>
          <a:p>
            <a:r>
              <a:rPr lang="fr-FR" sz="1600" dirty="0"/>
              <a:t>*Ibn </a:t>
            </a:r>
            <a:r>
              <a:rPr lang="fr-FR" sz="1600" dirty="0" err="1"/>
              <a:t>Tumart</a:t>
            </a:r>
            <a:r>
              <a:rPr lang="fr-FR" sz="1600" dirty="0"/>
              <a:t>, plus rigoriste que les Almoravides : </a:t>
            </a:r>
            <a:r>
              <a:rPr lang="fr-FR" sz="1600" i="1" dirty="0"/>
              <a:t>Il leur reproche de donner à Dieu une forme humaine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*1130 : Mort d’Ibn </a:t>
            </a:r>
            <a:r>
              <a:rPr lang="fr-FR" sz="1600" dirty="0" err="1"/>
              <a:t>Tumart</a:t>
            </a:r>
            <a:endParaRPr lang="fr-FR" sz="1600" dirty="0"/>
          </a:p>
          <a:p>
            <a:r>
              <a:rPr lang="fr-FR" sz="1600" dirty="0"/>
              <a:t>Son disciple, le Berbère Zénète </a:t>
            </a:r>
            <a:r>
              <a:rPr lang="fr-FR" sz="1600" dirty="0" err="1"/>
              <a:t>Abd</a:t>
            </a:r>
            <a:r>
              <a:rPr lang="fr-FR" sz="1600" dirty="0"/>
              <a:t> al-</a:t>
            </a:r>
            <a:r>
              <a:rPr lang="fr-FR" sz="1600" dirty="0" err="1"/>
              <a:t>Mumin</a:t>
            </a:r>
            <a:r>
              <a:rPr lang="fr-FR" sz="1600" dirty="0"/>
              <a:t> lui succède…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D354F50-6670-7897-3CFB-43158D9FF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948780" y="117692"/>
            <a:ext cx="8088450" cy="41291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B603F04A-EC03-A74F-84BD-E354A75CE0ED}"/>
              </a:ext>
            </a:extLst>
          </p:cNvPr>
          <p:cNvSpPr/>
          <p:nvPr/>
        </p:nvSpPr>
        <p:spPr>
          <a:xfrm>
            <a:off x="6908801" y="3429000"/>
            <a:ext cx="274320" cy="23387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BFE0153-BEB7-2BB5-421F-25FB816AB0BD}"/>
              </a:ext>
            </a:extLst>
          </p:cNvPr>
          <p:cNvSpPr/>
          <p:nvPr/>
        </p:nvSpPr>
        <p:spPr>
          <a:xfrm>
            <a:off x="7006941" y="3093720"/>
            <a:ext cx="274320" cy="23387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FAA6BFA-5880-6276-B51A-EC92C79CD1DD}"/>
              </a:ext>
            </a:extLst>
          </p:cNvPr>
          <p:cNvSpPr/>
          <p:nvPr/>
        </p:nvSpPr>
        <p:spPr>
          <a:xfrm>
            <a:off x="7599681" y="2493748"/>
            <a:ext cx="274320" cy="23387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422CAD2-75AF-A1CE-4E9F-2F44D50F9138}"/>
              </a:ext>
            </a:extLst>
          </p:cNvPr>
          <p:cNvSpPr/>
          <p:nvPr/>
        </p:nvSpPr>
        <p:spPr>
          <a:xfrm>
            <a:off x="9598492" y="1948416"/>
            <a:ext cx="274320" cy="23387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9651779-5D85-4782-E4AC-C18EAFF73FEA}"/>
              </a:ext>
            </a:extLst>
          </p:cNvPr>
          <p:cNvSpPr/>
          <p:nvPr/>
        </p:nvSpPr>
        <p:spPr>
          <a:xfrm>
            <a:off x="10749281" y="2182286"/>
            <a:ext cx="274320" cy="23387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1363D6-0FB3-EC21-63FD-23DC6A4EAB8B}"/>
              </a:ext>
            </a:extLst>
          </p:cNvPr>
          <p:cNvSpPr/>
          <p:nvPr/>
        </p:nvSpPr>
        <p:spPr>
          <a:xfrm>
            <a:off x="3948780" y="4348290"/>
            <a:ext cx="8088450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dirty="0"/>
              <a:t>*1130-47 : Les Almohades d’</a:t>
            </a:r>
            <a:r>
              <a:rPr lang="fr-FR" sz="1600" dirty="0" err="1"/>
              <a:t>Abd</a:t>
            </a:r>
            <a:r>
              <a:rPr lang="fr-FR" sz="1600" dirty="0"/>
              <a:t> al-</a:t>
            </a:r>
            <a:r>
              <a:rPr lang="fr-FR" sz="1600" dirty="0" err="1"/>
              <a:t>Mumin</a:t>
            </a:r>
            <a:r>
              <a:rPr lang="fr-FR" sz="1600" dirty="0"/>
              <a:t> conquièrent le Maroc : Fès et Marrakech</a:t>
            </a:r>
          </a:p>
          <a:p>
            <a:r>
              <a:rPr lang="fr-FR" sz="1600" dirty="0"/>
              <a:t>*Pour les Almohades, succession mais également rupture avec les Almoravides ; Ainsi…</a:t>
            </a:r>
          </a:p>
          <a:p>
            <a:r>
              <a:rPr lang="fr-FR" sz="1600" i="1" dirty="0"/>
              <a:t>Pour </a:t>
            </a:r>
            <a:r>
              <a:rPr lang="fr-FR" sz="1600" i="1" dirty="0" err="1"/>
              <a:t>Abd</a:t>
            </a:r>
            <a:r>
              <a:rPr lang="fr-FR" sz="1600" i="1" dirty="0"/>
              <a:t> al-</a:t>
            </a:r>
            <a:r>
              <a:rPr lang="fr-FR" sz="1600" i="1" dirty="0" err="1"/>
              <a:t>Mumin</a:t>
            </a:r>
            <a:r>
              <a:rPr lang="fr-FR" sz="1600" i="1" dirty="0"/>
              <a:t>, il s’agit de refonder en Occident, l’empire islamique originel.</a:t>
            </a:r>
          </a:p>
          <a:p>
            <a:r>
              <a:rPr lang="fr-FR" sz="1600" i="1" dirty="0"/>
              <a:t>A Marrakech, </a:t>
            </a:r>
            <a:r>
              <a:rPr lang="fr-FR" sz="1600" i="1" dirty="0" err="1"/>
              <a:t>Abd</a:t>
            </a:r>
            <a:r>
              <a:rPr lang="fr-FR" sz="1600" i="1" dirty="0"/>
              <a:t> al-</a:t>
            </a:r>
            <a:r>
              <a:rPr lang="fr-FR" sz="1600" i="1" dirty="0" err="1"/>
              <a:t>Mumin</a:t>
            </a:r>
            <a:r>
              <a:rPr lang="fr-FR" sz="1600" i="1" dirty="0"/>
              <a:t>, contrairement aux Almoravides, rejette la suzeraineté des Abbassides. La réforme almohade est une révélation bis. 500 ans après Mahomet, Ibn </a:t>
            </a:r>
            <a:r>
              <a:rPr lang="fr-FR" sz="1600" i="1" dirty="0" err="1"/>
              <a:t>Tumart</a:t>
            </a:r>
            <a:r>
              <a:rPr lang="fr-FR" sz="1600" i="1" dirty="0"/>
              <a:t> est le Mahdi-Prophète ; et </a:t>
            </a:r>
            <a:r>
              <a:rPr lang="fr-FR" sz="1600" i="1" dirty="0" err="1"/>
              <a:t>abd</a:t>
            </a:r>
            <a:r>
              <a:rPr lang="fr-FR" sz="1600" i="1" dirty="0"/>
              <a:t> al-</a:t>
            </a:r>
            <a:r>
              <a:rPr lang="fr-FR" sz="1600" i="1" dirty="0" err="1"/>
              <a:t>Mumin</a:t>
            </a:r>
            <a:r>
              <a:rPr lang="fr-FR" sz="1600" i="1" dirty="0"/>
              <a:t>, son 1</a:t>
            </a:r>
            <a:r>
              <a:rPr lang="fr-FR" sz="1600" i="1" baseline="30000" dirty="0"/>
              <a:t>er</a:t>
            </a:r>
            <a:r>
              <a:rPr lang="fr-FR" sz="1600" i="1" dirty="0"/>
              <a:t> calife : une nouvelle ère des califats.</a:t>
            </a:r>
            <a:r>
              <a:rPr lang="fr-FR" sz="1600" dirty="0"/>
              <a:t> p. 36</a:t>
            </a:r>
          </a:p>
          <a:p>
            <a:r>
              <a:rPr lang="fr-FR" sz="1600" dirty="0"/>
              <a:t>*Toutefois…</a:t>
            </a:r>
          </a:p>
          <a:p>
            <a:endParaRPr lang="fr-FR" sz="1600" dirty="0"/>
          </a:p>
          <a:p>
            <a:r>
              <a:rPr lang="fr-FR" sz="1600" dirty="0"/>
              <a:t>*1150 : Arrivée des Banu Hilal, tribus arabes…</a:t>
            </a:r>
          </a:p>
        </p:txBody>
      </p:sp>
    </p:spTree>
    <p:extLst>
      <p:ext uri="{BB962C8B-B14F-4D97-AF65-F5344CB8AC3E}">
        <p14:creationId xmlns:p14="http://schemas.microsoft.com/office/powerpoint/2010/main" val="2717330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10BB4-82DE-3768-3857-F4ED1730E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B0DAA1-B0B8-1CE2-8B5E-43A4CBF7A64A}"/>
              </a:ext>
            </a:extLst>
          </p:cNvPr>
          <p:cNvSpPr/>
          <p:nvPr/>
        </p:nvSpPr>
        <p:spPr>
          <a:xfrm>
            <a:off x="81281" y="117226"/>
            <a:ext cx="4927600" cy="35394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1269-1465-1526 : A l’ouest, au Maroc, le royaume berbère des Mérinides et des Wattassides échoue à réunifier le Maghreb</a:t>
            </a:r>
          </a:p>
          <a:p>
            <a:endParaRPr lang="fr-FR" sz="1600" dirty="0"/>
          </a:p>
          <a:p>
            <a:r>
              <a:rPr lang="fr-FR" sz="1600" dirty="0"/>
              <a:t>*1415 : Morcellement extrême : Au sud, Marrakech aux Berbères </a:t>
            </a:r>
            <a:r>
              <a:rPr lang="fr-FR" sz="1600" dirty="0" err="1"/>
              <a:t>Hintata</a:t>
            </a:r>
            <a:r>
              <a:rPr lang="fr-FR" sz="1600" dirty="0"/>
              <a:t> ; </a:t>
            </a:r>
            <a:r>
              <a:rPr lang="fr-FR" sz="1500" dirty="0"/>
              <a:t>Plus au sud, tribus arabes indépendantes</a:t>
            </a:r>
          </a:p>
          <a:p>
            <a:endParaRPr lang="fr-FR" sz="1600" dirty="0"/>
          </a:p>
          <a:p>
            <a:r>
              <a:rPr lang="fr-FR" sz="1600" dirty="0"/>
              <a:t>*1420 : Les Mérinides perdent leur autorité</a:t>
            </a:r>
          </a:p>
          <a:p>
            <a:r>
              <a:rPr lang="fr-FR" sz="1600" dirty="0"/>
              <a:t>A Fès, les Banu </a:t>
            </a:r>
            <a:r>
              <a:rPr lang="fr-FR" sz="1600" dirty="0" err="1"/>
              <a:t>Watta</a:t>
            </a:r>
            <a:r>
              <a:rPr lang="fr-FR" sz="1600" dirty="0"/>
              <a:t>, Berbères </a:t>
            </a:r>
            <a:r>
              <a:rPr lang="fr-FR" sz="1600" dirty="0" err="1"/>
              <a:t>zénète</a:t>
            </a:r>
            <a:r>
              <a:rPr lang="fr-FR" sz="1600" dirty="0"/>
              <a:t>, régents</a:t>
            </a:r>
          </a:p>
          <a:p>
            <a:endParaRPr lang="fr-FR" sz="1600" dirty="0"/>
          </a:p>
          <a:p>
            <a:r>
              <a:rPr lang="fr-FR" sz="1600" dirty="0"/>
              <a:t>*1465 : Abou Mohammed, dernier sultan mérinide</a:t>
            </a:r>
          </a:p>
          <a:p>
            <a:r>
              <a:rPr lang="fr-FR" sz="1600" dirty="0"/>
              <a:t>Est assassiné ; Période de transition ; Et enfin…</a:t>
            </a:r>
          </a:p>
          <a:p>
            <a:endParaRPr lang="fr-FR" sz="1600" dirty="0"/>
          </a:p>
          <a:p>
            <a:r>
              <a:rPr lang="fr-FR" sz="1600" dirty="0"/>
              <a:t>*1471 : Les Wattassides s’emparent du pouvoir...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8FC24F5-149C-EDA5-0340-C9E8FA20D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0694" y="117226"/>
            <a:ext cx="6857961" cy="40991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3519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1C125-789E-32F7-5C7A-AEEFA261F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E25965-D556-656F-01A4-AB3225967192}"/>
              </a:ext>
            </a:extLst>
          </p:cNvPr>
          <p:cNvSpPr/>
          <p:nvPr/>
        </p:nvSpPr>
        <p:spPr>
          <a:xfrm>
            <a:off x="81281" y="117226"/>
            <a:ext cx="4927600" cy="526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1269-1465-1526 : A l’ouest, au Maroc, le royaume berbère des Mérinides et des Wattassides échoue à réunifier le Maghreb</a:t>
            </a:r>
          </a:p>
          <a:p>
            <a:endParaRPr lang="fr-FR" sz="1600" dirty="0"/>
          </a:p>
          <a:p>
            <a:r>
              <a:rPr lang="fr-FR" sz="1600" dirty="0"/>
              <a:t>*1509-10 : Les Espagnols en guerre contre les corsaires d’Alger, Tunis et Tripoli, alliés des Ottomans</a:t>
            </a:r>
          </a:p>
          <a:p>
            <a:r>
              <a:rPr lang="fr-FR" sz="1600" dirty="0"/>
              <a:t>Occupent Oran, Bougie et Tripoli</a:t>
            </a:r>
          </a:p>
          <a:p>
            <a:r>
              <a:rPr lang="fr-FR" sz="1600" dirty="0"/>
              <a:t>Et ils s’allient avec les Hafsides de Tunis</a:t>
            </a:r>
          </a:p>
          <a:p>
            <a:r>
              <a:rPr lang="fr-FR" sz="1600" dirty="0"/>
              <a:t>En réaction…</a:t>
            </a:r>
          </a:p>
          <a:p>
            <a:endParaRPr lang="fr-FR" sz="1600" dirty="0"/>
          </a:p>
          <a:p>
            <a:r>
              <a:rPr lang="fr-FR" sz="1600" dirty="0"/>
              <a:t>*1518 : </a:t>
            </a:r>
            <a:r>
              <a:rPr lang="fr-FR" sz="1600" dirty="0" err="1"/>
              <a:t>Khayr</a:t>
            </a:r>
            <a:r>
              <a:rPr lang="fr-FR" sz="1600" dirty="0"/>
              <a:t> al-Din (Barberousse), maître d’Alger S’opposant aux avancées espagnoles, se tourne</a:t>
            </a:r>
          </a:p>
          <a:p>
            <a:r>
              <a:rPr lang="fr-FR" sz="1600" dirty="0"/>
              <a:t>Vers Selim, le sultan ottoman</a:t>
            </a:r>
          </a:p>
          <a:p>
            <a:r>
              <a:rPr lang="fr-FR" sz="1600" dirty="0"/>
              <a:t>Et il obtient le titre de pacha</a:t>
            </a:r>
          </a:p>
          <a:p>
            <a:endParaRPr lang="fr-FR" sz="1600" dirty="0"/>
          </a:p>
          <a:p>
            <a:r>
              <a:rPr lang="fr-FR" sz="1600" dirty="0"/>
              <a:t>*Début de la Régence d’Alger sous suzeraineté ottomane </a:t>
            </a:r>
            <a:r>
              <a:rPr lang="fr-FR" sz="1600" u="sng" dirty="0"/>
              <a:t>A revoir</a:t>
            </a:r>
            <a:r>
              <a:rPr lang="fr-FR" sz="1600" dirty="0"/>
              <a:t>... ; Et…</a:t>
            </a:r>
          </a:p>
          <a:p>
            <a:endParaRPr lang="fr-FR" sz="1600" dirty="0"/>
          </a:p>
          <a:p>
            <a:r>
              <a:rPr lang="fr-FR" sz="1600" dirty="0"/>
              <a:t>*1526 : Comme Alger, face aux attaques des Chrétiens</a:t>
            </a:r>
          </a:p>
          <a:p>
            <a:r>
              <a:rPr lang="fr-FR" sz="1600" dirty="0"/>
              <a:t>Les Wattassides obtiennent également</a:t>
            </a:r>
          </a:p>
          <a:p>
            <a:r>
              <a:rPr lang="fr-FR" sz="1600" dirty="0"/>
              <a:t>La suzeraineté ottomane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76E0FCC-7D58-15D8-DC37-A0E6850E6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0694" y="117226"/>
            <a:ext cx="6857961" cy="40991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4553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870E3-2195-BA16-1721-49294BA93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64B5F0-FA3B-D6C5-3BC1-97D4A3645910}"/>
              </a:ext>
            </a:extLst>
          </p:cNvPr>
          <p:cNvSpPr/>
          <p:nvPr/>
        </p:nvSpPr>
        <p:spPr>
          <a:xfrm>
            <a:off x="83335" y="89624"/>
            <a:ext cx="5006825" cy="35394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1511-1666 : Le Grand Maroc des Saadiens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*1511-41 : Les Saadiens du Sous (Agadir) lancent le </a:t>
            </a:r>
            <a:r>
              <a:rPr lang="fr-FR" sz="1600" i="1" dirty="0"/>
              <a:t>djihad</a:t>
            </a:r>
            <a:r>
              <a:rPr lang="fr-FR" sz="1600" dirty="0"/>
              <a:t> contre les Portugais d’Agadir</a:t>
            </a:r>
          </a:p>
          <a:p>
            <a:endParaRPr lang="fr-FR" sz="1600" dirty="0"/>
          </a:p>
          <a:p>
            <a:r>
              <a:rPr lang="fr-FR" sz="1600" b="1" dirty="0"/>
              <a:t>Conquête du Maroc et expulsion des Chrétiens et des Ottomans</a:t>
            </a:r>
          </a:p>
          <a:p>
            <a:r>
              <a:rPr lang="fr-FR" sz="1600" dirty="0"/>
              <a:t>1525-49 : Les Saadiens supplantent les Wattassides : prises de Marrakech et de Fès</a:t>
            </a:r>
          </a:p>
          <a:p>
            <a:endParaRPr lang="fr-FR" sz="1600" dirty="0"/>
          </a:p>
          <a:p>
            <a:r>
              <a:rPr lang="fr-FR" sz="1600" dirty="0"/>
              <a:t>1549-78 : Ils rejettent la suzeraineté ottomane et refoulent les Ottomans d’Alger, avec l’aide des Espagnols…</a:t>
            </a:r>
          </a:p>
          <a:p>
            <a:r>
              <a:rPr lang="fr-FR" sz="1600" dirty="0"/>
              <a:t>Ils empêchent l’invasion des Portugais aidés par Philippe II d’Espagne, avec l’aide des Ottomans…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E4730AA-6D1D-E86F-3394-E4243F7B1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7834" y="89624"/>
            <a:ext cx="6880831" cy="66787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9464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01A5B-1808-B53C-40BC-2B9716381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EA24B90-BD56-CEF4-7AE4-27AED36F3D0A}"/>
              </a:ext>
            </a:extLst>
          </p:cNvPr>
          <p:cNvSpPr/>
          <p:nvPr/>
        </p:nvSpPr>
        <p:spPr>
          <a:xfrm>
            <a:off x="83335" y="89624"/>
            <a:ext cx="5006825" cy="550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1549-1666 : Le Grand Maroc des Saadiens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Le Maroc reste indépendant, contrairement aux </a:t>
            </a:r>
            <a:r>
              <a:rPr lang="fr-FR" sz="1600" i="1" dirty="0"/>
              <a:t>Régences</a:t>
            </a:r>
            <a:r>
              <a:rPr lang="fr-FR" sz="1600" dirty="0"/>
              <a:t> d’Alger, Tunis et Tripoli, sous suzeraineté ottomane en 1587</a:t>
            </a:r>
          </a:p>
          <a:p>
            <a:endParaRPr lang="fr-FR" sz="1600" dirty="0"/>
          </a:p>
          <a:p>
            <a:r>
              <a:rPr lang="fr-FR" sz="1600" dirty="0"/>
              <a:t>Les Portugais conservent Tanger (Anglais en 1662) et le port atlantique de Mazagan</a:t>
            </a:r>
          </a:p>
          <a:p>
            <a:endParaRPr lang="fr-FR" sz="1600" dirty="0"/>
          </a:p>
          <a:p>
            <a:r>
              <a:rPr lang="fr-FR" sz="1600" dirty="0"/>
              <a:t>Les Espagnols conservent Ceuta et Melilla       (et Oran jusqu’en 1791)</a:t>
            </a:r>
          </a:p>
          <a:p>
            <a:endParaRPr lang="fr-FR" sz="1600" dirty="0"/>
          </a:p>
          <a:p>
            <a:r>
              <a:rPr lang="fr-FR" sz="1600" b="1" dirty="0"/>
              <a:t>Conquête de l’Empire des Songhaïs au sud pour s’accaparer l’or du Soudan</a:t>
            </a:r>
          </a:p>
          <a:p>
            <a:r>
              <a:rPr lang="fr-FR" sz="1600" dirty="0"/>
              <a:t>1591 : S’accaparer l’or au Sahel et le commerce transsaharien :  Conquête du Sahara jusqu’à In Salah ; sur le Niger, conquête de l’Empire des Songhaïs (Tombouctou, Gao) : Le Grand Maroc des Saadiens</a:t>
            </a:r>
          </a:p>
          <a:p>
            <a:endParaRPr lang="fr-FR" sz="1600" dirty="0"/>
          </a:p>
          <a:p>
            <a:r>
              <a:rPr lang="fr-FR" sz="1600" dirty="0"/>
              <a:t>1618 : Au sud, la fin de l’Empire des Songhaïs désorganise le commerce de l’or, retrait des Marocains ; scission en deux royaumes, Marrakech et Fès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962D962-3E9A-FE5E-EF86-170236BCC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7834" y="89624"/>
            <a:ext cx="6880831" cy="66787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5551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D0348-3AFC-6FE1-C6D2-0018C55F3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C60DE69E-6166-4B2C-51AB-D905781FA4E9}"/>
              </a:ext>
            </a:extLst>
          </p:cNvPr>
          <p:cNvSpPr/>
          <p:nvPr/>
        </p:nvSpPr>
        <p:spPr>
          <a:xfrm>
            <a:off x="34495" y="62273"/>
            <a:ext cx="6061505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dirty="0"/>
              <a:t>*1578 : Après la victoire marocaine contre les Portugais du roi Sébastien, Al-Mansour, nouveau sultan </a:t>
            </a:r>
            <a:r>
              <a:rPr lang="fr-FR" sz="1600" dirty="0" err="1"/>
              <a:t>saadien</a:t>
            </a:r>
            <a:endParaRPr lang="fr-FR" sz="1600" dirty="0"/>
          </a:p>
          <a:p>
            <a:r>
              <a:rPr lang="fr-FR" sz="1600" dirty="0"/>
              <a:t>En</a:t>
            </a:r>
            <a:r>
              <a:rPr lang="fr-FR" sz="1500" dirty="0"/>
              <a:t>treprend de conquérir le </a:t>
            </a:r>
            <a:r>
              <a:rPr lang="fr-FR" sz="1500" i="1" dirty="0"/>
              <a:t>Bilal </a:t>
            </a:r>
            <a:r>
              <a:rPr lang="fr-FR" sz="1500" i="1" dirty="0" err="1"/>
              <a:t>al-Soudan</a:t>
            </a:r>
            <a:r>
              <a:rPr lang="fr-FR" sz="1500" dirty="0"/>
              <a:t>, le Pays des Noirs</a:t>
            </a:r>
          </a:p>
          <a:p>
            <a:endParaRPr lang="fr-FR" sz="1600" dirty="0"/>
          </a:p>
          <a:p>
            <a:r>
              <a:rPr lang="fr-FR" sz="1600" dirty="0"/>
              <a:t>*Avec quatre objectifs…</a:t>
            </a:r>
          </a:p>
        </p:txBody>
      </p:sp>
      <p:pic>
        <p:nvPicPr>
          <p:cNvPr id="58" name="Picture 2" descr="C:\Users\Christophe\Pictures\My Scans\2016-04 (avr.)\scan0017.jpg">
            <a:extLst>
              <a:ext uri="{FF2B5EF4-FFF2-40B4-BE49-F238E27FC236}">
                <a16:creationId xmlns:a16="http://schemas.microsoft.com/office/drawing/2014/main" id="{830A8A18-71AD-33DF-5DD3-42515190B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250" y="95900"/>
            <a:ext cx="5828847" cy="66662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Ellipse 58">
            <a:extLst>
              <a:ext uri="{FF2B5EF4-FFF2-40B4-BE49-F238E27FC236}">
                <a16:creationId xmlns:a16="http://schemas.microsoft.com/office/drawing/2014/main" id="{DE323109-E762-431D-9B28-CC065B956339}"/>
              </a:ext>
            </a:extLst>
          </p:cNvPr>
          <p:cNvSpPr/>
          <p:nvPr/>
        </p:nvSpPr>
        <p:spPr>
          <a:xfrm>
            <a:off x="7213600" y="1981200"/>
            <a:ext cx="1310640" cy="92456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0344F5C1-418D-95E5-BB10-B8A65EF18D4A}"/>
              </a:ext>
            </a:extLst>
          </p:cNvPr>
          <p:cNvSpPr/>
          <p:nvPr/>
        </p:nvSpPr>
        <p:spPr>
          <a:xfrm rot="19275852">
            <a:off x="7610193" y="1231915"/>
            <a:ext cx="426720" cy="35348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541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67EF1-BE9E-FC59-052C-793E7763C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B4ADCC8-D9EE-D8C4-A48A-CE0D3C65DE14}"/>
              </a:ext>
            </a:extLst>
          </p:cNvPr>
          <p:cNvSpPr/>
          <p:nvPr/>
        </p:nvSpPr>
        <p:spPr>
          <a:xfrm>
            <a:off x="34495" y="62273"/>
            <a:ext cx="4978231" cy="62478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dirty="0"/>
              <a:t>a) Rétablir l’empire des Almoravides (XIe-XIIe siècles)</a:t>
            </a:r>
          </a:p>
          <a:p>
            <a:r>
              <a:rPr lang="fr-FR" sz="1600" dirty="0"/>
              <a:t>Empire qui s’étendait de Saragosse au fleuve Sénégal</a:t>
            </a:r>
          </a:p>
          <a:p>
            <a:endParaRPr lang="fr-FR" sz="1600" dirty="0"/>
          </a:p>
          <a:p>
            <a:r>
              <a:rPr lang="fr-FR" sz="1600" dirty="0"/>
              <a:t>b) Rétablir l’unité de l’Islam autour de son califat</a:t>
            </a:r>
          </a:p>
          <a:p>
            <a:endParaRPr lang="fr-FR" sz="1600" dirty="0"/>
          </a:p>
          <a:p>
            <a:r>
              <a:rPr lang="fr-FR" sz="1600" dirty="0"/>
              <a:t>c) Contenir l’expansion</a:t>
            </a:r>
          </a:p>
          <a:p>
            <a:r>
              <a:rPr lang="fr-FR" sz="1600" dirty="0"/>
              <a:t>De l’Empire ottoman en Afrique du Nord…</a:t>
            </a:r>
          </a:p>
          <a:p>
            <a:r>
              <a:rPr lang="fr-FR" sz="1600" dirty="0"/>
              <a:t>*1517 : L’Egypte des Mamelouks</a:t>
            </a:r>
          </a:p>
          <a:p>
            <a:r>
              <a:rPr lang="fr-FR" sz="1600" dirty="0"/>
              <a:t>*Régences d’Alger (1516), de Tripoli (1551) et de Tunis (1574)</a:t>
            </a:r>
          </a:p>
          <a:p>
            <a:r>
              <a:rPr lang="fr-FR" sz="1600" dirty="0"/>
              <a:t>*Mais aussi oasis sahariennes : Fezzan (1557) ; Touât (1579)</a:t>
            </a:r>
          </a:p>
          <a:p>
            <a:r>
              <a:rPr lang="fr-FR" sz="1600" dirty="0"/>
              <a:t>*Et corollaire, bloqué à l’est</a:t>
            </a:r>
          </a:p>
          <a:p>
            <a:r>
              <a:rPr lang="fr-FR" sz="1600" dirty="0"/>
              <a:t>Le Maroc s’engage dans une conquête du sud…</a:t>
            </a:r>
          </a:p>
          <a:p>
            <a:endParaRPr lang="fr-FR" sz="1600" dirty="0"/>
          </a:p>
          <a:p>
            <a:r>
              <a:rPr lang="fr-FR" sz="1600" dirty="0"/>
              <a:t>d) Mettre la main sur le sel des mines de </a:t>
            </a:r>
            <a:r>
              <a:rPr lang="fr-FR" sz="1600" dirty="0" err="1"/>
              <a:t>Teghazza</a:t>
            </a:r>
            <a:endParaRPr lang="fr-FR" sz="1600" dirty="0"/>
          </a:p>
          <a:p>
            <a:r>
              <a:rPr lang="fr-FR" sz="1600" dirty="0"/>
              <a:t>Le commerce des esclaves pour ses plantations de cannes à sucre Et l’</a:t>
            </a:r>
            <a:r>
              <a:rPr lang="fr-FR" sz="1600" i="1" dirty="0"/>
              <a:t>or du Soudan</a:t>
            </a:r>
            <a:r>
              <a:rPr lang="fr-FR" sz="1600" dirty="0"/>
              <a:t>, qui de plus en plus est drainé</a:t>
            </a:r>
          </a:p>
          <a:p>
            <a:r>
              <a:rPr lang="fr-FR" sz="1600" dirty="0"/>
              <a:t>Vers les comptoirs portugais</a:t>
            </a:r>
          </a:p>
          <a:p>
            <a:r>
              <a:rPr lang="fr-FR" sz="1600" dirty="0"/>
              <a:t>Gorée à l’ouest et El Mina au sud</a:t>
            </a:r>
          </a:p>
          <a:p>
            <a:r>
              <a:rPr lang="fr-FR" sz="1600" dirty="0"/>
              <a:t>NB : L’Europe bénéficie de l’apport de l’or et de l’argent américains</a:t>
            </a:r>
          </a:p>
          <a:p>
            <a:endParaRPr lang="fr-FR" sz="1600" dirty="0"/>
          </a:p>
          <a:p>
            <a:r>
              <a:rPr lang="fr-FR" sz="1600" dirty="0"/>
              <a:t>*Pour Al-Mansour, conquérir le dernier empire du Soudan, le Songhaï…</a:t>
            </a:r>
          </a:p>
        </p:txBody>
      </p:sp>
      <p:pic>
        <p:nvPicPr>
          <p:cNvPr id="58" name="Image 57" descr="Une image contenant texte, carte, atlas&#10;&#10;Le contenu généré par l’IA peut être incorrect.">
            <a:extLst>
              <a:ext uri="{FF2B5EF4-FFF2-40B4-BE49-F238E27FC236}">
                <a16:creationId xmlns:a16="http://schemas.microsoft.com/office/drawing/2014/main" id="{ECEF2D10-4A78-E624-C55F-79D226D65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28" y="93300"/>
            <a:ext cx="6951385" cy="66713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9" name="Ellipse 58">
            <a:extLst>
              <a:ext uri="{FF2B5EF4-FFF2-40B4-BE49-F238E27FC236}">
                <a16:creationId xmlns:a16="http://schemas.microsoft.com/office/drawing/2014/main" id="{C5DCC263-2E8B-5D9F-1505-3B00C3BD6925}"/>
              </a:ext>
            </a:extLst>
          </p:cNvPr>
          <p:cNvSpPr/>
          <p:nvPr/>
        </p:nvSpPr>
        <p:spPr>
          <a:xfrm rot="18073205">
            <a:off x="8441398" y="3697486"/>
            <a:ext cx="621192" cy="75707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7126AFB5-1DAF-1E82-AC1C-E68BFD46A987}"/>
              </a:ext>
            </a:extLst>
          </p:cNvPr>
          <p:cNvCxnSpPr>
            <a:cxnSpLocks/>
          </p:cNvCxnSpPr>
          <p:nvPr/>
        </p:nvCxnSpPr>
        <p:spPr>
          <a:xfrm flipH="1">
            <a:off x="7630510" y="3997306"/>
            <a:ext cx="1463220" cy="62724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F4B0AA96-9982-C6A7-A8F7-8BC425D2225E}"/>
              </a:ext>
            </a:extLst>
          </p:cNvPr>
          <p:cNvCxnSpPr>
            <a:cxnSpLocks/>
          </p:cNvCxnSpPr>
          <p:nvPr/>
        </p:nvCxnSpPr>
        <p:spPr>
          <a:xfrm>
            <a:off x="8863650" y="3428999"/>
            <a:ext cx="134778" cy="75834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5174E418-8AEB-0EDD-EDB5-EFFDD941F7EF}"/>
              </a:ext>
            </a:extLst>
          </p:cNvPr>
          <p:cNvCxnSpPr>
            <a:cxnSpLocks/>
          </p:cNvCxnSpPr>
          <p:nvPr/>
        </p:nvCxnSpPr>
        <p:spPr>
          <a:xfrm flipH="1">
            <a:off x="8863650" y="2270234"/>
            <a:ext cx="795357" cy="115876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lipse 65">
            <a:extLst>
              <a:ext uri="{FF2B5EF4-FFF2-40B4-BE49-F238E27FC236}">
                <a16:creationId xmlns:a16="http://schemas.microsoft.com/office/drawing/2014/main" id="{DF664453-8699-9DDE-A4FA-346FC6F1254F}"/>
              </a:ext>
            </a:extLst>
          </p:cNvPr>
          <p:cNvSpPr/>
          <p:nvPr/>
        </p:nvSpPr>
        <p:spPr>
          <a:xfrm>
            <a:off x="8791642" y="3428999"/>
            <a:ext cx="144016" cy="12231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D1E27456-F8C6-D3BF-84D5-A5190599F26D}"/>
              </a:ext>
            </a:extLst>
          </p:cNvPr>
          <p:cNvSpPr/>
          <p:nvPr/>
        </p:nvSpPr>
        <p:spPr>
          <a:xfrm rot="16200000">
            <a:off x="9230310" y="2997669"/>
            <a:ext cx="578068" cy="27933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73AC4D61-E017-72D2-7487-7523D492650B}"/>
              </a:ext>
            </a:extLst>
          </p:cNvPr>
          <p:cNvCxnSpPr>
            <a:cxnSpLocks/>
          </p:cNvCxnSpPr>
          <p:nvPr/>
        </p:nvCxnSpPr>
        <p:spPr>
          <a:xfrm flipH="1">
            <a:off x="9564414" y="2281920"/>
            <a:ext cx="65446" cy="104955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133F42F5-820B-9DA6-D114-CB417EA58C7A}"/>
              </a:ext>
            </a:extLst>
          </p:cNvPr>
          <p:cNvCxnSpPr>
            <a:cxnSpLocks/>
          </p:cNvCxnSpPr>
          <p:nvPr/>
        </p:nvCxnSpPr>
        <p:spPr>
          <a:xfrm>
            <a:off x="9564414" y="3331473"/>
            <a:ext cx="0" cy="51005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Ellipse 71">
            <a:extLst>
              <a:ext uri="{FF2B5EF4-FFF2-40B4-BE49-F238E27FC236}">
                <a16:creationId xmlns:a16="http://schemas.microsoft.com/office/drawing/2014/main" id="{B083B40C-99A7-6AEB-7AB2-7F315E58B1BF}"/>
              </a:ext>
            </a:extLst>
          </p:cNvPr>
          <p:cNvSpPr/>
          <p:nvPr/>
        </p:nvSpPr>
        <p:spPr>
          <a:xfrm>
            <a:off x="9492406" y="3209161"/>
            <a:ext cx="144016" cy="122312"/>
          </a:xfrm>
          <a:prstGeom prst="ellipse">
            <a:avLst/>
          </a:prstGeom>
          <a:solidFill>
            <a:srgbClr val="C9A6E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79313491-E0AA-CB12-C6F3-09D9FA82D8D9}"/>
              </a:ext>
            </a:extLst>
          </p:cNvPr>
          <p:cNvCxnSpPr>
            <a:cxnSpLocks/>
          </p:cNvCxnSpPr>
          <p:nvPr/>
        </p:nvCxnSpPr>
        <p:spPr>
          <a:xfrm flipH="1">
            <a:off x="9659007" y="1692166"/>
            <a:ext cx="977462" cy="57806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5BA3632C-0519-FC5B-A190-21EDC0ABEC3B}"/>
              </a:ext>
            </a:extLst>
          </p:cNvPr>
          <p:cNvCxnSpPr>
            <a:cxnSpLocks/>
          </p:cNvCxnSpPr>
          <p:nvPr/>
        </p:nvCxnSpPr>
        <p:spPr>
          <a:xfrm flipH="1">
            <a:off x="9652036" y="1613338"/>
            <a:ext cx="225675" cy="62129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>
            <a:extLst>
              <a:ext uri="{FF2B5EF4-FFF2-40B4-BE49-F238E27FC236}">
                <a16:creationId xmlns:a16="http://schemas.microsoft.com/office/drawing/2014/main" id="{7B397275-C82F-7EEF-B089-DC061AF2B428}"/>
              </a:ext>
            </a:extLst>
          </p:cNvPr>
          <p:cNvCxnSpPr>
            <a:cxnSpLocks/>
          </p:cNvCxnSpPr>
          <p:nvPr/>
        </p:nvCxnSpPr>
        <p:spPr>
          <a:xfrm flipV="1">
            <a:off x="10636469" y="1502018"/>
            <a:ext cx="993709" cy="19014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2BC4C49D-192E-8E45-303E-CE20E18E5B8D}"/>
              </a:ext>
            </a:extLst>
          </p:cNvPr>
          <p:cNvCxnSpPr>
            <a:cxnSpLocks/>
          </p:cNvCxnSpPr>
          <p:nvPr/>
        </p:nvCxnSpPr>
        <p:spPr>
          <a:xfrm flipH="1" flipV="1">
            <a:off x="9126648" y="1613338"/>
            <a:ext cx="1502126" cy="7882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D8DAD9BD-255D-B32B-1676-AAD65B560A00}"/>
              </a:ext>
            </a:extLst>
          </p:cNvPr>
          <p:cNvCxnSpPr>
            <a:cxnSpLocks/>
          </p:cNvCxnSpPr>
          <p:nvPr/>
        </p:nvCxnSpPr>
        <p:spPr>
          <a:xfrm flipH="1">
            <a:off x="8178151" y="1613338"/>
            <a:ext cx="955055" cy="39265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>
            <a:extLst>
              <a:ext uri="{FF2B5EF4-FFF2-40B4-BE49-F238E27FC236}">
                <a16:creationId xmlns:a16="http://schemas.microsoft.com/office/drawing/2014/main" id="{CF5589F3-AE44-F3F6-24AE-83B959E66079}"/>
              </a:ext>
            </a:extLst>
          </p:cNvPr>
          <p:cNvCxnSpPr>
            <a:cxnSpLocks/>
            <a:endCxn id="93" idx="4"/>
          </p:cNvCxnSpPr>
          <p:nvPr/>
        </p:nvCxnSpPr>
        <p:spPr>
          <a:xfrm flipV="1">
            <a:off x="9126648" y="740683"/>
            <a:ext cx="31723" cy="87265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>
            <a:extLst>
              <a:ext uri="{FF2B5EF4-FFF2-40B4-BE49-F238E27FC236}">
                <a16:creationId xmlns:a16="http://schemas.microsoft.com/office/drawing/2014/main" id="{A3DA5441-3137-4752-999F-C31734900983}"/>
              </a:ext>
            </a:extLst>
          </p:cNvPr>
          <p:cNvCxnSpPr>
            <a:cxnSpLocks/>
            <a:endCxn id="90" idx="5"/>
          </p:cNvCxnSpPr>
          <p:nvPr/>
        </p:nvCxnSpPr>
        <p:spPr>
          <a:xfrm flipH="1" flipV="1">
            <a:off x="9731724" y="1366164"/>
            <a:ext cx="145987" cy="31409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>
            <a:extLst>
              <a:ext uri="{FF2B5EF4-FFF2-40B4-BE49-F238E27FC236}">
                <a16:creationId xmlns:a16="http://schemas.microsoft.com/office/drawing/2014/main" id="{54180563-D94C-4473-F55B-0070818571A4}"/>
              </a:ext>
            </a:extLst>
          </p:cNvPr>
          <p:cNvCxnSpPr>
            <a:cxnSpLocks/>
          </p:cNvCxnSpPr>
          <p:nvPr/>
        </p:nvCxnSpPr>
        <p:spPr>
          <a:xfrm flipH="1" flipV="1">
            <a:off x="10476790" y="1311982"/>
            <a:ext cx="167374" cy="368273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lipse 87">
            <a:extLst>
              <a:ext uri="{FF2B5EF4-FFF2-40B4-BE49-F238E27FC236}">
                <a16:creationId xmlns:a16="http://schemas.microsoft.com/office/drawing/2014/main" id="{35C24830-2345-5F95-BD4B-6C912FFC8F09}"/>
              </a:ext>
            </a:extLst>
          </p:cNvPr>
          <p:cNvSpPr/>
          <p:nvPr/>
        </p:nvSpPr>
        <p:spPr>
          <a:xfrm>
            <a:off x="9054640" y="1561993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6215C49E-B26B-1B2B-D97E-1FD45827D02D}"/>
              </a:ext>
            </a:extLst>
          </p:cNvPr>
          <p:cNvSpPr/>
          <p:nvPr/>
        </p:nvSpPr>
        <p:spPr>
          <a:xfrm>
            <a:off x="9796086" y="1591805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3DB82280-C02D-A5DA-91CB-913D6947C204}"/>
              </a:ext>
            </a:extLst>
          </p:cNvPr>
          <p:cNvSpPr/>
          <p:nvPr/>
        </p:nvSpPr>
        <p:spPr>
          <a:xfrm>
            <a:off x="9501644" y="1176128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28206002-AED6-E425-DC43-03B001F584BC}"/>
              </a:ext>
            </a:extLst>
          </p:cNvPr>
          <p:cNvSpPr/>
          <p:nvPr/>
        </p:nvSpPr>
        <p:spPr>
          <a:xfrm>
            <a:off x="11630178" y="1390697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CDEBD4B3-1D59-BD05-28C5-090C2ED21762}"/>
              </a:ext>
            </a:extLst>
          </p:cNvPr>
          <p:cNvSpPr/>
          <p:nvPr/>
        </p:nvSpPr>
        <p:spPr>
          <a:xfrm>
            <a:off x="11630178" y="1390697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A161E60D-623C-8237-AA23-FC297D821579}"/>
              </a:ext>
            </a:extLst>
          </p:cNvPr>
          <p:cNvSpPr/>
          <p:nvPr/>
        </p:nvSpPr>
        <p:spPr>
          <a:xfrm>
            <a:off x="9023593" y="518042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30DB86CA-0F7A-9B49-B46E-1EB54A82B414}"/>
              </a:ext>
            </a:extLst>
          </p:cNvPr>
          <p:cNvSpPr/>
          <p:nvPr/>
        </p:nvSpPr>
        <p:spPr>
          <a:xfrm rot="16380531">
            <a:off x="7262275" y="2871684"/>
            <a:ext cx="621192" cy="1448523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8853A87E-FA50-7D31-60F1-2CF5E5FDE355}"/>
              </a:ext>
            </a:extLst>
          </p:cNvPr>
          <p:cNvCxnSpPr>
            <a:cxnSpLocks/>
          </p:cNvCxnSpPr>
          <p:nvPr/>
        </p:nvCxnSpPr>
        <p:spPr>
          <a:xfrm flipH="1">
            <a:off x="7325360" y="3551311"/>
            <a:ext cx="162176" cy="41339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749B0D2C-9F10-FCF4-1BE3-E2AB1D38545E}"/>
              </a:ext>
            </a:extLst>
          </p:cNvPr>
          <p:cNvCxnSpPr>
            <a:cxnSpLocks/>
          </p:cNvCxnSpPr>
          <p:nvPr/>
        </p:nvCxnSpPr>
        <p:spPr>
          <a:xfrm>
            <a:off x="7325360" y="2621280"/>
            <a:ext cx="162176" cy="93003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34967C9D-7192-CB16-8249-6C4140A6F52B}"/>
              </a:ext>
            </a:extLst>
          </p:cNvPr>
          <p:cNvCxnSpPr>
            <a:cxnSpLocks/>
          </p:cNvCxnSpPr>
          <p:nvPr/>
        </p:nvCxnSpPr>
        <p:spPr>
          <a:xfrm>
            <a:off x="7325360" y="1390697"/>
            <a:ext cx="0" cy="123058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8F188CF0-5631-7B0F-4177-6D9298245E5D}"/>
              </a:ext>
            </a:extLst>
          </p:cNvPr>
          <p:cNvCxnSpPr>
            <a:cxnSpLocks/>
          </p:cNvCxnSpPr>
          <p:nvPr/>
        </p:nvCxnSpPr>
        <p:spPr>
          <a:xfrm>
            <a:off x="6878320" y="1390697"/>
            <a:ext cx="44704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avec flèche 99">
            <a:extLst>
              <a:ext uri="{FF2B5EF4-FFF2-40B4-BE49-F238E27FC236}">
                <a16:creationId xmlns:a16="http://schemas.microsoft.com/office/drawing/2014/main" id="{21EFB3F0-D2F3-D204-CD75-FC93004C001F}"/>
              </a:ext>
            </a:extLst>
          </p:cNvPr>
          <p:cNvCxnSpPr>
            <a:cxnSpLocks/>
          </p:cNvCxnSpPr>
          <p:nvPr/>
        </p:nvCxnSpPr>
        <p:spPr>
          <a:xfrm flipH="1" flipV="1">
            <a:off x="7211219" y="731520"/>
            <a:ext cx="114141" cy="65917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9F990F0F-1A84-37FF-1D8F-E3255B9949D0}"/>
              </a:ext>
            </a:extLst>
          </p:cNvPr>
          <p:cNvCxnSpPr>
            <a:cxnSpLocks/>
          </p:cNvCxnSpPr>
          <p:nvPr/>
        </p:nvCxnSpPr>
        <p:spPr>
          <a:xfrm flipH="1">
            <a:off x="7406448" y="1998805"/>
            <a:ext cx="795357" cy="12143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Ellipse 105">
            <a:extLst>
              <a:ext uri="{FF2B5EF4-FFF2-40B4-BE49-F238E27FC236}">
                <a16:creationId xmlns:a16="http://schemas.microsoft.com/office/drawing/2014/main" id="{AD5E4053-3B93-BBBF-0F3C-2F6E1A8FB594}"/>
              </a:ext>
            </a:extLst>
          </p:cNvPr>
          <p:cNvSpPr/>
          <p:nvPr/>
        </p:nvSpPr>
        <p:spPr>
          <a:xfrm>
            <a:off x="7159212" y="1006338"/>
            <a:ext cx="269556" cy="22264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42121C41-1B2B-B657-DF17-421D9E156F7F}"/>
              </a:ext>
            </a:extLst>
          </p:cNvPr>
          <p:cNvSpPr/>
          <p:nvPr/>
        </p:nvSpPr>
        <p:spPr>
          <a:xfrm>
            <a:off x="6829033" y="1279886"/>
            <a:ext cx="269556" cy="22264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590BBCB2-63F7-E429-FED1-D67A2D76BCA4}"/>
              </a:ext>
            </a:extLst>
          </p:cNvPr>
          <p:cNvCxnSpPr>
            <a:cxnSpLocks/>
          </p:cNvCxnSpPr>
          <p:nvPr/>
        </p:nvCxnSpPr>
        <p:spPr>
          <a:xfrm>
            <a:off x="7763853" y="3428999"/>
            <a:ext cx="647448" cy="84242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>
            <a:extLst>
              <a:ext uri="{FF2B5EF4-FFF2-40B4-BE49-F238E27FC236}">
                <a16:creationId xmlns:a16="http://schemas.microsoft.com/office/drawing/2014/main" id="{D51B6847-FF93-895A-C3A4-30044E8CA9C4}"/>
              </a:ext>
            </a:extLst>
          </p:cNvPr>
          <p:cNvCxnSpPr>
            <a:cxnSpLocks/>
          </p:cNvCxnSpPr>
          <p:nvPr/>
        </p:nvCxnSpPr>
        <p:spPr>
          <a:xfrm flipH="1">
            <a:off x="7539224" y="3428999"/>
            <a:ext cx="224629" cy="4569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Ellipse 109">
            <a:extLst>
              <a:ext uri="{FF2B5EF4-FFF2-40B4-BE49-F238E27FC236}">
                <a16:creationId xmlns:a16="http://schemas.microsoft.com/office/drawing/2014/main" id="{059C5D4D-3068-6C27-EBCD-CDC27E3E69A2}"/>
              </a:ext>
            </a:extLst>
          </p:cNvPr>
          <p:cNvSpPr/>
          <p:nvPr/>
        </p:nvSpPr>
        <p:spPr>
          <a:xfrm>
            <a:off x="7395208" y="3413536"/>
            <a:ext cx="144016" cy="122312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52CCE5FD-2563-518D-E2A8-52601C370821}"/>
              </a:ext>
            </a:extLst>
          </p:cNvPr>
          <p:cNvSpPr/>
          <p:nvPr/>
        </p:nvSpPr>
        <p:spPr>
          <a:xfrm>
            <a:off x="7776176" y="3484930"/>
            <a:ext cx="269556" cy="222641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9BA5F7CB-2B2E-4438-B2C2-1A7EA156DED4}"/>
              </a:ext>
            </a:extLst>
          </p:cNvPr>
          <p:cNvSpPr/>
          <p:nvPr/>
        </p:nvSpPr>
        <p:spPr>
          <a:xfrm>
            <a:off x="7231126" y="2454319"/>
            <a:ext cx="269556" cy="222641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1F49DEB7-4EE5-3194-D521-BF045B44AC89}"/>
              </a:ext>
            </a:extLst>
          </p:cNvPr>
          <p:cNvSpPr/>
          <p:nvPr/>
        </p:nvSpPr>
        <p:spPr>
          <a:xfrm>
            <a:off x="9542693" y="2120204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121" name="Connecteur droit avec flèche 120">
            <a:extLst>
              <a:ext uri="{FF2B5EF4-FFF2-40B4-BE49-F238E27FC236}">
                <a16:creationId xmlns:a16="http://schemas.microsoft.com/office/drawing/2014/main" id="{F06F56D1-0E82-F9CF-FD3E-6B8A845FFC1A}"/>
              </a:ext>
            </a:extLst>
          </p:cNvPr>
          <p:cNvCxnSpPr>
            <a:cxnSpLocks/>
          </p:cNvCxnSpPr>
          <p:nvPr/>
        </p:nvCxnSpPr>
        <p:spPr>
          <a:xfrm flipH="1">
            <a:off x="7841316" y="757907"/>
            <a:ext cx="425502" cy="1050862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Ellipse 123">
            <a:extLst>
              <a:ext uri="{FF2B5EF4-FFF2-40B4-BE49-F238E27FC236}">
                <a16:creationId xmlns:a16="http://schemas.microsoft.com/office/drawing/2014/main" id="{62B38F1B-C719-6A5E-5F33-688AC9F87E9B}"/>
              </a:ext>
            </a:extLst>
          </p:cNvPr>
          <p:cNvSpPr/>
          <p:nvPr/>
        </p:nvSpPr>
        <p:spPr>
          <a:xfrm>
            <a:off x="8227342" y="567871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25" name="Connecteur droit avec flèche 124">
            <a:extLst>
              <a:ext uri="{FF2B5EF4-FFF2-40B4-BE49-F238E27FC236}">
                <a16:creationId xmlns:a16="http://schemas.microsoft.com/office/drawing/2014/main" id="{9D282A71-84F9-A50D-FA20-622B327ED6AD}"/>
              </a:ext>
            </a:extLst>
          </p:cNvPr>
          <p:cNvCxnSpPr>
            <a:cxnSpLocks/>
            <a:stCxn id="90" idx="4"/>
            <a:endCxn id="116" idx="0"/>
          </p:cNvCxnSpPr>
          <p:nvPr/>
        </p:nvCxnSpPr>
        <p:spPr>
          <a:xfrm>
            <a:off x="9636422" y="1398769"/>
            <a:ext cx="41049" cy="721435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>
            <a:extLst>
              <a:ext uri="{FF2B5EF4-FFF2-40B4-BE49-F238E27FC236}">
                <a16:creationId xmlns:a16="http://schemas.microsoft.com/office/drawing/2014/main" id="{054178CF-FD50-6D4A-CFD1-0AC6A4B57EBA}"/>
              </a:ext>
            </a:extLst>
          </p:cNvPr>
          <p:cNvCxnSpPr>
            <a:cxnSpLocks/>
          </p:cNvCxnSpPr>
          <p:nvPr/>
        </p:nvCxnSpPr>
        <p:spPr>
          <a:xfrm>
            <a:off x="7377367" y="1395217"/>
            <a:ext cx="588073" cy="94762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Ellipse 136">
            <a:extLst>
              <a:ext uri="{FF2B5EF4-FFF2-40B4-BE49-F238E27FC236}">
                <a16:creationId xmlns:a16="http://schemas.microsoft.com/office/drawing/2014/main" id="{7CC5541E-DFC1-295A-4DA0-4BD9E78A992D}"/>
              </a:ext>
            </a:extLst>
          </p:cNvPr>
          <p:cNvSpPr/>
          <p:nvPr/>
        </p:nvSpPr>
        <p:spPr>
          <a:xfrm>
            <a:off x="7611236" y="1776164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C1E343B-A3AF-7E94-0653-190018F30544}"/>
              </a:ext>
            </a:extLst>
          </p:cNvPr>
          <p:cNvSpPr/>
          <p:nvPr/>
        </p:nvSpPr>
        <p:spPr>
          <a:xfrm>
            <a:off x="8116943" y="3903545"/>
            <a:ext cx="144016" cy="122312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CE4CA2A-9954-5BBD-AE87-6413625038FF}"/>
              </a:ext>
            </a:extLst>
          </p:cNvPr>
          <p:cNvSpPr/>
          <p:nvPr/>
        </p:nvSpPr>
        <p:spPr>
          <a:xfrm>
            <a:off x="5700279" y="3525343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103FC09-944D-794B-9A6C-85480A6F4973}"/>
              </a:ext>
            </a:extLst>
          </p:cNvPr>
          <p:cNvSpPr/>
          <p:nvPr/>
        </p:nvSpPr>
        <p:spPr>
          <a:xfrm>
            <a:off x="5652630" y="3719213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CF28D85-AE32-72D3-5E4A-2630F9C49E53}"/>
              </a:ext>
            </a:extLst>
          </p:cNvPr>
          <p:cNvSpPr/>
          <p:nvPr/>
        </p:nvSpPr>
        <p:spPr>
          <a:xfrm>
            <a:off x="5781772" y="3903545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75CFFD6-3CBD-BA17-FB53-2D9C8B28A9D8}"/>
              </a:ext>
            </a:extLst>
          </p:cNvPr>
          <p:cNvSpPr/>
          <p:nvPr/>
        </p:nvSpPr>
        <p:spPr>
          <a:xfrm>
            <a:off x="5853780" y="4076021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E7345A4-E106-EB3F-57AE-13AF62D61919}"/>
              </a:ext>
            </a:extLst>
          </p:cNvPr>
          <p:cNvSpPr/>
          <p:nvPr/>
        </p:nvSpPr>
        <p:spPr>
          <a:xfrm>
            <a:off x="6476092" y="4154676"/>
            <a:ext cx="236038" cy="23349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159AFBAB-5FF4-A6B2-4C7F-13F0909B5193}"/>
              </a:ext>
            </a:extLst>
          </p:cNvPr>
          <p:cNvCxnSpPr>
            <a:cxnSpLocks/>
            <a:endCxn id="5" idx="6"/>
          </p:cNvCxnSpPr>
          <p:nvPr/>
        </p:nvCxnSpPr>
        <p:spPr>
          <a:xfrm flipH="1" flipV="1">
            <a:off x="5796646" y="3780369"/>
            <a:ext cx="622165" cy="639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436089E-D076-E289-78C7-9C63F4833317}"/>
              </a:ext>
            </a:extLst>
          </p:cNvPr>
          <p:cNvCxnSpPr>
            <a:cxnSpLocks/>
          </p:cNvCxnSpPr>
          <p:nvPr/>
        </p:nvCxnSpPr>
        <p:spPr>
          <a:xfrm flipH="1">
            <a:off x="6831216" y="3925783"/>
            <a:ext cx="452307" cy="28821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715BA4E1-98FE-C42F-5130-577D0346ED5C}"/>
              </a:ext>
            </a:extLst>
          </p:cNvPr>
          <p:cNvSpPr/>
          <p:nvPr/>
        </p:nvSpPr>
        <p:spPr>
          <a:xfrm>
            <a:off x="6708291" y="4196089"/>
            <a:ext cx="144016" cy="1223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B12CD45-92EA-CDCC-D2B2-94F0CCF80095}"/>
              </a:ext>
            </a:extLst>
          </p:cNvPr>
          <p:cNvSpPr/>
          <p:nvPr/>
        </p:nvSpPr>
        <p:spPr>
          <a:xfrm>
            <a:off x="8260959" y="4187342"/>
            <a:ext cx="269556" cy="2226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1384FDB-730B-430C-A9F1-B823565D43A6}"/>
              </a:ext>
            </a:extLst>
          </p:cNvPr>
          <p:cNvSpPr/>
          <p:nvPr/>
        </p:nvSpPr>
        <p:spPr>
          <a:xfrm>
            <a:off x="7594804" y="4947896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CAAB1E9-A626-7782-54D2-4AA6A2BC9BE5}"/>
              </a:ext>
            </a:extLst>
          </p:cNvPr>
          <p:cNvSpPr/>
          <p:nvPr/>
        </p:nvSpPr>
        <p:spPr>
          <a:xfrm>
            <a:off x="7715454" y="4920951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B3091EDE-802C-1C2A-B485-7655314C8640}"/>
              </a:ext>
            </a:extLst>
          </p:cNvPr>
          <p:cNvSpPr/>
          <p:nvPr/>
        </p:nvSpPr>
        <p:spPr>
          <a:xfrm>
            <a:off x="7799546" y="4897223"/>
            <a:ext cx="144016" cy="122312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2815F9C2-912F-FD8B-BF66-B4BD4F2F575E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7559023" y="4717904"/>
            <a:ext cx="107789" cy="22999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D3B6CFD7-37BB-6414-C3DB-1D1958508E78}"/>
              </a:ext>
            </a:extLst>
          </p:cNvPr>
          <p:cNvCxnSpPr>
            <a:cxnSpLocks/>
          </p:cNvCxnSpPr>
          <p:nvPr/>
        </p:nvCxnSpPr>
        <p:spPr>
          <a:xfrm flipV="1">
            <a:off x="10300138" y="3964701"/>
            <a:ext cx="1759275" cy="3260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5BB64F88-F3F9-CF81-F531-DBF031228BFB}"/>
              </a:ext>
            </a:extLst>
          </p:cNvPr>
          <p:cNvCxnSpPr>
            <a:cxnSpLocks/>
          </p:cNvCxnSpPr>
          <p:nvPr/>
        </p:nvCxnSpPr>
        <p:spPr>
          <a:xfrm flipH="1">
            <a:off x="9093730" y="3794234"/>
            <a:ext cx="470684" cy="2030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A007A4CE-14CB-33A6-6D09-9419E22EA8DD}"/>
              </a:ext>
            </a:extLst>
          </p:cNvPr>
          <p:cNvCxnSpPr>
            <a:cxnSpLocks/>
            <a:endCxn id="30" idx="4"/>
          </p:cNvCxnSpPr>
          <p:nvPr/>
        </p:nvCxnSpPr>
        <p:spPr>
          <a:xfrm>
            <a:off x="8998428" y="3964701"/>
            <a:ext cx="192399" cy="80385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2F02F832-7D13-BF4B-39E3-AE7F48364213}"/>
              </a:ext>
            </a:extLst>
          </p:cNvPr>
          <p:cNvCxnSpPr>
            <a:cxnSpLocks/>
          </p:cNvCxnSpPr>
          <p:nvPr/>
        </p:nvCxnSpPr>
        <p:spPr>
          <a:xfrm flipH="1" flipV="1">
            <a:off x="9564414" y="3794234"/>
            <a:ext cx="735724" cy="2030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CB48E646-D66D-1DE4-1623-E944FA110B0C}"/>
              </a:ext>
            </a:extLst>
          </p:cNvPr>
          <p:cNvSpPr/>
          <p:nvPr/>
        </p:nvSpPr>
        <p:spPr>
          <a:xfrm>
            <a:off x="8935658" y="3707527"/>
            <a:ext cx="1074033" cy="47981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85DF8C4C-FA62-14CD-8E58-A54918058016}"/>
              </a:ext>
            </a:extLst>
          </p:cNvPr>
          <p:cNvCxnSpPr>
            <a:cxnSpLocks/>
            <a:stCxn id="29" idx="0"/>
          </p:cNvCxnSpPr>
          <p:nvPr/>
        </p:nvCxnSpPr>
        <p:spPr>
          <a:xfrm flipH="1">
            <a:off x="9251829" y="3893114"/>
            <a:ext cx="223406" cy="84892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4D5652B2-B65A-2176-3580-492D92A591AB}"/>
              </a:ext>
            </a:extLst>
          </p:cNvPr>
          <p:cNvSpPr/>
          <p:nvPr/>
        </p:nvSpPr>
        <p:spPr>
          <a:xfrm>
            <a:off x="9740135" y="3809980"/>
            <a:ext cx="269556" cy="222641"/>
          </a:xfrm>
          <a:prstGeom prst="ellipse">
            <a:avLst/>
          </a:prstGeom>
          <a:solidFill>
            <a:srgbClr val="C9A6E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631179CB-90F8-740D-9BE1-6ED9A521BFEF}"/>
              </a:ext>
            </a:extLst>
          </p:cNvPr>
          <p:cNvSpPr/>
          <p:nvPr/>
        </p:nvSpPr>
        <p:spPr>
          <a:xfrm>
            <a:off x="9340457" y="3893114"/>
            <a:ext cx="269556" cy="222641"/>
          </a:xfrm>
          <a:prstGeom prst="ellipse">
            <a:avLst/>
          </a:prstGeom>
          <a:solidFill>
            <a:srgbClr val="C9A6E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47D845D6-8AF7-0D0E-96CC-8E1B4E081466}"/>
              </a:ext>
            </a:extLst>
          </p:cNvPr>
          <p:cNvSpPr/>
          <p:nvPr/>
        </p:nvSpPr>
        <p:spPr>
          <a:xfrm>
            <a:off x="8914510" y="4537845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7AD1E6D-3EE7-82B2-0DEF-9F46262FD3ED}"/>
              </a:ext>
            </a:extLst>
          </p:cNvPr>
          <p:cNvSpPr/>
          <p:nvPr/>
        </p:nvSpPr>
        <p:spPr>
          <a:xfrm>
            <a:off x="8863650" y="3964701"/>
            <a:ext cx="269556" cy="2226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B4614D1F-C696-7E00-14F6-00AA56F2DA30}"/>
              </a:ext>
            </a:extLst>
          </p:cNvPr>
          <p:cNvCxnSpPr>
            <a:cxnSpLocks/>
          </p:cNvCxnSpPr>
          <p:nvPr/>
        </p:nvCxnSpPr>
        <p:spPr>
          <a:xfrm flipH="1" flipV="1">
            <a:off x="6368037" y="3786767"/>
            <a:ext cx="894395" cy="957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>
            <a:extLst>
              <a:ext uri="{FF2B5EF4-FFF2-40B4-BE49-F238E27FC236}">
                <a16:creationId xmlns:a16="http://schemas.microsoft.com/office/drawing/2014/main" id="{75DA1571-4B4E-A1DF-C29E-BB532DED4A67}"/>
              </a:ext>
            </a:extLst>
          </p:cNvPr>
          <p:cNvSpPr/>
          <p:nvPr/>
        </p:nvSpPr>
        <p:spPr>
          <a:xfrm>
            <a:off x="6223622" y="3706028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CCF8F2A5-2806-08F0-D54D-0D6F244A2C5D}"/>
              </a:ext>
            </a:extLst>
          </p:cNvPr>
          <p:cNvCxnSpPr>
            <a:cxnSpLocks/>
          </p:cNvCxnSpPr>
          <p:nvPr/>
        </p:nvCxnSpPr>
        <p:spPr>
          <a:xfrm>
            <a:off x="7325360" y="3964701"/>
            <a:ext cx="155351" cy="63784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D12EA04F-1D79-7282-03B6-9943251BBD67}"/>
              </a:ext>
            </a:extLst>
          </p:cNvPr>
          <p:cNvSpPr/>
          <p:nvPr/>
        </p:nvSpPr>
        <p:spPr>
          <a:xfrm>
            <a:off x="7422226" y="4527389"/>
            <a:ext cx="236038" cy="23349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538B8A69-FF50-EACF-8C1B-102FF51CB00D}"/>
              </a:ext>
            </a:extLst>
          </p:cNvPr>
          <p:cNvSpPr/>
          <p:nvPr/>
        </p:nvSpPr>
        <p:spPr>
          <a:xfrm>
            <a:off x="7262432" y="3821383"/>
            <a:ext cx="144016" cy="122312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60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B1490-4A24-6B1F-5CB4-5905E47FE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AF204E-2959-D1FC-70C5-41CABCF5A9F6}"/>
              </a:ext>
            </a:extLst>
          </p:cNvPr>
          <p:cNvSpPr/>
          <p:nvPr/>
        </p:nvSpPr>
        <p:spPr>
          <a:xfrm>
            <a:off x="55471" y="32222"/>
            <a:ext cx="4957255" cy="28007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dirty="0"/>
              <a:t>*La conquête marocaine du Songhaï…</a:t>
            </a:r>
          </a:p>
          <a:p>
            <a:endParaRPr lang="fr-FR" sz="1600" dirty="0"/>
          </a:p>
          <a:p>
            <a:r>
              <a:rPr lang="fr-FR" sz="1600" dirty="0"/>
              <a:t>*1582 : Les Marocains reprennent le Touât aux Ottomans</a:t>
            </a:r>
          </a:p>
          <a:p>
            <a:r>
              <a:rPr lang="fr-FR" sz="1600" dirty="0"/>
              <a:t>*1583 : Al-Mansour obtient l’allégeance d’</a:t>
            </a:r>
            <a:r>
              <a:rPr lang="fr-FR" sz="1600" dirty="0" err="1"/>
              <a:t>Alawoma</a:t>
            </a:r>
            <a:r>
              <a:rPr lang="fr-FR" sz="1600" dirty="0"/>
              <a:t>, le mai du Bornou</a:t>
            </a:r>
          </a:p>
          <a:p>
            <a:r>
              <a:rPr lang="fr-FR" sz="1600" dirty="0"/>
              <a:t>*1586 : Les Marocains s’emparent de </a:t>
            </a:r>
            <a:r>
              <a:rPr lang="fr-FR" sz="1600" dirty="0" err="1"/>
              <a:t>Teghazza</a:t>
            </a:r>
            <a:r>
              <a:rPr lang="fr-FR" sz="1600" dirty="0"/>
              <a:t> ; Mais…</a:t>
            </a:r>
          </a:p>
          <a:p>
            <a:r>
              <a:rPr lang="fr-FR" sz="1600" dirty="0"/>
              <a:t>Les Touaregs, alliés des Songhaïs, se replient sur la mine de Taoudéni</a:t>
            </a:r>
          </a:p>
          <a:p>
            <a:r>
              <a:rPr lang="fr-FR" sz="1600" dirty="0" err="1"/>
              <a:t>Teghazza</a:t>
            </a:r>
            <a:r>
              <a:rPr lang="fr-FR" sz="1600" dirty="0"/>
              <a:t>, inexploitée, tombe en ruine</a:t>
            </a:r>
          </a:p>
          <a:p>
            <a:endParaRPr lang="fr-FR" sz="1600" dirty="0"/>
          </a:p>
          <a:p>
            <a:r>
              <a:rPr lang="fr-FR" sz="1600" dirty="0"/>
              <a:t>*La conquête marocaine devient inévitable…</a:t>
            </a:r>
          </a:p>
        </p:txBody>
      </p:sp>
      <p:pic>
        <p:nvPicPr>
          <p:cNvPr id="61" name="Image 60" descr="Une image contenant texte, carte, atlas&#10;&#10;Le contenu généré par l’IA peut être incorrect.">
            <a:extLst>
              <a:ext uri="{FF2B5EF4-FFF2-40B4-BE49-F238E27FC236}">
                <a16:creationId xmlns:a16="http://schemas.microsoft.com/office/drawing/2014/main" id="{794B62A9-8DC7-BC62-FDE0-E15C2D915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28" y="93300"/>
            <a:ext cx="6951385" cy="66713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2" name="Ellipse 61">
            <a:extLst>
              <a:ext uri="{FF2B5EF4-FFF2-40B4-BE49-F238E27FC236}">
                <a16:creationId xmlns:a16="http://schemas.microsoft.com/office/drawing/2014/main" id="{386CE129-CA99-7470-9B45-8D2624B2EF4D}"/>
              </a:ext>
            </a:extLst>
          </p:cNvPr>
          <p:cNvSpPr/>
          <p:nvPr/>
        </p:nvSpPr>
        <p:spPr>
          <a:xfrm rot="18073205">
            <a:off x="8441398" y="3697486"/>
            <a:ext cx="621192" cy="75707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725D4FFF-5036-4857-20EE-3E5A9F1260C2}"/>
              </a:ext>
            </a:extLst>
          </p:cNvPr>
          <p:cNvCxnSpPr>
            <a:cxnSpLocks/>
          </p:cNvCxnSpPr>
          <p:nvPr/>
        </p:nvCxnSpPr>
        <p:spPr>
          <a:xfrm flipH="1">
            <a:off x="7630510" y="3997306"/>
            <a:ext cx="1463220" cy="62724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C350DCEE-3579-15E1-D07A-0118F624D784}"/>
              </a:ext>
            </a:extLst>
          </p:cNvPr>
          <p:cNvCxnSpPr>
            <a:cxnSpLocks/>
          </p:cNvCxnSpPr>
          <p:nvPr/>
        </p:nvCxnSpPr>
        <p:spPr>
          <a:xfrm>
            <a:off x="8863650" y="3428999"/>
            <a:ext cx="134778" cy="75834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88D07BC9-130A-BAB2-83D4-2B564E256B59}"/>
              </a:ext>
            </a:extLst>
          </p:cNvPr>
          <p:cNvCxnSpPr>
            <a:cxnSpLocks/>
          </p:cNvCxnSpPr>
          <p:nvPr/>
        </p:nvCxnSpPr>
        <p:spPr>
          <a:xfrm flipV="1">
            <a:off x="10300138" y="3964701"/>
            <a:ext cx="1759275" cy="3260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BCE7905A-2BAE-92A7-8A75-9A29D9EDAE3E}"/>
              </a:ext>
            </a:extLst>
          </p:cNvPr>
          <p:cNvCxnSpPr>
            <a:cxnSpLocks/>
          </p:cNvCxnSpPr>
          <p:nvPr/>
        </p:nvCxnSpPr>
        <p:spPr>
          <a:xfrm flipH="1">
            <a:off x="9093730" y="3794234"/>
            <a:ext cx="470684" cy="2030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253A146B-764C-957D-1B04-3A69D0197E28}"/>
              </a:ext>
            </a:extLst>
          </p:cNvPr>
          <p:cNvCxnSpPr>
            <a:cxnSpLocks/>
          </p:cNvCxnSpPr>
          <p:nvPr/>
        </p:nvCxnSpPr>
        <p:spPr>
          <a:xfrm flipH="1">
            <a:off x="8863650" y="2270234"/>
            <a:ext cx="795357" cy="115876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Ellipse 68">
            <a:extLst>
              <a:ext uri="{FF2B5EF4-FFF2-40B4-BE49-F238E27FC236}">
                <a16:creationId xmlns:a16="http://schemas.microsoft.com/office/drawing/2014/main" id="{77E3E9CB-9837-5F6B-E5A5-ECB94F07C608}"/>
              </a:ext>
            </a:extLst>
          </p:cNvPr>
          <p:cNvSpPr/>
          <p:nvPr/>
        </p:nvSpPr>
        <p:spPr>
          <a:xfrm>
            <a:off x="8791642" y="3428999"/>
            <a:ext cx="144016" cy="12231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E537C03D-3D8D-B208-9BBC-77BDF9F3A47D}"/>
              </a:ext>
            </a:extLst>
          </p:cNvPr>
          <p:cNvCxnSpPr>
            <a:cxnSpLocks/>
          </p:cNvCxnSpPr>
          <p:nvPr/>
        </p:nvCxnSpPr>
        <p:spPr>
          <a:xfrm flipH="1" flipV="1">
            <a:off x="9564414" y="3794234"/>
            <a:ext cx="735724" cy="2030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Ellipse 70">
            <a:extLst>
              <a:ext uri="{FF2B5EF4-FFF2-40B4-BE49-F238E27FC236}">
                <a16:creationId xmlns:a16="http://schemas.microsoft.com/office/drawing/2014/main" id="{BFB9394C-AEF4-B7C7-E5CE-BCDCE6C1E032}"/>
              </a:ext>
            </a:extLst>
          </p:cNvPr>
          <p:cNvSpPr/>
          <p:nvPr/>
        </p:nvSpPr>
        <p:spPr>
          <a:xfrm>
            <a:off x="8935658" y="3707527"/>
            <a:ext cx="1074033" cy="47981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1222DEAA-22A4-15E9-B1AF-6378C79BB2CA}"/>
              </a:ext>
            </a:extLst>
          </p:cNvPr>
          <p:cNvSpPr/>
          <p:nvPr/>
        </p:nvSpPr>
        <p:spPr>
          <a:xfrm rot="16200000">
            <a:off x="9230310" y="2997669"/>
            <a:ext cx="578068" cy="27933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AF95B6F8-FC61-4F37-B777-FA27686BDFF5}"/>
              </a:ext>
            </a:extLst>
          </p:cNvPr>
          <p:cNvCxnSpPr>
            <a:cxnSpLocks/>
          </p:cNvCxnSpPr>
          <p:nvPr/>
        </p:nvCxnSpPr>
        <p:spPr>
          <a:xfrm flipH="1">
            <a:off x="9564414" y="2281920"/>
            <a:ext cx="65446" cy="104955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40BF0C54-6287-6611-57F4-099848844626}"/>
              </a:ext>
            </a:extLst>
          </p:cNvPr>
          <p:cNvCxnSpPr>
            <a:cxnSpLocks/>
          </p:cNvCxnSpPr>
          <p:nvPr/>
        </p:nvCxnSpPr>
        <p:spPr>
          <a:xfrm>
            <a:off x="9564414" y="3331473"/>
            <a:ext cx="0" cy="51005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Ellipse 74">
            <a:extLst>
              <a:ext uri="{FF2B5EF4-FFF2-40B4-BE49-F238E27FC236}">
                <a16:creationId xmlns:a16="http://schemas.microsoft.com/office/drawing/2014/main" id="{5DDA894D-8EAE-5A22-767B-06CBA1E9D176}"/>
              </a:ext>
            </a:extLst>
          </p:cNvPr>
          <p:cNvSpPr/>
          <p:nvPr/>
        </p:nvSpPr>
        <p:spPr>
          <a:xfrm>
            <a:off x="9492406" y="3209161"/>
            <a:ext cx="144016" cy="122312"/>
          </a:xfrm>
          <a:prstGeom prst="ellipse">
            <a:avLst/>
          </a:prstGeom>
          <a:solidFill>
            <a:srgbClr val="C9A6E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DCDFA930-9051-DCB1-04BE-0AE462A2AFFD}"/>
              </a:ext>
            </a:extLst>
          </p:cNvPr>
          <p:cNvSpPr/>
          <p:nvPr/>
        </p:nvSpPr>
        <p:spPr>
          <a:xfrm>
            <a:off x="9740135" y="3809980"/>
            <a:ext cx="269556" cy="222641"/>
          </a:xfrm>
          <a:prstGeom prst="ellipse">
            <a:avLst/>
          </a:prstGeom>
          <a:solidFill>
            <a:srgbClr val="C9A6E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2CCF39BE-3429-F61F-9E6F-F2BD4AA8A8BF}"/>
              </a:ext>
            </a:extLst>
          </p:cNvPr>
          <p:cNvCxnSpPr>
            <a:cxnSpLocks/>
          </p:cNvCxnSpPr>
          <p:nvPr/>
        </p:nvCxnSpPr>
        <p:spPr>
          <a:xfrm flipH="1">
            <a:off x="9659007" y="1692166"/>
            <a:ext cx="977462" cy="57806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0A3D9716-9410-DEBF-953B-C041D311E544}"/>
              </a:ext>
            </a:extLst>
          </p:cNvPr>
          <p:cNvCxnSpPr>
            <a:cxnSpLocks/>
          </p:cNvCxnSpPr>
          <p:nvPr/>
        </p:nvCxnSpPr>
        <p:spPr>
          <a:xfrm flipH="1">
            <a:off x="9652036" y="1613338"/>
            <a:ext cx="225675" cy="62129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>
            <a:extLst>
              <a:ext uri="{FF2B5EF4-FFF2-40B4-BE49-F238E27FC236}">
                <a16:creationId xmlns:a16="http://schemas.microsoft.com/office/drawing/2014/main" id="{90AF309A-E058-2AFC-2295-337923A16634}"/>
              </a:ext>
            </a:extLst>
          </p:cNvPr>
          <p:cNvCxnSpPr>
            <a:cxnSpLocks/>
          </p:cNvCxnSpPr>
          <p:nvPr/>
        </p:nvCxnSpPr>
        <p:spPr>
          <a:xfrm flipV="1">
            <a:off x="10636469" y="1502018"/>
            <a:ext cx="993709" cy="19014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4B044356-8137-14CB-2AE6-F3C6F7F126A8}"/>
              </a:ext>
            </a:extLst>
          </p:cNvPr>
          <p:cNvCxnSpPr>
            <a:cxnSpLocks/>
          </p:cNvCxnSpPr>
          <p:nvPr/>
        </p:nvCxnSpPr>
        <p:spPr>
          <a:xfrm flipH="1" flipV="1">
            <a:off x="9126648" y="1613338"/>
            <a:ext cx="1502126" cy="7882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4657AD90-4129-0889-0F1A-65050ACB8103}"/>
              </a:ext>
            </a:extLst>
          </p:cNvPr>
          <p:cNvCxnSpPr>
            <a:cxnSpLocks/>
          </p:cNvCxnSpPr>
          <p:nvPr/>
        </p:nvCxnSpPr>
        <p:spPr>
          <a:xfrm flipH="1">
            <a:off x="8178151" y="1613338"/>
            <a:ext cx="955055" cy="39265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>
            <a:extLst>
              <a:ext uri="{FF2B5EF4-FFF2-40B4-BE49-F238E27FC236}">
                <a16:creationId xmlns:a16="http://schemas.microsoft.com/office/drawing/2014/main" id="{EBE40CB2-08F8-BF68-8193-53DD3BE995F5}"/>
              </a:ext>
            </a:extLst>
          </p:cNvPr>
          <p:cNvCxnSpPr>
            <a:cxnSpLocks/>
            <a:endCxn id="95" idx="4"/>
          </p:cNvCxnSpPr>
          <p:nvPr/>
        </p:nvCxnSpPr>
        <p:spPr>
          <a:xfrm flipV="1">
            <a:off x="9126648" y="740683"/>
            <a:ext cx="31723" cy="87265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id="{E9B5FDD8-F205-1AC7-5E9F-245E78F04368}"/>
              </a:ext>
            </a:extLst>
          </p:cNvPr>
          <p:cNvCxnSpPr>
            <a:cxnSpLocks/>
            <a:endCxn id="92" idx="5"/>
          </p:cNvCxnSpPr>
          <p:nvPr/>
        </p:nvCxnSpPr>
        <p:spPr>
          <a:xfrm flipH="1" flipV="1">
            <a:off x="9731724" y="1366164"/>
            <a:ext cx="145987" cy="31409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>
            <a:extLst>
              <a:ext uri="{FF2B5EF4-FFF2-40B4-BE49-F238E27FC236}">
                <a16:creationId xmlns:a16="http://schemas.microsoft.com/office/drawing/2014/main" id="{1C2FB015-9D83-8FF5-E6DB-2BD08350B071}"/>
              </a:ext>
            </a:extLst>
          </p:cNvPr>
          <p:cNvCxnSpPr>
            <a:cxnSpLocks/>
          </p:cNvCxnSpPr>
          <p:nvPr/>
        </p:nvCxnSpPr>
        <p:spPr>
          <a:xfrm flipH="1" flipV="1">
            <a:off x="10476790" y="1311982"/>
            <a:ext cx="167374" cy="368273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llipse 89">
            <a:extLst>
              <a:ext uri="{FF2B5EF4-FFF2-40B4-BE49-F238E27FC236}">
                <a16:creationId xmlns:a16="http://schemas.microsoft.com/office/drawing/2014/main" id="{75709F22-7142-7424-4E37-AA1564028370}"/>
              </a:ext>
            </a:extLst>
          </p:cNvPr>
          <p:cNvSpPr/>
          <p:nvPr/>
        </p:nvSpPr>
        <p:spPr>
          <a:xfrm>
            <a:off x="9054640" y="1561993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E28DA7F0-BC72-4910-8604-ED86C3377336}"/>
              </a:ext>
            </a:extLst>
          </p:cNvPr>
          <p:cNvSpPr/>
          <p:nvPr/>
        </p:nvSpPr>
        <p:spPr>
          <a:xfrm>
            <a:off x="9796086" y="1591805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821ECF1D-0F08-C96C-8018-7E1D3EA0613E}"/>
              </a:ext>
            </a:extLst>
          </p:cNvPr>
          <p:cNvSpPr/>
          <p:nvPr/>
        </p:nvSpPr>
        <p:spPr>
          <a:xfrm>
            <a:off x="9501644" y="1176128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9966A0BF-59EE-1295-EF05-4314EB6577DD}"/>
              </a:ext>
            </a:extLst>
          </p:cNvPr>
          <p:cNvSpPr/>
          <p:nvPr/>
        </p:nvSpPr>
        <p:spPr>
          <a:xfrm>
            <a:off x="11630178" y="1390697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07164576-F097-46C3-99B4-2EE2ED919D0C}"/>
              </a:ext>
            </a:extLst>
          </p:cNvPr>
          <p:cNvSpPr/>
          <p:nvPr/>
        </p:nvSpPr>
        <p:spPr>
          <a:xfrm>
            <a:off x="11630178" y="1390697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4D7C91C-B3D9-D977-1304-9E1BBD66141B}"/>
              </a:ext>
            </a:extLst>
          </p:cNvPr>
          <p:cNvSpPr/>
          <p:nvPr/>
        </p:nvSpPr>
        <p:spPr>
          <a:xfrm>
            <a:off x="9023593" y="518042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EDEE4258-2BE5-EA82-1D57-3C2033560BF9}"/>
              </a:ext>
            </a:extLst>
          </p:cNvPr>
          <p:cNvCxnSpPr>
            <a:cxnSpLocks/>
          </p:cNvCxnSpPr>
          <p:nvPr/>
        </p:nvCxnSpPr>
        <p:spPr>
          <a:xfrm>
            <a:off x="7325360" y="2621280"/>
            <a:ext cx="162176" cy="93003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E6624EC3-11BD-FF5A-0533-3100C8AE3912}"/>
              </a:ext>
            </a:extLst>
          </p:cNvPr>
          <p:cNvCxnSpPr>
            <a:cxnSpLocks/>
          </p:cNvCxnSpPr>
          <p:nvPr/>
        </p:nvCxnSpPr>
        <p:spPr>
          <a:xfrm>
            <a:off x="7325360" y="1390697"/>
            <a:ext cx="0" cy="123058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67E1FAE5-221F-F099-208E-EBBC6FC6D200}"/>
              </a:ext>
            </a:extLst>
          </p:cNvPr>
          <p:cNvCxnSpPr>
            <a:cxnSpLocks/>
          </p:cNvCxnSpPr>
          <p:nvPr/>
        </p:nvCxnSpPr>
        <p:spPr>
          <a:xfrm>
            <a:off x="6878320" y="1390697"/>
            <a:ext cx="44704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avec flèche 101">
            <a:extLst>
              <a:ext uri="{FF2B5EF4-FFF2-40B4-BE49-F238E27FC236}">
                <a16:creationId xmlns:a16="http://schemas.microsoft.com/office/drawing/2014/main" id="{41EDB6E3-CD47-0998-9DFF-CB656EBBFDD2}"/>
              </a:ext>
            </a:extLst>
          </p:cNvPr>
          <p:cNvCxnSpPr>
            <a:cxnSpLocks/>
          </p:cNvCxnSpPr>
          <p:nvPr/>
        </p:nvCxnSpPr>
        <p:spPr>
          <a:xfrm flipH="1" flipV="1">
            <a:off x="7211219" y="731520"/>
            <a:ext cx="114141" cy="65917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>
            <a:extLst>
              <a:ext uri="{FF2B5EF4-FFF2-40B4-BE49-F238E27FC236}">
                <a16:creationId xmlns:a16="http://schemas.microsoft.com/office/drawing/2014/main" id="{B34D67BF-EE28-E20E-1C13-147F373D440E}"/>
              </a:ext>
            </a:extLst>
          </p:cNvPr>
          <p:cNvCxnSpPr>
            <a:cxnSpLocks/>
          </p:cNvCxnSpPr>
          <p:nvPr/>
        </p:nvCxnSpPr>
        <p:spPr>
          <a:xfrm flipH="1">
            <a:off x="7406448" y="1998805"/>
            <a:ext cx="795357" cy="12143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Ellipse 106">
            <a:extLst>
              <a:ext uri="{FF2B5EF4-FFF2-40B4-BE49-F238E27FC236}">
                <a16:creationId xmlns:a16="http://schemas.microsoft.com/office/drawing/2014/main" id="{AE23C703-3C39-E1D7-D606-83741848F806}"/>
              </a:ext>
            </a:extLst>
          </p:cNvPr>
          <p:cNvSpPr/>
          <p:nvPr/>
        </p:nvSpPr>
        <p:spPr>
          <a:xfrm>
            <a:off x="7159212" y="1006338"/>
            <a:ext cx="269556" cy="22264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CEE118A4-9255-0066-A4A5-F3A96CDE79A9}"/>
              </a:ext>
            </a:extLst>
          </p:cNvPr>
          <p:cNvSpPr/>
          <p:nvPr/>
        </p:nvSpPr>
        <p:spPr>
          <a:xfrm>
            <a:off x="6829033" y="1279886"/>
            <a:ext cx="269556" cy="22264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3233191E-CABB-09B0-21DD-B4C29066CE3F}"/>
              </a:ext>
            </a:extLst>
          </p:cNvPr>
          <p:cNvSpPr/>
          <p:nvPr/>
        </p:nvSpPr>
        <p:spPr>
          <a:xfrm>
            <a:off x="9542693" y="2120204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A09FC407-97FB-E754-3B10-41C2F00C1C94}"/>
              </a:ext>
            </a:extLst>
          </p:cNvPr>
          <p:cNvSpPr/>
          <p:nvPr/>
        </p:nvSpPr>
        <p:spPr>
          <a:xfrm>
            <a:off x="8227342" y="567871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22" name="Connecteur droit avec flèche 121">
            <a:extLst>
              <a:ext uri="{FF2B5EF4-FFF2-40B4-BE49-F238E27FC236}">
                <a16:creationId xmlns:a16="http://schemas.microsoft.com/office/drawing/2014/main" id="{53BD9047-009F-C466-ECD6-EAE3A3EEB4F2}"/>
              </a:ext>
            </a:extLst>
          </p:cNvPr>
          <p:cNvCxnSpPr>
            <a:cxnSpLocks/>
          </p:cNvCxnSpPr>
          <p:nvPr/>
        </p:nvCxnSpPr>
        <p:spPr>
          <a:xfrm>
            <a:off x="9636422" y="1398769"/>
            <a:ext cx="41049" cy="721435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id="{436B2FD7-469E-3E69-4BED-F20A69EDC480}"/>
              </a:ext>
            </a:extLst>
          </p:cNvPr>
          <p:cNvCxnSpPr>
            <a:cxnSpLocks/>
          </p:cNvCxnSpPr>
          <p:nvPr/>
        </p:nvCxnSpPr>
        <p:spPr>
          <a:xfrm>
            <a:off x="7377367" y="1395217"/>
            <a:ext cx="588073" cy="94762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avec flèche 131">
            <a:extLst>
              <a:ext uri="{FF2B5EF4-FFF2-40B4-BE49-F238E27FC236}">
                <a16:creationId xmlns:a16="http://schemas.microsoft.com/office/drawing/2014/main" id="{57414E70-7901-CF02-36BF-21EBCFF68919}"/>
              </a:ext>
            </a:extLst>
          </p:cNvPr>
          <p:cNvCxnSpPr>
            <a:cxnSpLocks/>
          </p:cNvCxnSpPr>
          <p:nvPr/>
        </p:nvCxnSpPr>
        <p:spPr>
          <a:xfrm>
            <a:off x="7356276" y="1438461"/>
            <a:ext cx="294436" cy="370308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Ellipse 133">
            <a:extLst>
              <a:ext uri="{FF2B5EF4-FFF2-40B4-BE49-F238E27FC236}">
                <a16:creationId xmlns:a16="http://schemas.microsoft.com/office/drawing/2014/main" id="{10B4FB95-BED9-1DDF-372E-C1718B4CB1B7}"/>
              </a:ext>
            </a:extLst>
          </p:cNvPr>
          <p:cNvSpPr/>
          <p:nvPr/>
        </p:nvSpPr>
        <p:spPr>
          <a:xfrm>
            <a:off x="7611236" y="1776164"/>
            <a:ext cx="269556" cy="22264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35" name="Connecteur droit avec flèche 134">
            <a:extLst>
              <a:ext uri="{FF2B5EF4-FFF2-40B4-BE49-F238E27FC236}">
                <a16:creationId xmlns:a16="http://schemas.microsoft.com/office/drawing/2014/main" id="{719FD7A7-BDCF-1052-5D14-EFD387C57118}"/>
              </a:ext>
            </a:extLst>
          </p:cNvPr>
          <p:cNvCxnSpPr>
            <a:cxnSpLocks/>
          </p:cNvCxnSpPr>
          <p:nvPr/>
        </p:nvCxnSpPr>
        <p:spPr>
          <a:xfrm>
            <a:off x="7305359" y="1456373"/>
            <a:ext cx="60545" cy="997946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Ellipse 137">
            <a:extLst>
              <a:ext uri="{FF2B5EF4-FFF2-40B4-BE49-F238E27FC236}">
                <a16:creationId xmlns:a16="http://schemas.microsoft.com/office/drawing/2014/main" id="{1059FA24-659E-117E-11EC-1C5305427B76}"/>
              </a:ext>
            </a:extLst>
          </p:cNvPr>
          <p:cNvSpPr/>
          <p:nvPr/>
        </p:nvSpPr>
        <p:spPr>
          <a:xfrm>
            <a:off x="7231126" y="2454319"/>
            <a:ext cx="269556" cy="22264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AE14C579-038E-F416-63C5-2C66D34E8F4E}"/>
              </a:ext>
            </a:extLst>
          </p:cNvPr>
          <p:cNvSpPr/>
          <p:nvPr/>
        </p:nvSpPr>
        <p:spPr>
          <a:xfrm>
            <a:off x="7233351" y="1334061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8E3F5522-39E2-D11A-3CDA-E64D4CE3E78E}"/>
              </a:ext>
            </a:extLst>
          </p:cNvPr>
          <p:cNvSpPr/>
          <p:nvPr/>
        </p:nvSpPr>
        <p:spPr>
          <a:xfrm>
            <a:off x="7382670" y="2689037"/>
            <a:ext cx="269556" cy="222641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2432A6C-955E-072F-ABAC-37E923A6B0EB}"/>
              </a:ext>
            </a:extLst>
          </p:cNvPr>
          <p:cNvCxnSpPr>
            <a:cxnSpLocks/>
          </p:cNvCxnSpPr>
          <p:nvPr/>
        </p:nvCxnSpPr>
        <p:spPr>
          <a:xfrm>
            <a:off x="7325360" y="3964701"/>
            <a:ext cx="155351" cy="63784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C333E97-10F9-E453-40CD-AD2B240BF7D4}"/>
              </a:ext>
            </a:extLst>
          </p:cNvPr>
          <p:cNvCxnSpPr>
            <a:cxnSpLocks/>
          </p:cNvCxnSpPr>
          <p:nvPr/>
        </p:nvCxnSpPr>
        <p:spPr>
          <a:xfrm flipH="1">
            <a:off x="7325360" y="3551311"/>
            <a:ext cx="162176" cy="41339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1B180A7-9A99-D356-358F-FA7994001DA6}"/>
              </a:ext>
            </a:extLst>
          </p:cNvPr>
          <p:cNvCxnSpPr>
            <a:cxnSpLocks/>
          </p:cNvCxnSpPr>
          <p:nvPr/>
        </p:nvCxnSpPr>
        <p:spPr>
          <a:xfrm>
            <a:off x="7763853" y="3428999"/>
            <a:ext cx="647448" cy="84242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D692943-F371-7D41-6B22-64A86A4C0A77}"/>
              </a:ext>
            </a:extLst>
          </p:cNvPr>
          <p:cNvCxnSpPr>
            <a:cxnSpLocks/>
          </p:cNvCxnSpPr>
          <p:nvPr/>
        </p:nvCxnSpPr>
        <p:spPr>
          <a:xfrm flipH="1">
            <a:off x="7539224" y="3428999"/>
            <a:ext cx="224629" cy="4569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7AB07CF9-64E2-6405-981E-4D5F045ACC1B}"/>
              </a:ext>
            </a:extLst>
          </p:cNvPr>
          <p:cNvSpPr/>
          <p:nvPr/>
        </p:nvSpPr>
        <p:spPr>
          <a:xfrm>
            <a:off x="7395208" y="3413536"/>
            <a:ext cx="144016" cy="122312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5D4DB4F-2060-BBBC-939F-7FDFB64F0660}"/>
              </a:ext>
            </a:extLst>
          </p:cNvPr>
          <p:cNvSpPr/>
          <p:nvPr/>
        </p:nvSpPr>
        <p:spPr>
          <a:xfrm>
            <a:off x="7776176" y="3484930"/>
            <a:ext cx="269556" cy="222641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F01089E-8929-CF0A-9395-C894AA60A6D7}"/>
              </a:ext>
            </a:extLst>
          </p:cNvPr>
          <p:cNvSpPr/>
          <p:nvPr/>
        </p:nvSpPr>
        <p:spPr>
          <a:xfrm>
            <a:off x="8339842" y="4230090"/>
            <a:ext cx="144016" cy="1223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60B0010-D7FE-357F-BE3C-81D463CDACD5}"/>
              </a:ext>
            </a:extLst>
          </p:cNvPr>
          <p:cNvSpPr/>
          <p:nvPr/>
        </p:nvSpPr>
        <p:spPr>
          <a:xfrm>
            <a:off x="5700279" y="3525343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212E8B7-2007-485C-C7C7-4811AAB01BD9}"/>
              </a:ext>
            </a:extLst>
          </p:cNvPr>
          <p:cNvSpPr/>
          <p:nvPr/>
        </p:nvSpPr>
        <p:spPr>
          <a:xfrm>
            <a:off x="5652630" y="3719213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3890923-00AB-C377-5E42-8461864D43DB}"/>
              </a:ext>
            </a:extLst>
          </p:cNvPr>
          <p:cNvSpPr/>
          <p:nvPr/>
        </p:nvSpPr>
        <p:spPr>
          <a:xfrm>
            <a:off x="5781772" y="3903545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A07CB17-6D78-A9D5-F611-4E2F2B01715F}"/>
              </a:ext>
            </a:extLst>
          </p:cNvPr>
          <p:cNvSpPr/>
          <p:nvPr/>
        </p:nvSpPr>
        <p:spPr>
          <a:xfrm>
            <a:off x="5853780" y="4076021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75BAB470-F2D5-BF2D-C0A5-98FC765DE6F8}"/>
              </a:ext>
            </a:extLst>
          </p:cNvPr>
          <p:cNvCxnSpPr>
            <a:cxnSpLocks/>
            <a:endCxn id="18" idx="7"/>
          </p:cNvCxnSpPr>
          <p:nvPr/>
        </p:nvCxnSpPr>
        <p:spPr>
          <a:xfrm flipH="1">
            <a:off x="6831216" y="3925783"/>
            <a:ext cx="452307" cy="28821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42E5F25E-F9E7-E18D-5CEC-DB39942A563D}"/>
              </a:ext>
            </a:extLst>
          </p:cNvPr>
          <p:cNvSpPr/>
          <p:nvPr/>
        </p:nvSpPr>
        <p:spPr>
          <a:xfrm>
            <a:off x="6708291" y="4196089"/>
            <a:ext cx="144016" cy="1223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474DB41-E63C-6562-A1EC-103246DB84D9}"/>
              </a:ext>
            </a:extLst>
          </p:cNvPr>
          <p:cNvCxnSpPr>
            <a:cxnSpLocks/>
          </p:cNvCxnSpPr>
          <p:nvPr/>
        </p:nvCxnSpPr>
        <p:spPr>
          <a:xfrm flipH="1" flipV="1">
            <a:off x="6368037" y="3786767"/>
            <a:ext cx="894395" cy="957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21AA68F0-282B-91E4-AD2C-0E504C80A06B}"/>
              </a:ext>
            </a:extLst>
          </p:cNvPr>
          <p:cNvCxnSpPr>
            <a:cxnSpLocks/>
            <a:endCxn id="14" idx="6"/>
          </p:cNvCxnSpPr>
          <p:nvPr/>
        </p:nvCxnSpPr>
        <p:spPr>
          <a:xfrm flipH="1" flipV="1">
            <a:off x="5796646" y="3780369"/>
            <a:ext cx="622165" cy="639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>
            <a:extLst>
              <a:ext uri="{FF2B5EF4-FFF2-40B4-BE49-F238E27FC236}">
                <a16:creationId xmlns:a16="http://schemas.microsoft.com/office/drawing/2014/main" id="{6C6BCC62-48FF-7CD2-ECBC-55E6FE76421C}"/>
              </a:ext>
            </a:extLst>
          </p:cNvPr>
          <p:cNvSpPr/>
          <p:nvPr/>
        </p:nvSpPr>
        <p:spPr>
          <a:xfrm>
            <a:off x="7594804" y="4947896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2FA59AF7-CA87-23B5-8148-92AD179CF712}"/>
              </a:ext>
            </a:extLst>
          </p:cNvPr>
          <p:cNvSpPr/>
          <p:nvPr/>
        </p:nvSpPr>
        <p:spPr>
          <a:xfrm>
            <a:off x="7715454" y="4920951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4BBF5CD-9A2E-8390-C38E-B739AFBA598F}"/>
              </a:ext>
            </a:extLst>
          </p:cNvPr>
          <p:cNvSpPr/>
          <p:nvPr/>
        </p:nvSpPr>
        <p:spPr>
          <a:xfrm>
            <a:off x="7799546" y="4897223"/>
            <a:ext cx="144016" cy="122312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2B06E107-7E93-B74D-69B6-ABF25EC4EC87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7559023" y="4717904"/>
            <a:ext cx="107789" cy="22999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38DD8B7D-0A1D-49C4-023A-96CD2C3E77D1}"/>
              </a:ext>
            </a:extLst>
          </p:cNvPr>
          <p:cNvSpPr/>
          <p:nvPr/>
        </p:nvSpPr>
        <p:spPr>
          <a:xfrm rot="16380531">
            <a:off x="7262275" y="2871684"/>
            <a:ext cx="621192" cy="1448523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6B3527CB-FFC9-5F22-D508-7579438607D0}"/>
              </a:ext>
            </a:extLst>
          </p:cNvPr>
          <p:cNvSpPr/>
          <p:nvPr/>
        </p:nvSpPr>
        <p:spPr>
          <a:xfrm>
            <a:off x="7262432" y="3821383"/>
            <a:ext cx="144016" cy="122312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CB72F20B-924F-2A52-4019-5E0A8B21B2D8}"/>
              </a:ext>
            </a:extLst>
          </p:cNvPr>
          <p:cNvSpPr/>
          <p:nvPr/>
        </p:nvSpPr>
        <p:spPr>
          <a:xfrm>
            <a:off x="8116943" y="3903545"/>
            <a:ext cx="144016" cy="122312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20AAE176-E6AF-987D-7B9B-7FAF0C092EC4}"/>
              </a:ext>
            </a:extLst>
          </p:cNvPr>
          <p:cNvSpPr/>
          <p:nvPr/>
        </p:nvSpPr>
        <p:spPr>
          <a:xfrm>
            <a:off x="6223622" y="3706028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B6479F17-59F1-1F33-A339-CBEC050BE3F1}"/>
              </a:ext>
            </a:extLst>
          </p:cNvPr>
          <p:cNvSpPr/>
          <p:nvPr/>
        </p:nvSpPr>
        <p:spPr>
          <a:xfrm>
            <a:off x="6476092" y="4154676"/>
            <a:ext cx="236038" cy="23349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46DF938A-EEB9-50F1-4C93-E4E5EEA94697}"/>
              </a:ext>
            </a:extLst>
          </p:cNvPr>
          <p:cNvSpPr/>
          <p:nvPr/>
        </p:nvSpPr>
        <p:spPr>
          <a:xfrm>
            <a:off x="7422226" y="4527389"/>
            <a:ext cx="236038" cy="23349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C6B606C5-3E4F-21BF-3002-30AEFB39671A}"/>
              </a:ext>
            </a:extLst>
          </p:cNvPr>
          <p:cNvCxnSpPr>
            <a:cxnSpLocks/>
          </p:cNvCxnSpPr>
          <p:nvPr/>
        </p:nvCxnSpPr>
        <p:spPr>
          <a:xfrm>
            <a:off x="8998428" y="3964701"/>
            <a:ext cx="192399" cy="80385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e 36">
            <a:extLst>
              <a:ext uri="{FF2B5EF4-FFF2-40B4-BE49-F238E27FC236}">
                <a16:creationId xmlns:a16="http://schemas.microsoft.com/office/drawing/2014/main" id="{3F338460-FDE7-91EA-181C-A1740D42F62E}"/>
              </a:ext>
            </a:extLst>
          </p:cNvPr>
          <p:cNvSpPr/>
          <p:nvPr/>
        </p:nvSpPr>
        <p:spPr>
          <a:xfrm>
            <a:off x="8863650" y="3964701"/>
            <a:ext cx="269556" cy="2226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C5791F5A-70B2-D5C3-664C-58DE41805279}"/>
              </a:ext>
            </a:extLst>
          </p:cNvPr>
          <p:cNvCxnSpPr>
            <a:cxnSpLocks/>
          </p:cNvCxnSpPr>
          <p:nvPr/>
        </p:nvCxnSpPr>
        <p:spPr>
          <a:xfrm flipH="1">
            <a:off x="9251829" y="3893114"/>
            <a:ext cx="223406" cy="84892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lipse 39">
            <a:extLst>
              <a:ext uri="{FF2B5EF4-FFF2-40B4-BE49-F238E27FC236}">
                <a16:creationId xmlns:a16="http://schemas.microsoft.com/office/drawing/2014/main" id="{0E847A96-ED4B-10A8-8910-32ACBAF06C44}"/>
              </a:ext>
            </a:extLst>
          </p:cNvPr>
          <p:cNvSpPr/>
          <p:nvPr/>
        </p:nvSpPr>
        <p:spPr>
          <a:xfrm>
            <a:off x="9340457" y="3893114"/>
            <a:ext cx="269556" cy="22264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9D153F3A-E5AA-451E-1BB0-04A949C7782C}"/>
              </a:ext>
            </a:extLst>
          </p:cNvPr>
          <p:cNvSpPr/>
          <p:nvPr/>
        </p:nvSpPr>
        <p:spPr>
          <a:xfrm>
            <a:off x="8914510" y="4537845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</p:spTree>
    <p:extLst>
      <p:ext uri="{BB962C8B-B14F-4D97-AF65-F5344CB8AC3E}">
        <p14:creationId xmlns:p14="http://schemas.microsoft.com/office/powerpoint/2010/main" val="4072700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5CD9A-4ACD-61E1-091F-55A2D7F1B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870BC8-E3A2-58B1-83FD-58218567182D}"/>
              </a:ext>
            </a:extLst>
          </p:cNvPr>
          <p:cNvSpPr/>
          <p:nvPr/>
        </p:nvSpPr>
        <p:spPr>
          <a:xfrm>
            <a:off x="55471" y="32222"/>
            <a:ext cx="4957255" cy="35394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dirty="0"/>
              <a:t>*Oct. 1590 : Al-Mansour lance un corps expéditionnaire de mercenaires Arma, dirigé par </a:t>
            </a:r>
            <a:r>
              <a:rPr lang="fr-FR" sz="1600" dirty="0" err="1"/>
              <a:t>Djouder</a:t>
            </a:r>
            <a:r>
              <a:rPr lang="fr-FR" sz="1600" dirty="0"/>
              <a:t> Pacha</a:t>
            </a:r>
          </a:p>
          <a:p>
            <a:r>
              <a:rPr lang="fr-FR" sz="1600" dirty="0"/>
              <a:t>Les Arma atteignent Tombouctou en fév. 1591 ; Puis…</a:t>
            </a:r>
          </a:p>
          <a:p>
            <a:endParaRPr lang="fr-FR" sz="1600" dirty="0"/>
          </a:p>
          <a:p>
            <a:r>
              <a:rPr lang="fr-FR" sz="1600" dirty="0"/>
              <a:t>*Oct. 1591 : A la bataille de </a:t>
            </a:r>
            <a:r>
              <a:rPr lang="fr-FR" sz="1600" dirty="0" err="1"/>
              <a:t>Tondibi</a:t>
            </a:r>
            <a:endParaRPr lang="fr-FR" sz="1600" dirty="0"/>
          </a:p>
          <a:p>
            <a:r>
              <a:rPr lang="fr-FR" sz="1600" dirty="0"/>
              <a:t>A 50 km en amont de Gao</a:t>
            </a:r>
          </a:p>
          <a:p>
            <a:r>
              <a:rPr lang="fr-FR" sz="1600" dirty="0"/>
              <a:t>Victoire écrasante des Marocains</a:t>
            </a:r>
          </a:p>
          <a:p>
            <a:r>
              <a:rPr lang="fr-FR" sz="1600" dirty="0"/>
              <a:t>Entrainant la chute de l’Empire du Songhaï…</a:t>
            </a:r>
          </a:p>
          <a:p>
            <a:endParaRPr lang="fr-FR" sz="1600" dirty="0"/>
          </a:p>
          <a:p>
            <a:r>
              <a:rPr lang="fr-FR" sz="1600" dirty="0"/>
              <a:t>NB : Songhaï qui se replie dans le </a:t>
            </a:r>
            <a:r>
              <a:rPr lang="fr-FR" sz="1600" dirty="0" err="1"/>
              <a:t>Dendi</a:t>
            </a:r>
            <a:r>
              <a:rPr lang="fr-FR" sz="1600" dirty="0"/>
              <a:t>, en aval de Gao</a:t>
            </a:r>
          </a:p>
          <a:p>
            <a:endParaRPr lang="fr-FR" sz="1600" dirty="0"/>
          </a:p>
          <a:p>
            <a:r>
              <a:rPr lang="fr-FR" sz="1600" dirty="0"/>
              <a:t>NB : 1618 : Peu d’or, le Maroc se désintéresse du pachalik de Tombouctou ; En revanche, les Arma contrôleront jusqu’au XVIIIe siècle</a:t>
            </a:r>
          </a:p>
        </p:txBody>
      </p:sp>
      <p:pic>
        <p:nvPicPr>
          <p:cNvPr id="61" name="Image 60" descr="Une image contenant texte, carte, atlas&#10;&#10;Le contenu généré par l’IA peut être incorrect.">
            <a:extLst>
              <a:ext uri="{FF2B5EF4-FFF2-40B4-BE49-F238E27FC236}">
                <a16:creationId xmlns:a16="http://schemas.microsoft.com/office/drawing/2014/main" id="{37211DE7-835E-1CE2-CD8C-CFB6F65AE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28" y="93300"/>
            <a:ext cx="6951385" cy="66713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CF2AEBDB-02D8-CB99-05A0-5A6A42566DF1}"/>
              </a:ext>
            </a:extLst>
          </p:cNvPr>
          <p:cNvCxnSpPr>
            <a:cxnSpLocks/>
          </p:cNvCxnSpPr>
          <p:nvPr/>
        </p:nvCxnSpPr>
        <p:spPr>
          <a:xfrm flipH="1">
            <a:off x="8863650" y="2270234"/>
            <a:ext cx="795357" cy="115876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Ellipse 71">
            <a:extLst>
              <a:ext uri="{FF2B5EF4-FFF2-40B4-BE49-F238E27FC236}">
                <a16:creationId xmlns:a16="http://schemas.microsoft.com/office/drawing/2014/main" id="{B1C3EA71-A002-AAA4-0EF9-5B62D67CFAA6}"/>
              </a:ext>
            </a:extLst>
          </p:cNvPr>
          <p:cNvSpPr/>
          <p:nvPr/>
        </p:nvSpPr>
        <p:spPr>
          <a:xfrm rot="16200000">
            <a:off x="9230310" y="2997669"/>
            <a:ext cx="578068" cy="27933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C125BF4F-8E0D-5824-14C9-C6EF547C60A8}"/>
              </a:ext>
            </a:extLst>
          </p:cNvPr>
          <p:cNvCxnSpPr>
            <a:cxnSpLocks/>
          </p:cNvCxnSpPr>
          <p:nvPr/>
        </p:nvCxnSpPr>
        <p:spPr>
          <a:xfrm flipH="1">
            <a:off x="9564414" y="2281920"/>
            <a:ext cx="65446" cy="104955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D7D040E0-B3D4-892E-20E1-169BD446C88A}"/>
              </a:ext>
            </a:extLst>
          </p:cNvPr>
          <p:cNvCxnSpPr>
            <a:cxnSpLocks/>
          </p:cNvCxnSpPr>
          <p:nvPr/>
        </p:nvCxnSpPr>
        <p:spPr>
          <a:xfrm>
            <a:off x="9564414" y="3331473"/>
            <a:ext cx="0" cy="51005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Ellipse 74">
            <a:extLst>
              <a:ext uri="{FF2B5EF4-FFF2-40B4-BE49-F238E27FC236}">
                <a16:creationId xmlns:a16="http://schemas.microsoft.com/office/drawing/2014/main" id="{4B1E576B-18E5-13C6-1179-4DE76248BE18}"/>
              </a:ext>
            </a:extLst>
          </p:cNvPr>
          <p:cNvSpPr/>
          <p:nvPr/>
        </p:nvSpPr>
        <p:spPr>
          <a:xfrm>
            <a:off x="9492406" y="3209161"/>
            <a:ext cx="144016" cy="122312"/>
          </a:xfrm>
          <a:prstGeom prst="ellipse">
            <a:avLst/>
          </a:prstGeom>
          <a:solidFill>
            <a:srgbClr val="C9A6E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A63654C5-F478-8D80-A186-84EB70B5CB43}"/>
              </a:ext>
            </a:extLst>
          </p:cNvPr>
          <p:cNvCxnSpPr>
            <a:cxnSpLocks/>
          </p:cNvCxnSpPr>
          <p:nvPr/>
        </p:nvCxnSpPr>
        <p:spPr>
          <a:xfrm flipH="1">
            <a:off x="9659007" y="1692166"/>
            <a:ext cx="977462" cy="57806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FE28EF8A-CB8A-6E8B-2DCF-C1611BD9146A}"/>
              </a:ext>
            </a:extLst>
          </p:cNvPr>
          <p:cNvCxnSpPr>
            <a:cxnSpLocks/>
          </p:cNvCxnSpPr>
          <p:nvPr/>
        </p:nvCxnSpPr>
        <p:spPr>
          <a:xfrm flipH="1">
            <a:off x="9652036" y="1613338"/>
            <a:ext cx="225675" cy="62129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>
            <a:extLst>
              <a:ext uri="{FF2B5EF4-FFF2-40B4-BE49-F238E27FC236}">
                <a16:creationId xmlns:a16="http://schemas.microsoft.com/office/drawing/2014/main" id="{509EBDFD-375E-64C9-13AB-9A2C1BB6357D}"/>
              </a:ext>
            </a:extLst>
          </p:cNvPr>
          <p:cNvCxnSpPr>
            <a:cxnSpLocks/>
          </p:cNvCxnSpPr>
          <p:nvPr/>
        </p:nvCxnSpPr>
        <p:spPr>
          <a:xfrm flipV="1">
            <a:off x="10636469" y="1502018"/>
            <a:ext cx="993709" cy="19014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3D5DCA59-A09C-0CCF-84A1-B89407ADE4C1}"/>
              </a:ext>
            </a:extLst>
          </p:cNvPr>
          <p:cNvCxnSpPr>
            <a:cxnSpLocks/>
          </p:cNvCxnSpPr>
          <p:nvPr/>
        </p:nvCxnSpPr>
        <p:spPr>
          <a:xfrm flipH="1" flipV="1">
            <a:off x="9126648" y="1613338"/>
            <a:ext cx="1502126" cy="7882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88A2055A-0540-AC7B-C32D-3BC6A3B2FEFC}"/>
              </a:ext>
            </a:extLst>
          </p:cNvPr>
          <p:cNvCxnSpPr>
            <a:cxnSpLocks/>
          </p:cNvCxnSpPr>
          <p:nvPr/>
        </p:nvCxnSpPr>
        <p:spPr>
          <a:xfrm flipH="1">
            <a:off x="8178151" y="1613338"/>
            <a:ext cx="955055" cy="39265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>
            <a:extLst>
              <a:ext uri="{FF2B5EF4-FFF2-40B4-BE49-F238E27FC236}">
                <a16:creationId xmlns:a16="http://schemas.microsoft.com/office/drawing/2014/main" id="{C6407A2C-227D-67F3-8B35-2BEB30DAEBF2}"/>
              </a:ext>
            </a:extLst>
          </p:cNvPr>
          <p:cNvCxnSpPr>
            <a:cxnSpLocks/>
            <a:endCxn id="95" idx="4"/>
          </p:cNvCxnSpPr>
          <p:nvPr/>
        </p:nvCxnSpPr>
        <p:spPr>
          <a:xfrm flipV="1">
            <a:off x="9126648" y="740683"/>
            <a:ext cx="31723" cy="87265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id="{A75D0442-A613-EF22-BCFF-E006F8C53E4E}"/>
              </a:ext>
            </a:extLst>
          </p:cNvPr>
          <p:cNvCxnSpPr>
            <a:cxnSpLocks/>
            <a:endCxn id="92" idx="5"/>
          </p:cNvCxnSpPr>
          <p:nvPr/>
        </p:nvCxnSpPr>
        <p:spPr>
          <a:xfrm flipH="1" flipV="1">
            <a:off x="9731724" y="1366164"/>
            <a:ext cx="145987" cy="31409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>
            <a:extLst>
              <a:ext uri="{FF2B5EF4-FFF2-40B4-BE49-F238E27FC236}">
                <a16:creationId xmlns:a16="http://schemas.microsoft.com/office/drawing/2014/main" id="{2A2DB7D5-1C4B-7154-B81A-5250A13B2A7C}"/>
              </a:ext>
            </a:extLst>
          </p:cNvPr>
          <p:cNvCxnSpPr>
            <a:cxnSpLocks/>
          </p:cNvCxnSpPr>
          <p:nvPr/>
        </p:nvCxnSpPr>
        <p:spPr>
          <a:xfrm flipH="1" flipV="1">
            <a:off x="10476790" y="1311982"/>
            <a:ext cx="167374" cy="368273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llipse 89">
            <a:extLst>
              <a:ext uri="{FF2B5EF4-FFF2-40B4-BE49-F238E27FC236}">
                <a16:creationId xmlns:a16="http://schemas.microsoft.com/office/drawing/2014/main" id="{E9CD5215-D467-E3CE-3020-300EF4D90372}"/>
              </a:ext>
            </a:extLst>
          </p:cNvPr>
          <p:cNvSpPr/>
          <p:nvPr/>
        </p:nvSpPr>
        <p:spPr>
          <a:xfrm>
            <a:off x="9054640" y="1561993"/>
            <a:ext cx="144016" cy="1223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26A11CAA-A0BA-6B38-8DED-40756320AB4A}"/>
              </a:ext>
            </a:extLst>
          </p:cNvPr>
          <p:cNvSpPr/>
          <p:nvPr/>
        </p:nvSpPr>
        <p:spPr>
          <a:xfrm>
            <a:off x="9796086" y="1591805"/>
            <a:ext cx="144016" cy="1223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31785AE4-AD65-807F-7A2C-2A98B495206B}"/>
              </a:ext>
            </a:extLst>
          </p:cNvPr>
          <p:cNvSpPr/>
          <p:nvPr/>
        </p:nvSpPr>
        <p:spPr>
          <a:xfrm>
            <a:off x="9501644" y="1176128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158AC946-5EC7-2DDD-A59C-5C8ADF5AFED4}"/>
              </a:ext>
            </a:extLst>
          </p:cNvPr>
          <p:cNvSpPr/>
          <p:nvPr/>
        </p:nvSpPr>
        <p:spPr>
          <a:xfrm>
            <a:off x="11630178" y="1390697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8AA42B76-018B-E10F-076A-BDF3B333D51E}"/>
              </a:ext>
            </a:extLst>
          </p:cNvPr>
          <p:cNvSpPr/>
          <p:nvPr/>
        </p:nvSpPr>
        <p:spPr>
          <a:xfrm>
            <a:off x="11630178" y="1390697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E662B553-74DB-FF17-720F-71B43D12B692}"/>
              </a:ext>
            </a:extLst>
          </p:cNvPr>
          <p:cNvSpPr/>
          <p:nvPr/>
        </p:nvSpPr>
        <p:spPr>
          <a:xfrm>
            <a:off x="9023593" y="518042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976A870D-53BE-6FE1-C2FB-C957B4DF47FC}"/>
              </a:ext>
            </a:extLst>
          </p:cNvPr>
          <p:cNvCxnSpPr>
            <a:cxnSpLocks/>
          </p:cNvCxnSpPr>
          <p:nvPr/>
        </p:nvCxnSpPr>
        <p:spPr>
          <a:xfrm>
            <a:off x="7325360" y="2621280"/>
            <a:ext cx="162176" cy="93003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A8A20EEE-D54B-C228-2681-50C22079080B}"/>
              </a:ext>
            </a:extLst>
          </p:cNvPr>
          <p:cNvCxnSpPr>
            <a:cxnSpLocks/>
          </p:cNvCxnSpPr>
          <p:nvPr/>
        </p:nvCxnSpPr>
        <p:spPr>
          <a:xfrm>
            <a:off x="7325360" y="1390697"/>
            <a:ext cx="0" cy="123058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E9E78920-3405-C6E8-EEAA-332BC0BAF958}"/>
              </a:ext>
            </a:extLst>
          </p:cNvPr>
          <p:cNvCxnSpPr>
            <a:cxnSpLocks/>
          </p:cNvCxnSpPr>
          <p:nvPr/>
        </p:nvCxnSpPr>
        <p:spPr>
          <a:xfrm>
            <a:off x="6878320" y="1390697"/>
            <a:ext cx="44704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avec flèche 101">
            <a:extLst>
              <a:ext uri="{FF2B5EF4-FFF2-40B4-BE49-F238E27FC236}">
                <a16:creationId xmlns:a16="http://schemas.microsoft.com/office/drawing/2014/main" id="{C8D965CC-6723-C293-07C1-FDD870DD39DD}"/>
              </a:ext>
            </a:extLst>
          </p:cNvPr>
          <p:cNvCxnSpPr>
            <a:cxnSpLocks/>
          </p:cNvCxnSpPr>
          <p:nvPr/>
        </p:nvCxnSpPr>
        <p:spPr>
          <a:xfrm flipH="1" flipV="1">
            <a:off x="7211219" y="731520"/>
            <a:ext cx="114141" cy="65917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>
            <a:extLst>
              <a:ext uri="{FF2B5EF4-FFF2-40B4-BE49-F238E27FC236}">
                <a16:creationId xmlns:a16="http://schemas.microsoft.com/office/drawing/2014/main" id="{E8071610-EBC6-B819-DA6B-BEB2936A2E98}"/>
              </a:ext>
            </a:extLst>
          </p:cNvPr>
          <p:cNvCxnSpPr>
            <a:cxnSpLocks/>
          </p:cNvCxnSpPr>
          <p:nvPr/>
        </p:nvCxnSpPr>
        <p:spPr>
          <a:xfrm flipH="1">
            <a:off x="7406448" y="2324881"/>
            <a:ext cx="550286" cy="888264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Ellipse 106">
            <a:extLst>
              <a:ext uri="{FF2B5EF4-FFF2-40B4-BE49-F238E27FC236}">
                <a16:creationId xmlns:a16="http://schemas.microsoft.com/office/drawing/2014/main" id="{7FECC111-59C8-CDD6-C612-1F59BEDB1EE0}"/>
              </a:ext>
            </a:extLst>
          </p:cNvPr>
          <p:cNvSpPr/>
          <p:nvPr/>
        </p:nvSpPr>
        <p:spPr>
          <a:xfrm>
            <a:off x="7159212" y="1006338"/>
            <a:ext cx="269556" cy="22264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6E5B9CD4-29CB-1587-865B-FA7040A3FBFF}"/>
              </a:ext>
            </a:extLst>
          </p:cNvPr>
          <p:cNvSpPr/>
          <p:nvPr/>
        </p:nvSpPr>
        <p:spPr>
          <a:xfrm>
            <a:off x="9542693" y="2120204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E9BD5B23-62C6-A167-DC42-7AFDBDCCEBC6}"/>
              </a:ext>
            </a:extLst>
          </p:cNvPr>
          <p:cNvSpPr/>
          <p:nvPr/>
        </p:nvSpPr>
        <p:spPr>
          <a:xfrm>
            <a:off x="8227342" y="567871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22" name="Connecteur droit avec flèche 121">
            <a:extLst>
              <a:ext uri="{FF2B5EF4-FFF2-40B4-BE49-F238E27FC236}">
                <a16:creationId xmlns:a16="http://schemas.microsoft.com/office/drawing/2014/main" id="{ABF1FE08-AF20-922D-C363-EDBC555F6ACD}"/>
              </a:ext>
            </a:extLst>
          </p:cNvPr>
          <p:cNvCxnSpPr>
            <a:cxnSpLocks/>
          </p:cNvCxnSpPr>
          <p:nvPr/>
        </p:nvCxnSpPr>
        <p:spPr>
          <a:xfrm>
            <a:off x="9636422" y="1398769"/>
            <a:ext cx="41049" cy="721435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Ellipse 137">
            <a:extLst>
              <a:ext uri="{FF2B5EF4-FFF2-40B4-BE49-F238E27FC236}">
                <a16:creationId xmlns:a16="http://schemas.microsoft.com/office/drawing/2014/main" id="{809236C3-F9D0-1F2A-213C-271973B6344E}"/>
              </a:ext>
            </a:extLst>
          </p:cNvPr>
          <p:cNvSpPr/>
          <p:nvPr/>
        </p:nvSpPr>
        <p:spPr>
          <a:xfrm>
            <a:off x="7231126" y="2454319"/>
            <a:ext cx="269556" cy="22264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E5127470-E608-2203-36B3-A2FAE037C8F1}"/>
              </a:ext>
            </a:extLst>
          </p:cNvPr>
          <p:cNvSpPr/>
          <p:nvPr/>
        </p:nvSpPr>
        <p:spPr>
          <a:xfrm>
            <a:off x="7382670" y="2689037"/>
            <a:ext cx="269556" cy="222641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6C95632A-DB76-DAA4-8358-BBF5A1D7EE64}"/>
              </a:ext>
            </a:extLst>
          </p:cNvPr>
          <p:cNvCxnSpPr>
            <a:cxnSpLocks/>
          </p:cNvCxnSpPr>
          <p:nvPr/>
        </p:nvCxnSpPr>
        <p:spPr>
          <a:xfrm>
            <a:off x="7059113" y="1469922"/>
            <a:ext cx="591599" cy="338847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>
            <a:extLst>
              <a:ext uri="{FF2B5EF4-FFF2-40B4-BE49-F238E27FC236}">
                <a16:creationId xmlns:a16="http://schemas.microsoft.com/office/drawing/2014/main" id="{3963C5A9-A5FC-F937-459B-BC525FB08E08}"/>
              </a:ext>
            </a:extLst>
          </p:cNvPr>
          <p:cNvSpPr/>
          <p:nvPr/>
        </p:nvSpPr>
        <p:spPr>
          <a:xfrm>
            <a:off x="7233351" y="1334061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70D48F6-F4E7-1CAA-DB93-729B98BCA7E8}"/>
              </a:ext>
            </a:extLst>
          </p:cNvPr>
          <p:cNvSpPr/>
          <p:nvPr/>
        </p:nvSpPr>
        <p:spPr>
          <a:xfrm>
            <a:off x="6829033" y="1279886"/>
            <a:ext cx="269556" cy="22264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FDAE46FC-12D5-BF7A-102F-CB21244B5ADE}"/>
              </a:ext>
            </a:extLst>
          </p:cNvPr>
          <p:cNvCxnSpPr>
            <a:cxnSpLocks/>
          </p:cNvCxnSpPr>
          <p:nvPr/>
        </p:nvCxnSpPr>
        <p:spPr>
          <a:xfrm flipH="1">
            <a:off x="7416299" y="3184747"/>
            <a:ext cx="7662" cy="246701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C819C309-D013-A85D-91A4-254A7D74C3BF}"/>
              </a:ext>
            </a:extLst>
          </p:cNvPr>
          <p:cNvCxnSpPr>
            <a:cxnSpLocks/>
          </p:cNvCxnSpPr>
          <p:nvPr/>
        </p:nvCxnSpPr>
        <p:spPr>
          <a:xfrm flipH="1">
            <a:off x="7960295" y="1998805"/>
            <a:ext cx="241510" cy="32607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C6F8D4B7-5EE8-EF1C-736E-B3FDD8257453}"/>
              </a:ext>
            </a:extLst>
          </p:cNvPr>
          <p:cNvCxnSpPr>
            <a:cxnSpLocks/>
          </p:cNvCxnSpPr>
          <p:nvPr/>
        </p:nvCxnSpPr>
        <p:spPr>
          <a:xfrm>
            <a:off x="7746014" y="1998805"/>
            <a:ext cx="219426" cy="34404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52918B40-AC69-E0AF-186A-B94EEA61E2C3}"/>
              </a:ext>
            </a:extLst>
          </p:cNvPr>
          <p:cNvSpPr/>
          <p:nvPr/>
        </p:nvSpPr>
        <p:spPr>
          <a:xfrm>
            <a:off x="7611236" y="1776164"/>
            <a:ext cx="269556" cy="22264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327D9D47-D02B-DCC3-5BB4-8FFA635BFB13}"/>
              </a:ext>
            </a:extLst>
          </p:cNvPr>
          <p:cNvSpPr/>
          <p:nvPr/>
        </p:nvSpPr>
        <p:spPr>
          <a:xfrm rot="18073205">
            <a:off x="8441398" y="3697486"/>
            <a:ext cx="621192" cy="75707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A12A98C7-4FA9-BBA2-ECA4-9B4A73700624}"/>
              </a:ext>
            </a:extLst>
          </p:cNvPr>
          <p:cNvCxnSpPr>
            <a:cxnSpLocks/>
          </p:cNvCxnSpPr>
          <p:nvPr/>
        </p:nvCxnSpPr>
        <p:spPr>
          <a:xfrm flipH="1">
            <a:off x="7630510" y="3997306"/>
            <a:ext cx="1463220" cy="62724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5AACE00C-65F9-70B9-398E-1FBBEF462383}"/>
              </a:ext>
            </a:extLst>
          </p:cNvPr>
          <p:cNvCxnSpPr>
            <a:cxnSpLocks/>
          </p:cNvCxnSpPr>
          <p:nvPr/>
        </p:nvCxnSpPr>
        <p:spPr>
          <a:xfrm>
            <a:off x="8863650" y="3428999"/>
            <a:ext cx="134778" cy="75834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avec flèche 120">
            <a:extLst>
              <a:ext uri="{FF2B5EF4-FFF2-40B4-BE49-F238E27FC236}">
                <a16:creationId xmlns:a16="http://schemas.microsoft.com/office/drawing/2014/main" id="{32DEF7A1-2028-1E58-97CD-320957DDF61F}"/>
              </a:ext>
            </a:extLst>
          </p:cNvPr>
          <p:cNvCxnSpPr>
            <a:cxnSpLocks/>
          </p:cNvCxnSpPr>
          <p:nvPr/>
        </p:nvCxnSpPr>
        <p:spPr>
          <a:xfrm flipV="1">
            <a:off x="10300138" y="3964701"/>
            <a:ext cx="1759275" cy="3260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>
            <a:extLst>
              <a:ext uri="{FF2B5EF4-FFF2-40B4-BE49-F238E27FC236}">
                <a16:creationId xmlns:a16="http://schemas.microsoft.com/office/drawing/2014/main" id="{B20EE3CA-3F13-F1E5-DCB4-F729C813CD87}"/>
              </a:ext>
            </a:extLst>
          </p:cNvPr>
          <p:cNvCxnSpPr>
            <a:cxnSpLocks/>
          </p:cNvCxnSpPr>
          <p:nvPr/>
        </p:nvCxnSpPr>
        <p:spPr>
          <a:xfrm flipH="1">
            <a:off x="9093730" y="3794234"/>
            <a:ext cx="470684" cy="2030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Ellipse 123">
            <a:extLst>
              <a:ext uri="{FF2B5EF4-FFF2-40B4-BE49-F238E27FC236}">
                <a16:creationId xmlns:a16="http://schemas.microsoft.com/office/drawing/2014/main" id="{3AA7EE83-A512-B51A-3C42-C24FD04719AE}"/>
              </a:ext>
            </a:extLst>
          </p:cNvPr>
          <p:cNvSpPr/>
          <p:nvPr/>
        </p:nvSpPr>
        <p:spPr>
          <a:xfrm>
            <a:off x="8791642" y="3428999"/>
            <a:ext cx="144016" cy="12231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5" name="Connecteur droit 124">
            <a:extLst>
              <a:ext uri="{FF2B5EF4-FFF2-40B4-BE49-F238E27FC236}">
                <a16:creationId xmlns:a16="http://schemas.microsoft.com/office/drawing/2014/main" id="{02C8014D-25BE-1875-2FFB-03CEB41C0C36}"/>
              </a:ext>
            </a:extLst>
          </p:cNvPr>
          <p:cNvCxnSpPr>
            <a:cxnSpLocks/>
          </p:cNvCxnSpPr>
          <p:nvPr/>
        </p:nvCxnSpPr>
        <p:spPr>
          <a:xfrm flipH="1" flipV="1">
            <a:off x="9564414" y="3794234"/>
            <a:ext cx="735724" cy="2030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Ellipse 125">
            <a:extLst>
              <a:ext uri="{FF2B5EF4-FFF2-40B4-BE49-F238E27FC236}">
                <a16:creationId xmlns:a16="http://schemas.microsoft.com/office/drawing/2014/main" id="{789B955A-A491-6FB2-BD09-3103A4C34EB1}"/>
              </a:ext>
            </a:extLst>
          </p:cNvPr>
          <p:cNvSpPr/>
          <p:nvPr/>
        </p:nvSpPr>
        <p:spPr>
          <a:xfrm>
            <a:off x="8935658" y="3707527"/>
            <a:ext cx="1074033" cy="47981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7" name="Connecteur droit 126">
            <a:extLst>
              <a:ext uri="{FF2B5EF4-FFF2-40B4-BE49-F238E27FC236}">
                <a16:creationId xmlns:a16="http://schemas.microsoft.com/office/drawing/2014/main" id="{EB83E0E4-04D6-2ACF-96D5-67C5FE8425EF}"/>
              </a:ext>
            </a:extLst>
          </p:cNvPr>
          <p:cNvCxnSpPr>
            <a:cxnSpLocks/>
          </p:cNvCxnSpPr>
          <p:nvPr/>
        </p:nvCxnSpPr>
        <p:spPr>
          <a:xfrm>
            <a:off x="9564414" y="3331473"/>
            <a:ext cx="0" cy="51005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Ellipse 127">
            <a:extLst>
              <a:ext uri="{FF2B5EF4-FFF2-40B4-BE49-F238E27FC236}">
                <a16:creationId xmlns:a16="http://schemas.microsoft.com/office/drawing/2014/main" id="{3B8E3C7C-059B-D37F-9374-B28D613C07F3}"/>
              </a:ext>
            </a:extLst>
          </p:cNvPr>
          <p:cNvSpPr/>
          <p:nvPr/>
        </p:nvSpPr>
        <p:spPr>
          <a:xfrm>
            <a:off x="9492406" y="3209161"/>
            <a:ext cx="144016" cy="122312"/>
          </a:xfrm>
          <a:prstGeom prst="ellipse">
            <a:avLst/>
          </a:prstGeom>
          <a:solidFill>
            <a:srgbClr val="C9A6E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B2D29539-946E-E528-6A3B-2928F830DBBA}"/>
              </a:ext>
            </a:extLst>
          </p:cNvPr>
          <p:cNvSpPr/>
          <p:nvPr/>
        </p:nvSpPr>
        <p:spPr>
          <a:xfrm>
            <a:off x="9740135" y="3809980"/>
            <a:ext cx="269556" cy="222641"/>
          </a:xfrm>
          <a:prstGeom prst="ellipse">
            <a:avLst/>
          </a:prstGeom>
          <a:solidFill>
            <a:srgbClr val="C9A6E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132" name="Connecteur droit 131">
            <a:extLst>
              <a:ext uri="{FF2B5EF4-FFF2-40B4-BE49-F238E27FC236}">
                <a16:creationId xmlns:a16="http://schemas.microsoft.com/office/drawing/2014/main" id="{BFDC7FDC-A5C9-4FD6-61B3-23BCC3BD415F}"/>
              </a:ext>
            </a:extLst>
          </p:cNvPr>
          <p:cNvCxnSpPr>
            <a:cxnSpLocks/>
          </p:cNvCxnSpPr>
          <p:nvPr/>
        </p:nvCxnSpPr>
        <p:spPr>
          <a:xfrm>
            <a:off x="7325360" y="3964701"/>
            <a:ext cx="155351" cy="63784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>
            <a:extLst>
              <a:ext uri="{FF2B5EF4-FFF2-40B4-BE49-F238E27FC236}">
                <a16:creationId xmlns:a16="http://schemas.microsoft.com/office/drawing/2014/main" id="{E4BF5CDB-E390-986E-96C4-5ABD6036BB54}"/>
              </a:ext>
            </a:extLst>
          </p:cNvPr>
          <p:cNvCxnSpPr>
            <a:cxnSpLocks/>
          </p:cNvCxnSpPr>
          <p:nvPr/>
        </p:nvCxnSpPr>
        <p:spPr>
          <a:xfrm flipH="1">
            <a:off x="7325360" y="3551311"/>
            <a:ext cx="162176" cy="41339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>
            <a:extLst>
              <a:ext uri="{FF2B5EF4-FFF2-40B4-BE49-F238E27FC236}">
                <a16:creationId xmlns:a16="http://schemas.microsoft.com/office/drawing/2014/main" id="{19387909-D848-2901-A8E0-5318E17086CA}"/>
              </a:ext>
            </a:extLst>
          </p:cNvPr>
          <p:cNvCxnSpPr>
            <a:cxnSpLocks/>
          </p:cNvCxnSpPr>
          <p:nvPr/>
        </p:nvCxnSpPr>
        <p:spPr>
          <a:xfrm>
            <a:off x="7763853" y="3428999"/>
            <a:ext cx="647448" cy="84242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24E960C0-1878-A133-0107-954B7E002C13}"/>
              </a:ext>
            </a:extLst>
          </p:cNvPr>
          <p:cNvCxnSpPr>
            <a:cxnSpLocks/>
          </p:cNvCxnSpPr>
          <p:nvPr/>
        </p:nvCxnSpPr>
        <p:spPr>
          <a:xfrm flipH="1">
            <a:off x="7539224" y="3428999"/>
            <a:ext cx="224629" cy="4569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Ellipse 136">
            <a:extLst>
              <a:ext uri="{FF2B5EF4-FFF2-40B4-BE49-F238E27FC236}">
                <a16:creationId xmlns:a16="http://schemas.microsoft.com/office/drawing/2014/main" id="{0B7F5595-2F46-5729-6628-D2DD82644AA6}"/>
              </a:ext>
            </a:extLst>
          </p:cNvPr>
          <p:cNvSpPr/>
          <p:nvPr/>
        </p:nvSpPr>
        <p:spPr>
          <a:xfrm>
            <a:off x="7395208" y="3413536"/>
            <a:ext cx="144016" cy="122312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54BBC6FE-C8C1-3179-0767-DA18870E1BC5}"/>
              </a:ext>
            </a:extLst>
          </p:cNvPr>
          <p:cNvSpPr/>
          <p:nvPr/>
        </p:nvSpPr>
        <p:spPr>
          <a:xfrm>
            <a:off x="8339842" y="4230090"/>
            <a:ext cx="144016" cy="1223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Ellipse 141">
            <a:extLst>
              <a:ext uri="{FF2B5EF4-FFF2-40B4-BE49-F238E27FC236}">
                <a16:creationId xmlns:a16="http://schemas.microsoft.com/office/drawing/2014/main" id="{855A69CD-93F7-C772-53F7-D917B64B3489}"/>
              </a:ext>
            </a:extLst>
          </p:cNvPr>
          <p:cNvSpPr/>
          <p:nvPr/>
        </p:nvSpPr>
        <p:spPr>
          <a:xfrm>
            <a:off x="5700279" y="3525343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4248FAA8-F951-E3CC-15A8-953BD34A5F1B}"/>
              </a:ext>
            </a:extLst>
          </p:cNvPr>
          <p:cNvSpPr/>
          <p:nvPr/>
        </p:nvSpPr>
        <p:spPr>
          <a:xfrm>
            <a:off x="5652630" y="3719213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4" name="Ellipse 143">
            <a:extLst>
              <a:ext uri="{FF2B5EF4-FFF2-40B4-BE49-F238E27FC236}">
                <a16:creationId xmlns:a16="http://schemas.microsoft.com/office/drawing/2014/main" id="{E1605167-F47A-EAD9-09E3-E335966AB30F}"/>
              </a:ext>
            </a:extLst>
          </p:cNvPr>
          <p:cNvSpPr/>
          <p:nvPr/>
        </p:nvSpPr>
        <p:spPr>
          <a:xfrm>
            <a:off x="5781772" y="3903545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5" name="Ellipse 144">
            <a:extLst>
              <a:ext uri="{FF2B5EF4-FFF2-40B4-BE49-F238E27FC236}">
                <a16:creationId xmlns:a16="http://schemas.microsoft.com/office/drawing/2014/main" id="{C0945620-F327-3074-6594-A95FE5ED758E}"/>
              </a:ext>
            </a:extLst>
          </p:cNvPr>
          <p:cNvSpPr/>
          <p:nvPr/>
        </p:nvSpPr>
        <p:spPr>
          <a:xfrm>
            <a:off x="5853780" y="4076021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46" name="Connecteur droit 145">
            <a:extLst>
              <a:ext uri="{FF2B5EF4-FFF2-40B4-BE49-F238E27FC236}">
                <a16:creationId xmlns:a16="http://schemas.microsoft.com/office/drawing/2014/main" id="{36E67B84-7CDA-6C9F-F9A5-B3B65169B0AC}"/>
              </a:ext>
            </a:extLst>
          </p:cNvPr>
          <p:cNvCxnSpPr>
            <a:cxnSpLocks/>
            <a:endCxn id="147" idx="7"/>
          </p:cNvCxnSpPr>
          <p:nvPr/>
        </p:nvCxnSpPr>
        <p:spPr>
          <a:xfrm flipH="1">
            <a:off x="6831216" y="3925783"/>
            <a:ext cx="452307" cy="28821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Ellipse 146">
            <a:extLst>
              <a:ext uri="{FF2B5EF4-FFF2-40B4-BE49-F238E27FC236}">
                <a16:creationId xmlns:a16="http://schemas.microsoft.com/office/drawing/2014/main" id="{182674F6-BC42-7872-696A-341396BD75DA}"/>
              </a:ext>
            </a:extLst>
          </p:cNvPr>
          <p:cNvSpPr/>
          <p:nvPr/>
        </p:nvSpPr>
        <p:spPr>
          <a:xfrm>
            <a:off x="6708291" y="4196089"/>
            <a:ext cx="144016" cy="1223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9" name="Connecteur droit 148">
            <a:extLst>
              <a:ext uri="{FF2B5EF4-FFF2-40B4-BE49-F238E27FC236}">
                <a16:creationId xmlns:a16="http://schemas.microsoft.com/office/drawing/2014/main" id="{CF7F8720-F1DD-323F-C328-CA5E0BEF3DB5}"/>
              </a:ext>
            </a:extLst>
          </p:cNvPr>
          <p:cNvCxnSpPr>
            <a:cxnSpLocks/>
          </p:cNvCxnSpPr>
          <p:nvPr/>
        </p:nvCxnSpPr>
        <p:spPr>
          <a:xfrm flipH="1" flipV="1">
            <a:off x="6368037" y="3786767"/>
            <a:ext cx="894395" cy="957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avec flèche 149">
            <a:extLst>
              <a:ext uri="{FF2B5EF4-FFF2-40B4-BE49-F238E27FC236}">
                <a16:creationId xmlns:a16="http://schemas.microsoft.com/office/drawing/2014/main" id="{6EB9A6DF-40AC-BCD7-5F50-5AEB5509E0A3}"/>
              </a:ext>
            </a:extLst>
          </p:cNvPr>
          <p:cNvCxnSpPr>
            <a:cxnSpLocks/>
            <a:endCxn id="143" idx="6"/>
          </p:cNvCxnSpPr>
          <p:nvPr/>
        </p:nvCxnSpPr>
        <p:spPr>
          <a:xfrm flipH="1" flipV="1">
            <a:off x="5796646" y="3780369"/>
            <a:ext cx="622165" cy="639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Ellipse 151">
            <a:extLst>
              <a:ext uri="{FF2B5EF4-FFF2-40B4-BE49-F238E27FC236}">
                <a16:creationId xmlns:a16="http://schemas.microsoft.com/office/drawing/2014/main" id="{903B8D9B-EFF7-8219-B6AE-7EFE35B0347C}"/>
              </a:ext>
            </a:extLst>
          </p:cNvPr>
          <p:cNvSpPr/>
          <p:nvPr/>
        </p:nvSpPr>
        <p:spPr>
          <a:xfrm>
            <a:off x="7594804" y="4947896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3" name="Ellipse 152">
            <a:extLst>
              <a:ext uri="{FF2B5EF4-FFF2-40B4-BE49-F238E27FC236}">
                <a16:creationId xmlns:a16="http://schemas.microsoft.com/office/drawing/2014/main" id="{3AF9D4A2-2220-4628-6478-32517709CACB}"/>
              </a:ext>
            </a:extLst>
          </p:cNvPr>
          <p:cNvSpPr/>
          <p:nvPr/>
        </p:nvSpPr>
        <p:spPr>
          <a:xfrm>
            <a:off x="7715454" y="4920951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4" name="Ellipse 153">
            <a:extLst>
              <a:ext uri="{FF2B5EF4-FFF2-40B4-BE49-F238E27FC236}">
                <a16:creationId xmlns:a16="http://schemas.microsoft.com/office/drawing/2014/main" id="{5015B9D0-D3F8-ACA7-A0E8-05DEB5E7545B}"/>
              </a:ext>
            </a:extLst>
          </p:cNvPr>
          <p:cNvSpPr/>
          <p:nvPr/>
        </p:nvSpPr>
        <p:spPr>
          <a:xfrm>
            <a:off x="7799546" y="4897223"/>
            <a:ext cx="144016" cy="122312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5" name="Connecteur droit avec flèche 154">
            <a:extLst>
              <a:ext uri="{FF2B5EF4-FFF2-40B4-BE49-F238E27FC236}">
                <a16:creationId xmlns:a16="http://schemas.microsoft.com/office/drawing/2014/main" id="{5F1AD4A0-34E4-75E8-10A1-4854F812C6B8}"/>
              </a:ext>
            </a:extLst>
          </p:cNvPr>
          <p:cNvCxnSpPr>
            <a:cxnSpLocks/>
            <a:endCxn id="152" idx="0"/>
          </p:cNvCxnSpPr>
          <p:nvPr/>
        </p:nvCxnSpPr>
        <p:spPr>
          <a:xfrm>
            <a:off x="7559023" y="4717904"/>
            <a:ext cx="107789" cy="22999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Ellipse 155">
            <a:extLst>
              <a:ext uri="{FF2B5EF4-FFF2-40B4-BE49-F238E27FC236}">
                <a16:creationId xmlns:a16="http://schemas.microsoft.com/office/drawing/2014/main" id="{0F19E0D9-243D-BF1D-337D-B92438585368}"/>
              </a:ext>
            </a:extLst>
          </p:cNvPr>
          <p:cNvSpPr/>
          <p:nvPr/>
        </p:nvSpPr>
        <p:spPr>
          <a:xfrm rot="16380531">
            <a:off x="7262275" y="2871684"/>
            <a:ext cx="621192" cy="1448523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Ellipse 156">
            <a:extLst>
              <a:ext uri="{FF2B5EF4-FFF2-40B4-BE49-F238E27FC236}">
                <a16:creationId xmlns:a16="http://schemas.microsoft.com/office/drawing/2014/main" id="{BDE95FF8-351E-2128-579B-8EBAFDF46980}"/>
              </a:ext>
            </a:extLst>
          </p:cNvPr>
          <p:cNvSpPr/>
          <p:nvPr/>
        </p:nvSpPr>
        <p:spPr>
          <a:xfrm>
            <a:off x="7262432" y="3821383"/>
            <a:ext cx="144016" cy="122312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9" name="Connecteur droit avec flèche 158">
            <a:extLst>
              <a:ext uri="{FF2B5EF4-FFF2-40B4-BE49-F238E27FC236}">
                <a16:creationId xmlns:a16="http://schemas.microsoft.com/office/drawing/2014/main" id="{7C600A72-5DBB-BBD8-A9A1-4C0C9B33B40D}"/>
              </a:ext>
            </a:extLst>
          </p:cNvPr>
          <p:cNvCxnSpPr>
            <a:cxnSpLocks/>
          </p:cNvCxnSpPr>
          <p:nvPr/>
        </p:nvCxnSpPr>
        <p:spPr>
          <a:xfrm>
            <a:off x="8006256" y="3674966"/>
            <a:ext cx="131778" cy="24649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Ellipse 162">
            <a:extLst>
              <a:ext uri="{FF2B5EF4-FFF2-40B4-BE49-F238E27FC236}">
                <a16:creationId xmlns:a16="http://schemas.microsoft.com/office/drawing/2014/main" id="{87B0EFBC-A0A2-E738-EE62-50CE2DE50EAC}"/>
              </a:ext>
            </a:extLst>
          </p:cNvPr>
          <p:cNvSpPr/>
          <p:nvPr/>
        </p:nvSpPr>
        <p:spPr>
          <a:xfrm>
            <a:off x="7776176" y="3484930"/>
            <a:ext cx="269556" cy="222641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64" name="Ellipse 163">
            <a:extLst>
              <a:ext uri="{FF2B5EF4-FFF2-40B4-BE49-F238E27FC236}">
                <a16:creationId xmlns:a16="http://schemas.microsoft.com/office/drawing/2014/main" id="{7195B3BE-8377-1912-E0E7-53CD0B627FCC}"/>
              </a:ext>
            </a:extLst>
          </p:cNvPr>
          <p:cNvSpPr/>
          <p:nvPr/>
        </p:nvSpPr>
        <p:spPr>
          <a:xfrm>
            <a:off x="8116943" y="3903545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Ellipse 164">
            <a:extLst>
              <a:ext uri="{FF2B5EF4-FFF2-40B4-BE49-F238E27FC236}">
                <a16:creationId xmlns:a16="http://schemas.microsoft.com/office/drawing/2014/main" id="{0BDCB2FA-B3C4-D6AA-05F6-A614885B1850}"/>
              </a:ext>
            </a:extLst>
          </p:cNvPr>
          <p:cNvSpPr/>
          <p:nvPr/>
        </p:nvSpPr>
        <p:spPr>
          <a:xfrm>
            <a:off x="6223622" y="3706028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166" name="Ellipse 165">
            <a:extLst>
              <a:ext uri="{FF2B5EF4-FFF2-40B4-BE49-F238E27FC236}">
                <a16:creationId xmlns:a16="http://schemas.microsoft.com/office/drawing/2014/main" id="{AB62F133-A92D-BF34-FFAC-F7567B8DEF50}"/>
              </a:ext>
            </a:extLst>
          </p:cNvPr>
          <p:cNvSpPr/>
          <p:nvPr/>
        </p:nvSpPr>
        <p:spPr>
          <a:xfrm>
            <a:off x="6476092" y="4154676"/>
            <a:ext cx="236038" cy="23349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67" name="Ellipse 166">
            <a:extLst>
              <a:ext uri="{FF2B5EF4-FFF2-40B4-BE49-F238E27FC236}">
                <a16:creationId xmlns:a16="http://schemas.microsoft.com/office/drawing/2014/main" id="{D5C3DA62-402A-BA50-5ADC-8F976B53DFF8}"/>
              </a:ext>
            </a:extLst>
          </p:cNvPr>
          <p:cNvSpPr/>
          <p:nvPr/>
        </p:nvSpPr>
        <p:spPr>
          <a:xfrm>
            <a:off x="7422226" y="4527389"/>
            <a:ext cx="236038" cy="23349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cxnSp>
        <p:nvCxnSpPr>
          <p:cNvPr id="168" name="Connecteur droit 167">
            <a:extLst>
              <a:ext uri="{FF2B5EF4-FFF2-40B4-BE49-F238E27FC236}">
                <a16:creationId xmlns:a16="http://schemas.microsoft.com/office/drawing/2014/main" id="{7F8A1794-51BC-E8F8-CDC6-55F2C8A45BE2}"/>
              </a:ext>
            </a:extLst>
          </p:cNvPr>
          <p:cNvCxnSpPr>
            <a:cxnSpLocks/>
          </p:cNvCxnSpPr>
          <p:nvPr/>
        </p:nvCxnSpPr>
        <p:spPr>
          <a:xfrm>
            <a:off x="8998428" y="3964701"/>
            <a:ext cx="192399" cy="80385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Ellipse 169">
            <a:extLst>
              <a:ext uri="{FF2B5EF4-FFF2-40B4-BE49-F238E27FC236}">
                <a16:creationId xmlns:a16="http://schemas.microsoft.com/office/drawing/2014/main" id="{502C39C7-82CD-6198-4D2B-D761726F8497}"/>
              </a:ext>
            </a:extLst>
          </p:cNvPr>
          <p:cNvSpPr/>
          <p:nvPr/>
        </p:nvSpPr>
        <p:spPr>
          <a:xfrm>
            <a:off x="8863650" y="3964701"/>
            <a:ext cx="269556" cy="2226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cxnSp>
        <p:nvCxnSpPr>
          <p:cNvPr id="172" name="Connecteur droit 171">
            <a:extLst>
              <a:ext uri="{FF2B5EF4-FFF2-40B4-BE49-F238E27FC236}">
                <a16:creationId xmlns:a16="http://schemas.microsoft.com/office/drawing/2014/main" id="{0BD7C8CD-210B-2A41-C261-074EA97A6785}"/>
              </a:ext>
            </a:extLst>
          </p:cNvPr>
          <p:cNvCxnSpPr>
            <a:cxnSpLocks/>
          </p:cNvCxnSpPr>
          <p:nvPr/>
        </p:nvCxnSpPr>
        <p:spPr>
          <a:xfrm flipH="1">
            <a:off x="9251829" y="3893114"/>
            <a:ext cx="223406" cy="84892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Ellipse 172">
            <a:extLst>
              <a:ext uri="{FF2B5EF4-FFF2-40B4-BE49-F238E27FC236}">
                <a16:creationId xmlns:a16="http://schemas.microsoft.com/office/drawing/2014/main" id="{F5427882-D3BC-1785-5000-69DBC07A2997}"/>
              </a:ext>
            </a:extLst>
          </p:cNvPr>
          <p:cNvSpPr/>
          <p:nvPr/>
        </p:nvSpPr>
        <p:spPr>
          <a:xfrm>
            <a:off x="9340457" y="3893114"/>
            <a:ext cx="269556" cy="222641"/>
          </a:xfrm>
          <a:prstGeom prst="ellipse">
            <a:avLst/>
          </a:prstGeom>
          <a:solidFill>
            <a:srgbClr val="C9A6E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4" name="Ellipse 173">
            <a:extLst>
              <a:ext uri="{FF2B5EF4-FFF2-40B4-BE49-F238E27FC236}">
                <a16:creationId xmlns:a16="http://schemas.microsoft.com/office/drawing/2014/main" id="{7E005DD1-686C-09AB-1EA0-BA0378C7D67A}"/>
              </a:ext>
            </a:extLst>
          </p:cNvPr>
          <p:cNvSpPr/>
          <p:nvPr/>
        </p:nvSpPr>
        <p:spPr>
          <a:xfrm>
            <a:off x="8914510" y="4537845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</p:spTree>
    <p:extLst>
      <p:ext uri="{BB962C8B-B14F-4D97-AF65-F5344CB8AC3E}">
        <p14:creationId xmlns:p14="http://schemas.microsoft.com/office/powerpoint/2010/main" val="1775518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55BB2-B061-C143-A776-6B849C97C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282968-B64F-5502-0DC9-A28AB83E9C3E}"/>
              </a:ext>
            </a:extLst>
          </p:cNvPr>
          <p:cNvSpPr/>
          <p:nvPr/>
        </p:nvSpPr>
        <p:spPr>
          <a:xfrm>
            <a:off x="71120" y="117693"/>
            <a:ext cx="3728177" cy="6232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1147-1269 : Les Almohades unifient l’ensemble du Maghreb et l’al-Andalus en Espagne ; Arabisation du Maghreb occidental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*1152 : A Sétif, </a:t>
            </a:r>
            <a:r>
              <a:rPr lang="fr-FR" sz="1600" dirty="0" err="1"/>
              <a:t>Abd</a:t>
            </a:r>
            <a:r>
              <a:rPr lang="fr-FR" sz="1600" dirty="0"/>
              <a:t> al-</a:t>
            </a:r>
            <a:r>
              <a:rPr lang="fr-FR" sz="1600" dirty="0" err="1"/>
              <a:t>Mumin</a:t>
            </a:r>
            <a:r>
              <a:rPr lang="fr-FR" sz="1600" dirty="0"/>
              <a:t> défait les Banu Hilal ; Mais ensuite, loin de les repousser, il les installe dans la plaine </a:t>
            </a:r>
            <a:r>
              <a:rPr lang="fr-FR" sz="1500" dirty="0"/>
              <a:t>atlantique peuplée de Berbères </a:t>
            </a:r>
            <a:r>
              <a:rPr lang="fr-FR" sz="1500" dirty="0" err="1"/>
              <a:t>Masmoudas</a:t>
            </a:r>
            <a:endParaRPr lang="fr-FR" sz="1500" dirty="0"/>
          </a:p>
          <a:p>
            <a:endParaRPr lang="fr-FR" sz="1600" dirty="0"/>
          </a:p>
          <a:p>
            <a:r>
              <a:rPr lang="fr-FR" sz="1600" dirty="0"/>
              <a:t>*Objectif : Rassembler les forces de l’islam pour repousser l’avancée des chrétiens en Espagne…</a:t>
            </a:r>
          </a:p>
          <a:p>
            <a:endParaRPr lang="fr-FR" sz="1600" dirty="0"/>
          </a:p>
          <a:p>
            <a:r>
              <a:rPr lang="fr-FR" sz="1600" dirty="0"/>
              <a:t>*1195 : Dans l’al-Andalus, à </a:t>
            </a:r>
            <a:r>
              <a:rPr lang="fr-FR" sz="1600" dirty="0" err="1"/>
              <a:t>Alarcos</a:t>
            </a:r>
            <a:endParaRPr lang="fr-FR" sz="1600" dirty="0"/>
          </a:p>
          <a:p>
            <a:r>
              <a:rPr lang="fr-FR" sz="1600" dirty="0"/>
              <a:t>*Victoire des Almohades ; Mais…</a:t>
            </a:r>
          </a:p>
          <a:p>
            <a:endParaRPr lang="fr-FR" sz="1600" dirty="0"/>
          </a:p>
          <a:p>
            <a:r>
              <a:rPr lang="fr-FR" sz="1600" dirty="0"/>
              <a:t>*1212-29-92 : Après la défaite de Las </a:t>
            </a:r>
            <a:r>
              <a:rPr lang="fr-FR" sz="1600" dirty="0" err="1"/>
              <a:t>Navas</a:t>
            </a:r>
            <a:r>
              <a:rPr lang="fr-FR" sz="1600" dirty="0"/>
              <a:t> de Tolosa, les royaumes chrétiens</a:t>
            </a:r>
          </a:p>
          <a:p>
            <a:r>
              <a:rPr lang="fr-FR" sz="1600" dirty="0"/>
              <a:t>Terminent la Reconquista</a:t>
            </a:r>
          </a:p>
          <a:p>
            <a:endParaRPr lang="fr-FR" sz="1600" dirty="0"/>
          </a:p>
          <a:p>
            <a:r>
              <a:rPr lang="fr-FR" sz="1600" dirty="0"/>
              <a:t>*Perte de l’Espagne ; Seul l’émirat de Grenade (1238) se maintient…</a:t>
            </a:r>
          </a:p>
          <a:p>
            <a:endParaRPr lang="fr-FR" sz="1600" dirty="0"/>
          </a:p>
          <a:p>
            <a:r>
              <a:rPr lang="fr-FR" sz="1600" dirty="0"/>
              <a:t>*En revanche…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620C9F6-3321-D443-BF16-ACF1CE2B3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948780" y="117692"/>
            <a:ext cx="8088450" cy="41291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A6F8618B-AA37-3C48-42F5-58E3A4B535DE}"/>
              </a:ext>
            </a:extLst>
          </p:cNvPr>
          <p:cNvSpPr/>
          <p:nvPr/>
        </p:nvSpPr>
        <p:spPr>
          <a:xfrm>
            <a:off x="6908801" y="3429000"/>
            <a:ext cx="274320" cy="23387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BBE7B4F-22BD-CA19-E8E9-3DE3AC473028}"/>
              </a:ext>
            </a:extLst>
          </p:cNvPr>
          <p:cNvSpPr/>
          <p:nvPr/>
        </p:nvSpPr>
        <p:spPr>
          <a:xfrm>
            <a:off x="7006941" y="3093720"/>
            <a:ext cx="274320" cy="23387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57CE469-F878-787C-6789-8E81AE6BDBDA}"/>
              </a:ext>
            </a:extLst>
          </p:cNvPr>
          <p:cNvSpPr/>
          <p:nvPr/>
        </p:nvSpPr>
        <p:spPr>
          <a:xfrm>
            <a:off x="7599681" y="2493748"/>
            <a:ext cx="274320" cy="23387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23EC5EA-C3AA-FB04-8E1C-083D85F11B24}"/>
              </a:ext>
            </a:extLst>
          </p:cNvPr>
          <p:cNvSpPr/>
          <p:nvPr/>
        </p:nvSpPr>
        <p:spPr>
          <a:xfrm>
            <a:off x="7569202" y="1335508"/>
            <a:ext cx="274320" cy="23387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F4BB934-4E0F-2115-EB08-7D4034D746C2}"/>
              </a:ext>
            </a:extLst>
          </p:cNvPr>
          <p:cNvSpPr/>
          <p:nvPr/>
        </p:nvSpPr>
        <p:spPr>
          <a:xfrm>
            <a:off x="7718685" y="1452443"/>
            <a:ext cx="274320" cy="23387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0B47AE3-3E55-71BA-6117-1A290CED9206}"/>
              </a:ext>
            </a:extLst>
          </p:cNvPr>
          <p:cNvSpPr/>
          <p:nvPr/>
        </p:nvSpPr>
        <p:spPr>
          <a:xfrm>
            <a:off x="7183121" y="2789917"/>
            <a:ext cx="274320" cy="23387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2D46DB-FC17-6104-162E-18474AE6FBB7}"/>
              </a:ext>
            </a:extLst>
          </p:cNvPr>
          <p:cNvSpPr/>
          <p:nvPr/>
        </p:nvSpPr>
        <p:spPr>
          <a:xfrm>
            <a:off x="3935160" y="4330574"/>
            <a:ext cx="8088450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dirty="0"/>
              <a:t>*En revanche, à l’est, les Almohades conquièrent le Maghreb oriental…</a:t>
            </a:r>
          </a:p>
          <a:p>
            <a:r>
              <a:rPr lang="fr-FR" sz="1600" dirty="0"/>
              <a:t>*1152 : </a:t>
            </a:r>
            <a:r>
              <a:rPr lang="fr-FR" sz="1600" dirty="0" err="1"/>
              <a:t>Abd</a:t>
            </a:r>
            <a:r>
              <a:rPr lang="fr-FR" sz="1600" dirty="0"/>
              <a:t> al-</a:t>
            </a:r>
            <a:r>
              <a:rPr lang="fr-FR" sz="1600" dirty="0" err="1"/>
              <a:t>Mumin</a:t>
            </a:r>
            <a:r>
              <a:rPr lang="fr-FR" sz="1600" dirty="0"/>
              <a:t> conquiert le royaume des Hammadides ; Puis…</a:t>
            </a:r>
          </a:p>
          <a:p>
            <a:r>
              <a:rPr lang="fr-FR" sz="1600" dirty="0"/>
              <a:t>*1160 : Il reprend l’Ifriqiya aux Normands de Sicile</a:t>
            </a:r>
          </a:p>
          <a:p>
            <a:r>
              <a:rPr lang="fr-FR" sz="1600" dirty="0"/>
              <a:t>NB : 1163 : Mort d’</a:t>
            </a:r>
            <a:r>
              <a:rPr lang="fr-FR" sz="1600" dirty="0" err="1"/>
              <a:t>Abd</a:t>
            </a:r>
            <a:r>
              <a:rPr lang="fr-FR" sz="1600" dirty="0"/>
              <a:t> al-</a:t>
            </a:r>
            <a:r>
              <a:rPr lang="fr-FR" sz="1600" dirty="0" err="1"/>
              <a:t>Mumin</a:t>
            </a:r>
            <a:r>
              <a:rPr lang="fr-FR" sz="1600" dirty="0"/>
              <a:t> ; Bilan…</a:t>
            </a:r>
          </a:p>
          <a:p>
            <a:endParaRPr lang="fr-FR" sz="1600" dirty="0"/>
          </a:p>
          <a:p>
            <a:r>
              <a:rPr lang="fr-FR" sz="1600" dirty="0"/>
              <a:t>*1055-1106 : A la mort de l’Almoravide Ibn </a:t>
            </a:r>
            <a:r>
              <a:rPr lang="fr-FR" sz="1600" dirty="0" err="1"/>
              <a:t>Tashfin</a:t>
            </a:r>
            <a:r>
              <a:rPr lang="fr-FR" sz="1600" dirty="0"/>
              <a:t>, la majorité a rallié le sunnisme malékite</a:t>
            </a:r>
          </a:p>
          <a:p>
            <a:r>
              <a:rPr lang="fr-FR" sz="1600" dirty="0"/>
              <a:t>*1147-60-95 : L’empire des Almohades unifie l’ensemble du Maghreb et l’al-Andalus</a:t>
            </a:r>
          </a:p>
          <a:p>
            <a:r>
              <a:rPr lang="fr-FR" sz="1600" dirty="0"/>
              <a:t>*1050-1150-1200 : Mais également, période d’arabisation : un monde arabo-berbère</a:t>
            </a:r>
          </a:p>
          <a:p>
            <a:r>
              <a:rPr lang="fr-FR" sz="1600" dirty="0"/>
              <a:t>*Au XIIIe siècle, déclin des Almohades…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02C8FC6-734B-8139-567A-B436532FFE9A}"/>
              </a:ext>
            </a:extLst>
          </p:cNvPr>
          <p:cNvSpPr/>
          <p:nvPr/>
        </p:nvSpPr>
        <p:spPr>
          <a:xfrm>
            <a:off x="10749281" y="2182286"/>
            <a:ext cx="274320" cy="23387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D09B063-FAAF-C791-B0DB-6AF36A1570AB}"/>
              </a:ext>
            </a:extLst>
          </p:cNvPr>
          <p:cNvSpPr/>
          <p:nvPr/>
        </p:nvSpPr>
        <p:spPr>
          <a:xfrm>
            <a:off x="9598492" y="1948416"/>
            <a:ext cx="274320" cy="23387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210916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225" y="117226"/>
            <a:ext cx="4997935" cy="40318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1147-1269 : Les Almohades unifient l’ensemble du Maghreb et l’al-Andalus en Espagne ; Arabisation du Maghreb occidental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*Au début du XIIIe siècle, défaites en Espagne</a:t>
            </a:r>
          </a:p>
          <a:p>
            <a:r>
              <a:rPr lang="fr-FR" sz="1600" dirty="0"/>
              <a:t>Déclin des Almohades</a:t>
            </a:r>
          </a:p>
          <a:p>
            <a:r>
              <a:rPr lang="fr-FR" sz="1600" dirty="0"/>
              <a:t>Et nouvelle poussée arabo-berbère venue de l’est…</a:t>
            </a:r>
          </a:p>
          <a:p>
            <a:endParaRPr lang="fr-FR" sz="1600" dirty="0"/>
          </a:p>
          <a:p>
            <a:r>
              <a:rPr lang="fr-FR" sz="1600" dirty="0"/>
              <a:t>*Les tribus arabes…</a:t>
            </a:r>
          </a:p>
          <a:p>
            <a:r>
              <a:rPr lang="fr-FR" sz="1600" dirty="0"/>
              <a:t>*1200 : Les Banu </a:t>
            </a:r>
            <a:r>
              <a:rPr lang="fr-FR" sz="1600" dirty="0" err="1"/>
              <a:t>Maqil</a:t>
            </a:r>
            <a:r>
              <a:rPr lang="fr-FR" sz="1600" dirty="0"/>
              <a:t>, au sud dans le Souss</a:t>
            </a:r>
          </a:p>
          <a:p>
            <a:r>
              <a:rPr lang="fr-FR" sz="1600" dirty="0"/>
              <a:t>*1266 : Les Alaouites à </a:t>
            </a:r>
            <a:r>
              <a:rPr lang="fr-FR" sz="1600" dirty="0" err="1"/>
              <a:t>Sijilmassa</a:t>
            </a:r>
            <a:r>
              <a:rPr lang="fr-FR" sz="1600" dirty="0"/>
              <a:t>, dans le Tafilalet</a:t>
            </a:r>
          </a:p>
          <a:p>
            <a:r>
              <a:rPr lang="fr-FR" sz="1600" dirty="0"/>
              <a:t>*1300 : Les Banu Saad, plus au sud, dans la vallée du </a:t>
            </a:r>
            <a:r>
              <a:rPr lang="fr-FR" sz="1600" dirty="0" err="1"/>
              <a:t>Drâa</a:t>
            </a:r>
            <a:r>
              <a:rPr lang="fr-FR" sz="1600" dirty="0"/>
              <a:t> originaires de </a:t>
            </a:r>
            <a:r>
              <a:rPr lang="fr-FR" sz="1600" dirty="0" err="1"/>
              <a:t>Yanbo</a:t>
            </a:r>
            <a:r>
              <a:rPr lang="fr-FR" sz="1600" dirty="0"/>
              <a:t>, port de Médine ; Comme</a:t>
            </a:r>
          </a:p>
          <a:p>
            <a:endParaRPr lang="fr-FR" sz="1600" dirty="0"/>
          </a:p>
          <a:p>
            <a:r>
              <a:rPr lang="fr-FR" sz="1600" dirty="0"/>
              <a:t>*Les tribus berbères </a:t>
            </a:r>
            <a:r>
              <a:rPr lang="fr-FR" sz="1600" dirty="0" err="1"/>
              <a:t>zénètes</a:t>
            </a:r>
            <a:r>
              <a:rPr lang="fr-FR" sz="1600" dirty="0"/>
              <a:t> ; Parmi lesquelles…</a:t>
            </a:r>
          </a:p>
          <a:p>
            <a:r>
              <a:rPr lang="fr-FR" sz="1600" dirty="0"/>
              <a:t>*1216 : Les Banu Marin…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5BBBB12-DCA7-54A8-D48F-36A96B47F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0694" y="117226"/>
            <a:ext cx="6857961" cy="40991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5354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B86FB-AF1A-A7D6-FD70-47BBB711F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B9FAA1-B5B6-5DF4-090F-08B463024ACF}"/>
              </a:ext>
            </a:extLst>
          </p:cNvPr>
          <p:cNvSpPr/>
          <p:nvPr/>
        </p:nvSpPr>
        <p:spPr>
          <a:xfrm>
            <a:off x="92225" y="117226"/>
            <a:ext cx="4997935" cy="67249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1147-1269 : Les Almohades unifient l’ensemble du Maghreb et l’al-Andalus en Espagne ; Arabisation du Maghreb occidental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*Au début du XIIIe siècle, défaites en Espagne</a:t>
            </a:r>
          </a:p>
          <a:p>
            <a:r>
              <a:rPr lang="fr-FR" sz="1600" dirty="0"/>
              <a:t>Déclin des Almohades</a:t>
            </a:r>
          </a:p>
          <a:p>
            <a:r>
              <a:rPr lang="fr-FR" sz="1600" dirty="0"/>
              <a:t>Et nouvelle poussée arabo-berbère venue de l’est</a:t>
            </a:r>
          </a:p>
          <a:p>
            <a:r>
              <a:rPr lang="fr-FR" sz="1600" dirty="0"/>
              <a:t>- Les Banu </a:t>
            </a:r>
            <a:r>
              <a:rPr lang="fr-FR" sz="1600" dirty="0" err="1"/>
              <a:t>Maqil</a:t>
            </a:r>
            <a:r>
              <a:rPr lang="fr-FR" sz="1600" dirty="0"/>
              <a:t>, tribus arabes qui s’installent</a:t>
            </a:r>
          </a:p>
          <a:p>
            <a:r>
              <a:rPr lang="fr-FR" sz="1600" dirty="0"/>
              <a:t>Au sud dans le Souss</a:t>
            </a:r>
          </a:p>
          <a:p>
            <a:r>
              <a:rPr lang="fr-FR" sz="1600" dirty="0"/>
              <a:t>- 1216 : Les Beni Marin, tribus berbères </a:t>
            </a:r>
            <a:r>
              <a:rPr lang="fr-FR" sz="1600" dirty="0" err="1"/>
              <a:t>zénètes</a:t>
            </a:r>
            <a:r>
              <a:rPr lang="fr-FR" sz="1600" dirty="0"/>
              <a:t>…</a:t>
            </a:r>
          </a:p>
          <a:p>
            <a:endParaRPr lang="fr-FR" sz="1600" dirty="0"/>
          </a:p>
          <a:p>
            <a:r>
              <a:rPr lang="fr-FR" sz="1500" dirty="0"/>
              <a:t>*1245 : Les Banu Marin ou Mérinides conquièrent le Maroc</a:t>
            </a:r>
          </a:p>
          <a:p>
            <a:r>
              <a:rPr lang="fr-FR" sz="1600" dirty="0"/>
              <a:t>*1269 : Ils s’emparent de Marrakech</a:t>
            </a:r>
          </a:p>
          <a:p>
            <a:r>
              <a:rPr lang="fr-FR" sz="1600" u="sng" dirty="0"/>
              <a:t>Mais Fès redevient la capitale</a:t>
            </a:r>
            <a:r>
              <a:rPr lang="fr-FR" sz="1600" dirty="0"/>
              <a:t> ; </a:t>
            </a:r>
            <a:r>
              <a:rPr lang="fr-FR" sz="1500" dirty="0"/>
              <a:t>Bilan des empires berbères…</a:t>
            </a:r>
          </a:p>
          <a:p>
            <a:endParaRPr lang="fr-FR" sz="1600" dirty="0"/>
          </a:p>
          <a:p>
            <a:r>
              <a:rPr lang="fr-FR" sz="1600" dirty="0"/>
              <a:t>*1269 : Chute des almohades</a:t>
            </a:r>
          </a:p>
          <a:p>
            <a:r>
              <a:rPr lang="fr-FR" sz="1600" dirty="0"/>
              <a:t>Et fin des empires berbères (1055-1269)</a:t>
            </a:r>
          </a:p>
          <a:p>
            <a:r>
              <a:rPr lang="fr-FR" sz="1600" dirty="0"/>
              <a:t>NB : A </a:t>
            </a:r>
            <a:r>
              <a:rPr lang="fr-FR" sz="1600" dirty="0" err="1"/>
              <a:t>Tinmel</a:t>
            </a:r>
            <a:r>
              <a:rPr lang="fr-FR" sz="1600" dirty="0"/>
              <a:t>, les tombes d’Ibn </a:t>
            </a:r>
            <a:r>
              <a:rPr lang="fr-FR" sz="1600" dirty="0" err="1"/>
              <a:t>Tumart</a:t>
            </a:r>
            <a:r>
              <a:rPr lang="fr-FR" sz="1600" dirty="0"/>
              <a:t> et d’</a:t>
            </a:r>
            <a:r>
              <a:rPr lang="fr-FR" sz="1600" dirty="0" err="1"/>
              <a:t>Abd</a:t>
            </a:r>
            <a:r>
              <a:rPr lang="fr-FR" sz="1600" dirty="0"/>
              <a:t> al-</a:t>
            </a:r>
            <a:r>
              <a:rPr lang="fr-FR" sz="1600" dirty="0" err="1"/>
              <a:t>Mumin</a:t>
            </a:r>
            <a:r>
              <a:rPr lang="fr-FR" sz="1600" dirty="0"/>
              <a:t> sont profanées </a:t>
            </a:r>
          </a:p>
          <a:p>
            <a:endParaRPr lang="fr-FR" sz="1600" dirty="0"/>
          </a:p>
          <a:p>
            <a:r>
              <a:rPr lang="fr-FR" sz="1600" dirty="0"/>
              <a:t>*Un Maghreb en partie arabisé, surtout à l’est</a:t>
            </a:r>
          </a:p>
          <a:p>
            <a:r>
              <a:rPr lang="fr-FR" sz="1600" dirty="0"/>
              <a:t>Et rallié au sunnisme malékite</a:t>
            </a:r>
          </a:p>
          <a:p>
            <a:endParaRPr lang="fr-FR" sz="1600" dirty="0"/>
          </a:p>
          <a:p>
            <a:r>
              <a:rPr lang="fr-FR" sz="1600" dirty="0"/>
              <a:t>*Un Maghreb qui se réorganise</a:t>
            </a:r>
          </a:p>
          <a:p>
            <a:r>
              <a:rPr lang="fr-FR" sz="1600" dirty="0"/>
              <a:t>A nouveau en trois pôles</a:t>
            </a:r>
          </a:p>
          <a:p>
            <a:r>
              <a:rPr lang="fr-FR" sz="1600" dirty="0"/>
              <a:t>Maghreb oriental, central et occidental</a:t>
            </a:r>
          </a:p>
          <a:p>
            <a:r>
              <a:rPr lang="fr-FR" sz="1600" dirty="0"/>
              <a:t>*Reprenons avec les deux premiers…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0AEF9CA-E61C-CF67-070C-932D649B9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0694" y="117226"/>
            <a:ext cx="6857961" cy="40991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1288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13698-A6E9-6E64-9363-9D62023FF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F16BE7-2DBA-51C0-FCCE-E3F969073671}"/>
              </a:ext>
            </a:extLst>
          </p:cNvPr>
          <p:cNvSpPr/>
          <p:nvPr/>
        </p:nvSpPr>
        <p:spPr>
          <a:xfrm>
            <a:off x="92225" y="117226"/>
            <a:ext cx="4947135" cy="67403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1235-1526 : Le Maghreb se réorganise en trois pôles</a:t>
            </a:r>
          </a:p>
          <a:p>
            <a:r>
              <a:rPr lang="fr-FR" sz="1600" b="1" dirty="0"/>
              <a:t>1235-1517 : Au centre, le royaume berbère </a:t>
            </a:r>
            <a:r>
              <a:rPr lang="fr-FR" sz="1600" b="1" dirty="0" err="1"/>
              <a:t>zianide</a:t>
            </a:r>
            <a:r>
              <a:rPr lang="fr-FR" sz="1600" b="1" dirty="0"/>
              <a:t> de Tlemcen 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*1235-1517 : Au Maghreb central…</a:t>
            </a:r>
          </a:p>
          <a:p>
            <a:r>
              <a:rPr lang="fr-FR" sz="1600" dirty="0"/>
              <a:t>Les Abdalwadides ou </a:t>
            </a:r>
            <a:r>
              <a:rPr lang="fr-FR" sz="1600" dirty="0" err="1"/>
              <a:t>Zayyanides</a:t>
            </a:r>
            <a:r>
              <a:rPr lang="fr-FR" sz="1600" dirty="0"/>
              <a:t>, ou </a:t>
            </a:r>
            <a:r>
              <a:rPr lang="fr-FR" sz="1600" dirty="0" err="1"/>
              <a:t>Zianides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*1050 : Les Banu </a:t>
            </a:r>
            <a:r>
              <a:rPr lang="fr-FR" sz="1600" dirty="0" err="1"/>
              <a:t>Zayyan</a:t>
            </a:r>
            <a:r>
              <a:rPr lang="fr-FR" sz="1600" dirty="0"/>
              <a:t>, Berbères </a:t>
            </a:r>
            <a:r>
              <a:rPr lang="fr-FR" sz="1600" dirty="0" err="1"/>
              <a:t>zénètes</a:t>
            </a:r>
            <a:r>
              <a:rPr lang="fr-FR" sz="1600" dirty="0"/>
              <a:t> des Aurès Chassés par les Banu Hilal arabes</a:t>
            </a:r>
          </a:p>
          <a:p>
            <a:r>
              <a:rPr lang="fr-FR" sz="1600" dirty="0"/>
              <a:t>S’installent autour de Tlemcen</a:t>
            </a:r>
          </a:p>
          <a:p>
            <a:endParaRPr lang="fr-FR" sz="1600" dirty="0"/>
          </a:p>
          <a:p>
            <a:r>
              <a:rPr lang="fr-FR" sz="1600" dirty="0"/>
              <a:t>*1150 : Vassaux des Almohades</a:t>
            </a:r>
          </a:p>
          <a:p>
            <a:endParaRPr lang="fr-FR" sz="1600" dirty="0"/>
          </a:p>
          <a:p>
            <a:r>
              <a:rPr lang="fr-FR" sz="1600" dirty="0"/>
              <a:t>*1235-83 : Leur chef </a:t>
            </a:r>
            <a:r>
              <a:rPr lang="fr-FR" sz="1600" dirty="0" err="1"/>
              <a:t>Yaghmoracen</a:t>
            </a:r>
            <a:r>
              <a:rPr lang="fr-FR" sz="1600" dirty="0"/>
              <a:t> Ibn </a:t>
            </a:r>
            <a:r>
              <a:rPr lang="fr-FR" sz="1600" dirty="0" err="1"/>
              <a:t>Ziane</a:t>
            </a:r>
            <a:endParaRPr lang="fr-FR" sz="1600" dirty="0"/>
          </a:p>
          <a:p>
            <a:r>
              <a:rPr lang="fr-FR" sz="1600" dirty="0"/>
              <a:t>Fonde le royaume </a:t>
            </a:r>
            <a:r>
              <a:rPr lang="fr-FR" sz="1600" dirty="0" err="1"/>
              <a:t>zianide</a:t>
            </a:r>
            <a:r>
              <a:rPr lang="fr-FR" sz="1600" dirty="0"/>
              <a:t> de Tlemcen ; Arabisation</a:t>
            </a:r>
          </a:p>
          <a:p>
            <a:endParaRPr lang="fr-FR" sz="1600" dirty="0"/>
          </a:p>
          <a:p>
            <a:r>
              <a:rPr lang="fr-FR" sz="1600" dirty="0"/>
              <a:t>*Avec Tlemcen et Oran-Arzew, plaques tournantes, les </a:t>
            </a:r>
            <a:r>
              <a:rPr lang="fr-FR" sz="1600" dirty="0" err="1"/>
              <a:t>Zianides</a:t>
            </a:r>
            <a:r>
              <a:rPr lang="fr-FR" sz="1600" dirty="0"/>
              <a:t> contrôlent le commerce maghrébin, espagnol et transsaharien, alliés à l’Aragon contre la Castille</a:t>
            </a:r>
          </a:p>
          <a:p>
            <a:endParaRPr lang="fr-FR" sz="1600" dirty="0"/>
          </a:p>
          <a:p>
            <a:r>
              <a:rPr lang="fr-FR" sz="1600" dirty="0"/>
              <a:t>*1288-1307 : Invasion des Mérinides de Fès, puis repli</a:t>
            </a:r>
          </a:p>
          <a:p>
            <a:endParaRPr lang="fr-FR" sz="1600" dirty="0"/>
          </a:p>
          <a:p>
            <a:r>
              <a:rPr lang="fr-FR" sz="1600" dirty="0"/>
              <a:t>*1411-31 : Crises de succession, arbitrées</a:t>
            </a:r>
          </a:p>
          <a:p>
            <a:r>
              <a:rPr lang="fr-FR" sz="1600" dirty="0"/>
              <a:t>Par les Hafsides de Tunis et les Mérinides de Fès</a:t>
            </a:r>
          </a:p>
          <a:p>
            <a:endParaRPr lang="fr-FR" sz="1600" dirty="0"/>
          </a:p>
          <a:p>
            <a:r>
              <a:rPr lang="fr-FR" sz="1600" dirty="0"/>
              <a:t>*1517 : Prise de Tlemcen par l'armée d'</a:t>
            </a:r>
            <a:r>
              <a:rPr lang="fr-FR" sz="1600" dirty="0" err="1"/>
              <a:t>Arudj</a:t>
            </a:r>
            <a:r>
              <a:rPr lang="fr-FR" sz="1600" dirty="0"/>
              <a:t> Barberousse ; </a:t>
            </a:r>
            <a:r>
              <a:rPr lang="fr-FR" sz="1600" u="sng" dirty="0"/>
              <a:t>A revoir</a:t>
            </a:r>
            <a:r>
              <a:rPr lang="fr-FR" sz="1600" dirty="0"/>
              <a:t>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215119F-3480-D792-F3DC-85C3B1EFE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0694" y="117226"/>
            <a:ext cx="6857961" cy="40991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45315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B1F04-86AC-BFD4-165D-E26D049C4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B44183B-78DF-2ABB-F813-84E42B289D79}"/>
              </a:ext>
            </a:extLst>
          </p:cNvPr>
          <p:cNvSpPr/>
          <p:nvPr/>
        </p:nvSpPr>
        <p:spPr>
          <a:xfrm>
            <a:off x="92225" y="117226"/>
            <a:ext cx="4997935" cy="67095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1229-1511 : A l’est, en Ifriqiya, le sultanat des Hafsides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*1207 : Au Maghreb oriental, en Ifriqiya…</a:t>
            </a:r>
          </a:p>
          <a:p>
            <a:r>
              <a:rPr lang="fr-FR" sz="1600" dirty="0"/>
              <a:t>Le calife almohade En-Nasir confie le pouvoir à un émir </a:t>
            </a:r>
            <a:r>
              <a:rPr lang="fr-FR" sz="1600" dirty="0" err="1"/>
              <a:t>Masmouda</a:t>
            </a:r>
            <a:r>
              <a:rPr lang="fr-FR" sz="1600" dirty="0"/>
              <a:t>, Abu Muhammad ibn </a:t>
            </a:r>
            <a:r>
              <a:rPr lang="fr-FR" sz="1600" dirty="0" err="1"/>
              <a:t>Hafs</a:t>
            </a:r>
            <a:endParaRPr lang="fr-FR" sz="1600" dirty="0"/>
          </a:p>
          <a:p>
            <a:r>
              <a:rPr lang="fr-FR" sz="1600" dirty="0"/>
              <a:t>Naissance de la dynastie des Hafsides</a:t>
            </a:r>
          </a:p>
          <a:p>
            <a:endParaRPr lang="fr-FR" sz="1600" dirty="0"/>
          </a:p>
          <a:p>
            <a:r>
              <a:rPr lang="fr-FR" sz="1500" dirty="0"/>
              <a:t>*1229 : Déclin des Almohades ; Par fidélité au message du Mahdi Ibn </a:t>
            </a:r>
            <a:r>
              <a:rPr lang="fr-FR" sz="1500" dirty="0" err="1"/>
              <a:t>Tumart</a:t>
            </a:r>
            <a:r>
              <a:rPr lang="fr-FR" sz="1500" dirty="0"/>
              <a:t>, son fils Abu </a:t>
            </a:r>
            <a:r>
              <a:rPr lang="fr-FR" sz="1500" dirty="0" err="1"/>
              <a:t>Zakariya</a:t>
            </a:r>
            <a:r>
              <a:rPr lang="fr-FR" sz="1500" dirty="0"/>
              <a:t> Yahya se déclare sultan indépendant</a:t>
            </a:r>
          </a:p>
          <a:p>
            <a:endParaRPr lang="fr-FR" sz="1500" dirty="0"/>
          </a:p>
          <a:p>
            <a:r>
              <a:rPr lang="fr-FR" sz="1500" dirty="0"/>
              <a:t>*1270 : Son successeur al-</a:t>
            </a:r>
            <a:r>
              <a:rPr lang="fr-FR" sz="1500" dirty="0" err="1"/>
              <a:t>Mustansir</a:t>
            </a:r>
            <a:r>
              <a:rPr lang="fr-FR" sz="1500" dirty="0"/>
              <a:t> doit faire face à Louis IX et à son frère Charles d’Anjou, roi de Sicile (1266)</a:t>
            </a:r>
          </a:p>
          <a:p>
            <a:endParaRPr lang="fr-FR" sz="1500" dirty="0"/>
          </a:p>
          <a:p>
            <a:r>
              <a:rPr lang="fr-FR" sz="1500" dirty="0"/>
              <a:t>*1347-50 : Les Mérinides occupent l’Ifriqiya ; Puis…</a:t>
            </a:r>
          </a:p>
          <a:p>
            <a:r>
              <a:rPr lang="fr-FR" sz="1500" dirty="0"/>
              <a:t>L’émirat hafside éclate en trois principautés…</a:t>
            </a:r>
          </a:p>
          <a:p>
            <a:r>
              <a:rPr lang="fr-FR" sz="1500" dirty="0"/>
              <a:t>Tunis, Bejaïa et Constantine</a:t>
            </a:r>
          </a:p>
          <a:p>
            <a:endParaRPr lang="fr-FR" sz="1500" dirty="0"/>
          </a:p>
          <a:p>
            <a:r>
              <a:rPr lang="fr-FR" sz="1500" dirty="0"/>
              <a:t>*1370-94 : Restauré sous le règne d’Abu al-Abbas</a:t>
            </a:r>
          </a:p>
          <a:p>
            <a:r>
              <a:rPr lang="fr-FR" sz="1500" dirty="0"/>
              <a:t>Le sultanat hafside atteint son apogée…</a:t>
            </a:r>
          </a:p>
          <a:p>
            <a:endParaRPr lang="fr-FR" sz="1600" dirty="0"/>
          </a:p>
          <a:p>
            <a:r>
              <a:rPr lang="fr-FR" sz="1600" dirty="0"/>
              <a:t>*1435-88 : Sous le règne d’Abu Omar Uthman</a:t>
            </a:r>
          </a:p>
          <a:p>
            <a:endParaRPr lang="fr-FR" sz="1600" dirty="0"/>
          </a:p>
          <a:p>
            <a:r>
              <a:rPr lang="fr-FR" sz="1500" dirty="0"/>
              <a:t>*1510 : Les Espagnols de Charles Quint</a:t>
            </a:r>
          </a:p>
          <a:p>
            <a:r>
              <a:rPr lang="fr-FR" sz="1500" dirty="0"/>
              <a:t>S’emparent de Bejaïa et de Tripoli ; Puis…</a:t>
            </a:r>
          </a:p>
          <a:p>
            <a:endParaRPr lang="fr-FR" sz="1500" dirty="0"/>
          </a:p>
          <a:p>
            <a:r>
              <a:rPr lang="fr-FR" sz="1500" dirty="0"/>
              <a:t>*1511 : Le sultan hafside al-</a:t>
            </a:r>
            <a:r>
              <a:rPr lang="fr-FR" sz="1500" dirty="0" err="1"/>
              <a:t>Mutawakkil</a:t>
            </a:r>
            <a:r>
              <a:rPr lang="fr-FR" sz="1500" dirty="0"/>
              <a:t> repousse une attaque espagnole sur l'île de Djerba ; </a:t>
            </a:r>
            <a:r>
              <a:rPr lang="fr-FR" sz="1500" u="sng" dirty="0"/>
              <a:t>A revoir</a:t>
            </a:r>
            <a:r>
              <a:rPr lang="fr-FR" sz="1500" dirty="0"/>
              <a:t>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CAD63B1-84C2-9047-34A6-78671FB2F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0694" y="117226"/>
            <a:ext cx="6857961" cy="40991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8601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C8910-3624-B50C-6A09-FC65C64FD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CD802DB-007B-7699-FED9-5BF33633B9BD}"/>
              </a:ext>
            </a:extLst>
          </p:cNvPr>
          <p:cNvSpPr/>
          <p:nvPr/>
        </p:nvSpPr>
        <p:spPr>
          <a:xfrm>
            <a:off x="163345" y="117226"/>
            <a:ext cx="4937759" cy="62478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1269-1465-1526 : A l’ouest, au Maroc, le royaume berbère des Mérinides et des Wattassides échoue à réunifier le Maghreb</a:t>
            </a:r>
          </a:p>
          <a:p>
            <a:endParaRPr lang="fr-FR" sz="1600" b="1" dirty="0"/>
          </a:p>
          <a:p>
            <a:r>
              <a:rPr lang="fr-FR" sz="1600" dirty="0"/>
              <a:t>*1269-1465 : Au Maroc…</a:t>
            </a:r>
          </a:p>
          <a:p>
            <a:r>
              <a:rPr lang="fr-FR" sz="1600" dirty="0"/>
              <a:t>Le royaume berbère des Mérinides</a:t>
            </a:r>
          </a:p>
          <a:p>
            <a:endParaRPr lang="fr-FR" sz="1600" dirty="0"/>
          </a:p>
          <a:p>
            <a:r>
              <a:rPr lang="fr-FR" sz="1600" dirty="0"/>
              <a:t>*1240 : Les Banu Marin, Berbères </a:t>
            </a:r>
            <a:r>
              <a:rPr lang="fr-FR" sz="1600" dirty="0" err="1"/>
              <a:t>zénètes</a:t>
            </a:r>
            <a:endParaRPr lang="fr-FR" sz="1600" dirty="0"/>
          </a:p>
          <a:p>
            <a:r>
              <a:rPr lang="fr-FR" sz="1600" dirty="0"/>
              <a:t>Conquièrent le Maroc</a:t>
            </a:r>
          </a:p>
          <a:p>
            <a:r>
              <a:rPr lang="fr-FR" sz="1600" dirty="0"/>
              <a:t>*1269 : Ils s’emparent de Marrakech</a:t>
            </a:r>
          </a:p>
          <a:p>
            <a:r>
              <a:rPr lang="fr-FR" sz="1600" dirty="0"/>
              <a:t>Mais Fès redevient la capitale</a:t>
            </a:r>
          </a:p>
          <a:p>
            <a:endParaRPr lang="fr-FR" sz="1600" dirty="0"/>
          </a:p>
          <a:p>
            <a:r>
              <a:rPr lang="fr-FR" sz="1600" dirty="0"/>
              <a:t>*Six points…</a:t>
            </a:r>
          </a:p>
          <a:p>
            <a:endParaRPr lang="fr-FR" sz="1600" dirty="0"/>
          </a:p>
          <a:p>
            <a:r>
              <a:rPr lang="fr-FR" sz="1600" dirty="0"/>
              <a:t>a) 1250-1420 : Les Mérinides échouent à restaurer l’empire des Almohades et l’unité du Maghreb, leur priorité</a:t>
            </a:r>
          </a:p>
          <a:p>
            <a:pPr marL="342900" indent="-342900">
              <a:buAutoNum type="alphaLcParenR"/>
            </a:pPr>
            <a:endParaRPr lang="fr-FR" sz="1600" dirty="0"/>
          </a:p>
          <a:p>
            <a:r>
              <a:rPr lang="fr-FR" sz="1600" i="1" dirty="0"/>
              <a:t>Se dessinent ainsi, avec les Mérinides les contours d’un territoire qui va rester le cœur du Maroc</a:t>
            </a:r>
          </a:p>
          <a:p>
            <a:r>
              <a:rPr lang="fr-FR" sz="1600" dirty="0"/>
              <a:t>Yassir </a:t>
            </a:r>
            <a:r>
              <a:rPr lang="fr-FR" sz="1600" dirty="0" err="1"/>
              <a:t>Benhima</a:t>
            </a:r>
            <a:r>
              <a:rPr lang="fr-FR" sz="1600" dirty="0"/>
              <a:t>, L’Histoire, hors-série n° 110, p. 42</a:t>
            </a:r>
          </a:p>
          <a:p>
            <a:endParaRPr lang="fr-FR" sz="1600" dirty="0"/>
          </a:p>
          <a:p>
            <a:r>
              <a:rPr lang="fr-FR" sz="1600" dirty="0"/>
              <a:t>NB : 1258 : Prise de Bagdad par les Mongols</a:t>
            </a:r>
          </a:p>
          <a:p>
            <a:r>
              <a:rPr lang="fr-FR" sz="1600" dirty="0"/>
              <a:t>Fin de l’âge des califes, commandeurs des croyants</a:t>
            </a:r>
          </a:p>
          <a:p>
            <a:r>
              <a:rPr lang="fr-FR" sz="1600" dirty="0"/>
              <a:t>Et âge des sultans, commandeurs des musulmans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F4DDEAB-1E32-B14F-9A41-53A62D260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0694" y="117226"/>
            <a:ext cx="6857961" cy="40991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5484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6552C-3314-A2BB-73B6-F457C8968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7F0CBB-E4D3-9B5E-6CEF-D575642EF89B}"/>
              </a:ext>
            </a:extLst>
          </p:cNvPr>
          <p:cNvSpPr/>
          <p:nvPr/>
        </p:nvSpPr>
        <p:spPr>
          <a:xfrm>
            <a:off x="163345" y="117226"/>
            <a:ext cx="4937759" cy="5940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1269-1465-1526 : A l’ouest, au Maroc, le royaume berbère des Mérinides et des Wattassides échoue à réunifier le Maghreb</a:t>
            </a:r>
          </a:p>
          <a:p>
            <a:endParaRPr lang="fr-FR" sz="1600" dirty="0"/>
          </a:p>
          <a:p>
            <a:r>
              <a:rPr lang="fr-FR" sz="1600" dirty="0"/>
              <a:t>b) Arrivées de tribus arabes ; Conséquences…</a:t>
            </a:r>
          </a:p>
          <a:p>
            <a:r>
              <a:rPr lang="fr-FR" sz="1600" dirty="0"/>
              <a:t>*Arabisation du Maghreb occidental</a:t>
            </a:r>
          </a:p>
          <a:p>
            <a:r>
              <a:rPr lang="fr-FR" sz="1600" dirty="0"/>
              <a:t>*Emergence du </a:t>
            </a:r>
            <a:r>
              <a:rPr lang="fr-FR" sz="1600" i="1" dirty="0" err="1"/>
              <a:t>chérifisme</a:t>
            </a:r>
            <a:r>
              <a:rPr lang="fr-FR" sz="1600" dirty="0"/>
              <a:t>, des lignages arabes revendiquant descendre du Prophète ; Et qui bénéficient d’avantages dispendieux de la part des sultans mérinides</a:t>
            </a:r>
          </a:p>
          <a:p>
            <a:r>
              <a:rPr lang="fr-FR" sz="1600" dirty="0"/>
              <a:t>Saadiens et Alaouites</a:t>
            </a:r>
          </a:p>
          <a:p>
            <a:endParaRPr lang="fr-FR" sz="1600" dirty="0"/>
          </a:p>
          <a:p>
            <a:r>
              <a:rPr lang="fr-FR" sz="1600" dirty="0"/>
              <a:t>c) 1275-92 : En Espagne…</a:t>
            </a:r>
          </a:p>
          <a:p>
            <a:r>
              <a:rPr lang="fr-FR" sz="1600" dirty="0"/>
              <a:t>Echec de la Reconquista mérinide</a:t>
            </a:r>
          </a:p>
          <a:p>
            <a:endParaRPr lang="fr-FR" sz="1600" dirty="0"/>
          </a:p>
          <a:p>
            <a:r>
              <a:rPr lang="fr-FR" sz="1500" dirty="0"/>
              <a:t>d) 1331-51 : Le grand règne d’Abû al-Hasan</a:t>
            </a:r>
          </a:p>
          <a:p>
            <a:r>
              <a:rPr lang="fr-FR" sz="1500" dirty="0"/>
              <a:t>*1347-50 : Brève réunification avec Tlemcen et Tunis ; Mais… *1340 : Le sultan Abû al-Hasan est vaincu au Rio Salado</a:t>
            </a:r>
          </a:p>
          <a:p>
            <a:r>
              <a:rPr lang="fr-FR" sz="1500" dirty="0"/>
              <a:t>Dernière tentative de reconquête de l’Espagne ; Et…</a:t>
            </a:r>
          </a:p>
          <a:p>
            <a:endParaRPr lang="fr-FR" sz="1600" dirty="0"/>
          </a:p>
          <a:p>
            <a:r>
              <a:rPr lang="fr-FR" sz="1600" dirty="0"/>
              <a:t>e) Après 1358, crises de succession et anarchie complète</a:t>
            </a:r>
          </a:p>
          <a:p>
            <a:r>
              <a:rPr lang="fr-FR" sz="1600" dirty="0"/>
              <a:t>*1374-93 : Le Maroc sous la tutelle de Grenade</a:t>
            </a:r>
          </a:p>
          <a:p>
            <a:r>
              <a:rPr lang="fr-FR" sz="1600" dirty="0"/>
              <a:t>*1399 : 1</a:t>
            </a:r>
            <a:r>
              <a:rPr lang="fr-FR" sz="1600" baseline="30000" dirty="0"/>
              <a:t>ère</a:t>
            </a:r>
            <a:r>
              <a:rPr lang="fr-FR" sz="1600" dirty="0"/>
              <a:t> intervention castillane à Tétouan ; Et enfin… </a:t>
            </a:r>
          </a:p>
          <a:p>
            <a:endParaRPr lang="fr-FR" sz="1600" dirty="0"/>
          </a:p>
          <a:p>
            <a:r>
              <a:rPr lang="fr-FR" sz="1600" dirty="0"/>
              <a:t>f) 1415 : La Reconquista chrétienne </a:t>
            </a:r>
            <a:r>
              <a:rPr lang="fr-FR" sz="1600" i="1" dirty="0"/>
              <a:t>passe</a:t>
            </a:r>
            <a:r>
              <a:rPr lang="fr-FR" sz="1600" dirty="0"/>
              <a:t> en Afrique…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E30B1B1-5987-4A2E-1836-7920AC81F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0694" y="117226"/>
            <a:ext cx="6857961" cy="40991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0843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643AC-CA32-683D-8F39-B125DD173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781288-1D07-8C1D-A051-AB15F0A70D65}"/>
              </a:ext>
            </a:extLst>
          </p:cNvPr>
          <p:cNvSpPr/>
          <p:nvPr/>
        </p:nvSpPr>
        <p:spPr>
          <a:xfrm>
            <a:off x="81281" y="117226"/>
            <a:ext cx="4927600" cy="5016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1415-1519 : Sur la côte atlantique, de Ceuta-Tanger à Massa, les Portugais installent des comptoirs ; Les Espagnols s’emparent de Melilla</a:t>
            </a:r>
          </a:p>
          <a:p>
            <a:endParaRPr lang="fr-FR" sz="1600" dirty="0"/>
          </a:p>
          <a:p>
            <a:r>
              <a:rPr lang="fr-FR" sz="1600" dirty="0"/>
              <a:t>*1415 : La Reconquista </a:t>
            </a:r>
            <a:r>
              <a:rPr lang="fr-FR" sz="1600" i="1" dirty="0"/>
              <a:t>passe</a:t>
            </a:r>
            <a:r>
              <a:rPr lang="fr-FR" sz="1600" dirty="0"/>
              <a:t> en Afrique…</a:t>
            </a:r>
          </a:p>
          <a:p>
            <a:endParaRPr lang="fr-FR" sz="1600" dirty="0"/>
          </a:p>
          <a:p>
            <a:r>
              <a:rPr lang="fr-FR" sz="1600" dirty="0"/>
              <a:t>*1410-13 : Guerre civile entre le sultan Abou Said III et un prétendant ; Affaiblissement du Maroc</a:t>
            </a:r>
          </a:p>
          <a:p>
            <a:r>
              <a:rPr lang="fr-FR" sz="1600" dirty="0"/>
              <a:t>Portugais et Espagnols en profitent…</a:t>
            </a:r>
          </a:p>
          <a:p>
            <a:endParaRPr lang="fr-FR" sz="1600" dirty="0"/>
          </a:p>
          <a:p>
            <a:r>
              <a:rPr lang="fr-FR" sz="1600" dirty="0"/>
              <a:t>*1415 : Les Portugais s’emparent de Ceuta ; Puis…</a:t>
            </a:r>
          </a:p>
          <a:p>
            <a:r>
              <a:rPr lang="fr-FR" sz="1600" dirty="0"/>
              <a:t>*1471-97 : De Tanger, </a:t>
            </a:r>
            <a:r>
              <a:rPr lang="fr-FR" sz="1600" dirty="0" err="1"/>
              <a:t>Arzila</a:t>
            </a:r>
            <a:r>
              <a:rPr lang="fr-FR" sz="1600" dirty="0"/>
              <a:t> ; Puis Massa au sud</a:t>
            </a:r>
          </a:p>
          <a:p>
            <a:r>
              <a:rPr lang="fr-FR" sz="1600" dirty="0"/>
              <a:t>*1505-19 : Entre ces deux pôles, nombreux comptoirs</a:t>
            </a:r>
          </a:p>
          <a:p>
            <a:r>
              <a:rPr lang="fr-FR" sz="1600" dirty="0"/>
              <a:t>*1498-1510 : Découverte de la Route maritime des Indes</a:t>
            </a:r>
          </a:p>
          <a:p>
            <a:r>
              <a:rPr lang="fr-FR" sz="1600" dirty="0"/>
              <a:t>Et 1</a:t>
            </a:r>
            <a:r>
              <a:rPr lang="fr-FR" sz="1600" baseline="30000" dirty="0"/>
              <a:t>er</a:t>
            </a:r>
            <a:r>
              <a:rPr lang="fr-FR" sz="1600" dirty="0"/>
              <a:t> établissement portugais à Goa, en Inde</a:t>
            </a:r>
          </a:p>
          <a:p>
            <a:endParaRPr lang="fr-FR" sz="1600" dirty="0"/>
          </a:p>
          <a:p>
            <a:r>
              <a:rPr lang="fr-FR" sz="1600" dirty="0"/>
              <a:t>*1497 : Les Espagnols s’emparent de Melilla</a:t>
            </a:r>
          </a:p>
          <a:p>
            <a:endParaRPr lang="fr-FR" sz="1600" dirty="0"/>
          </a:p>
          <a:p>
            <a:r>
              <a:rPr lang="fr-FR" sz="1600" dirty="0"/>
              <a:t>*Et pendant ce temps, au Maroc même</a:t>
            </a:r>
          </a:p>
          <a:p>
            <a:r>
              <a:rPr lang="fr-FR" sz="1600" dirty="0"/>
              <a:t>La longue crise politique continue…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7C3F305-CEC5-DEC7-D2B2-356E16628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480" y="117226"/>
            <a:ext cx="6918175" cy="49415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94031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94417</TotalTime>
  <Words>2313</Words>
  <Application>Microsoft Office PowerPoint</Application>
  <PresentationFormat>Grand écran</PresentationFormat>
  <Paragraphs>347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PARTAGE DU MONDE, de l’an 200 av. JC à nos jours Esquisse d’une histoire géopolitique universelle  Mardi 17 octobre 2023 (2/15)  8ème période : 1815-1914  1789-1815 : Les guerres de la Révolution et de l’Empire  1789-1795 : La Révolution française et la 1ère République Guerre de la France contre la 1ère Coalition</dc:title>
  <dc:creator>Christophe JENTA</dc:creator>
  <cp:lastModifiedBy>Christophe JENTA</cp:lastModifiedBy>
  <cp:revision>757</cp:revision>
  <dcterms:created xsi:type="dcterms:W3CDTF">2023-07-15T08:08:34Z</dcterms:created>
  <dcterms:modified xsi:type="dcterms:W3CDTF">2026-03-17T11:16:03Z</dcterms:modified>
</cp:coreProperties>
</file>