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13844" r:id="rId2"/>
    <p:sldId id="13845" r:id="rId3"/>
    <p:sldId id="1706" r:id="rId4"/>
    <p:sldId id="13914" r:id="rId5"/>
    <p:sldId id="13910" r:id="rId6"/>
    <p:sldId id="13913" r:id="rId7"/>
    <p:sldId id="13917" r:id="rId8"/>
    <p:sldId id="13918" r:id="rId9"/>
    <p:sldId id="13919" r:id="rId10"/>
    <p:sldId id="13997" r:id="rId11"/>
    <p:sldId id="13872" r:id="rId12"/>
    <p:sldId id="13874" r:id="rId13"/>
    <p:sldId id="13998" r:id="rId14"/>
    <p:sldId id="13924" r:id="rId15"/>
    <p:sldId id="13999" r:id="rId16"/>
    <p:sldId id="13873" r:id="rId17"/>
    <p:sldId id="14004" r:id="rId18"/>
    <p:sldId id="14000" r:id="rId19"/>
    <p:sldId id="14001" r:id="rId20"/>
    <p:sldId id="14002" r:id="rId21"/>
    <p:sldId id="14003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EB1521-C113-4E74-80D0-FE861A448003}" v="4" dt="2025-12-08T17:01:43.3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21" autoAdjust="0"/>
    <p:restoredTop sz="94061" autoAdjust="0"/>
  </p:normalViewPr>
  <p:slideViewPr>
    <p:cSldViewPr snapToGrid="0">
      <p:cViewPr varScale="1">
        <p:scale>
          <a:sx n="59" d="100"/>
          <a:sy n="59" d="100"/>
        </p:scale>
        <p:origin x="956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904B13E8-5561-4C71-BC7C-B64964A84905}"/>
    <pc:docChg chg="undo custSel addSld delSld modSld">
      <pc:chgData name="Christophe JENTA" userId="8d1209f4831e9c53" providerId="LiveId" clId="{904B13E8-5561-4C71-BC7C-B64964A84905}" dt="2025-12-08T17:02:08.647" v="426" actId="20577"/>
      <pc:docMkLst>
        <pc:docMk/>
      </pc:docMkLst>
      <pc:sldChg chg="add del">
        <pc:chgData name="Christophe JENTA" userId="8d1209f4831e9c53" providerId="LiveId" clId="{904B13E8-5561-4C71-BC7C-B64964A84905}" dt="2025-12-08T14:32:56.854" v="324"/>
        <pc:sldMkLst>
          <pc:docMk/>
          <pc:sldMk cId="2983229693" sldId="12207"/>
        </pc:sldMkLst>
      </pc:sldChg>
      <pc:sldChg chg="delSp add del mod">
        <pc:chgData name="Christophe JENTA" userId="8d1209f4831e9c53" providerId="LiveId" clId="{904B13E8-5561-4C71-BC7C-B64964A84905}" dt="2025-12-08T14:34:51.473" v="399" actId="478"/>
        <pc:sldMkLst>
          <pc:docMk/>
          <pc:sldMk cId="155608898" sldId="12233"/>
        </pc:sldMkLst>
        <pc:picChg chg="del">
          <ac:chgData name="Christophe JENTA" userId="8d1209f4831e9c53" providerId="LiveId" clId="{904B13E8-5561-4C71-BC7C-B64964A84905}" dt="2025-12-08T14:34:51.473" v="399" actId="478"/>
          <ac:picMkLst>
            <pc:docMk/>
            <pc:sldMk cId="155608898" sldId="12233"/>
            <ac:picMk id="7" creationId="{8EE931FA-0CE5-180B-B71B-F06C1FC8DE95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308736276" sldId="12234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825230792" sldId="12265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936758224" sldId="12357"/>
        </pc:sldMkLst>
      </pc:sldChg>
      <pc:sldChg chg="delSp add del mod">
        <pc:chgData name="Christophe JENTA" userId="8d1209f4831e9c53" providerId="LiveId" clId="{904B13E8-5561-4C71-BC7C-B64964A84905}" dt="2025-12-08T14:34:12.494" v="367" actId="478"/>
        <pc:sldMkLst>
          <pc:docMk/>
          <pc:sldMk cId="3120433939" sldId="13311"/>
        </pc:sldMkLst>
        <pc:picChg chg="del">
          <ac:chgData name="Christophe JENTA" userId="8d1209f4831e9c53" providerId="LiveId" clId="{904B13E8-5561-4C71-BC7C-B64964A84905}" dt="2025-12-08T14:34:12.494" v="367" actId="478"/>
          <ac:picMkLst>
            <pc:docMk/>
            <pc:sldMk cId="3120433939" sldId="13311"/>
            <ac:picMk id="3" creationId="{39C1A21E-2B8D-EEF2-D11F-E971E9D74E36}"/>
          </ac:picMkLst>
        </pc:picChg>
      </pc:sldChg>
      <pc:sldChg chg="delSp add del mod">
        <pc:chgData name="Christophe JENTA" userId="8d1209f4831e9c53" providerId="LiveId" clId="{904B13E8-5561-4C71-BC7C-B64964A84905}" dt="2025-12-08T14:34:22.488" v="377" actId="478"/>
        <pc:sldMkLst>
          <pc:docMk/>
          <pc:sldMk cId="2493677344" sldId="13312"/>
        </pc:sldMkLst>
        <pc:picChg chg="del">
          <ac:chgData name="Christophe JENTA" userId="8d1209f4831e9c53" providerId="LiveId" clId="{904B13E8-5561-4C71-BC7C-B64964A84905}" dt="2025-12-08T14:34:19.954" v="373" actId="478"/>
          <ac:picMkLst>
            <pc:docMk/>
            <pc:sldMk cId="2493677344" sldId="13312"/>
            <ac:picMk id="2" creationId="{3F41ED81-2E76-CAB5-2651-1D897C133711}"/>
          </ac:picMkLst>
        </pc:picChg>
        <pc:picChg chg="del">
          <ac:chgData name="Christophe JENTA" userId="8d1209f4831e9c53" providerId="LiveId" clId="{904B13E8-5561-4C71-BC7C-B64964A84905}" dt="2025-12-08T14:34:20.596" v="374" actId="478"/>
          <ac:picMkLst>
            <pc:docMk/>
            <pc:sldMk cId="2493677344" sldId="13312"/>
            <ac:picMk id="4" creationId="{4DC7B046-CF77-B696-94AB-8C52D849D45F}"/>
          </ac:picMkLst>
        </pc:picChg>
        <pc:picChg chg="del">
          <ac:chgData name="Christophe JENTA" userId="8d1209f4831e9c53" providerId="LiveId" clId="{904B13E8-5561-4C71-BC7C-B64964A84905}" dt="2025-12-08T14:34:21.190" v="375" actId="478"/>
          <ac:picMkLst>
            <pc:docMk/>
            <pc:sldMk cId="2493677344" sldId="13312"/>
            <ac:picMk id="8" creationId="{CB3B05DB-A094-6106-76E1-9FFE05744A01}"/>
          </ac:picMkLst>
        </pc:picChg>
        <pc:picChg chg="del">
          <ac:chgData name="Christophe JENTA" userId="8d1209f4831e9c53" providerId="LiveId" clId="{904B13E8-5561-4C71-BC7C-B64964A84905}" dt="2025-12-08T14:34:22.488" v="377" actId="478"/>
          <ac:picMkLst>
            <pc:docMk/>
            <pc:sldMk cId="2493677344" sldId="13312"/>
            <ac:picMk id="10" creationId="{1920ADBE-B0E5-F82C-0449-95EEF2FF5FCA}"/>
          </ac:picMkLst>
        </pc:picChg>
        <pc:picChg chg="del">
          <ac:chgData name="Christophe JENTA" userId="8d1209f4831e9c53" providerId="LiveId" clId="{904B13E8-5561-4C71-BC7C-B64964A84905}" dt="2025-12-08T14:34:21.869" v="376" actId="478"/>
          <ac:picMkLst>
            <pc:docMk/>
            <pc:sldMk cId="2493677344" sldId="13312"/>
            <ac:picMk id="12" creationId="{DCF4E730-60D9-71E9-FC61-6952D82A4494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788568346" sldId="13358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676070176" sldId="13359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818089244" sldId="13373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971216453" sldId="13428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37474449" sldId="13430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987522325" sldId="13431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113766605" sldId="13446"/>
        </pc:sldMkLst>
      </pc:sldChg>
      <pc:sldChg chg="delSp add del mod">
        <pc:chgData name="Christophe JENTA" userId="8d1209f4831e9c53" providerId="LiveId" clId="{904B13E8-5561-4C71-BC7C-B64964A84905}" dt="2025-12-08T14:33:59.576" v="356" actId="478"/>
        <pc:sldMkLst>
          <pc:docMk/>
          <pc:sldMk cId="3750521114" sldId="13447"/>
        </pc:sldMkLst>
        <pc:picChg chg="del">
          <ac:chgData name="Christophe JENTA" userId="8d1209f4831e9c53" providerId="LiveId" clId="{904B13E8-5561-4C71-BC7C-B64964A84905}" dt="2025-12-08T14:33:59.576" v="356" actId="478"/>
          <ac:picMkLst>
            <pc:docMk/>
            <pc:sldMk cId="3750521114" sldId="13447"/>
            <ac:picMk id="3" creationId="{51F14F7D-4C4C-70F7-94FA-174522EB7927}"/>
          </ac:picMkLst>
        </pc:picChg>
        <pc:picChg chg="del">
          <ac:chgData name="Christophe JENTA" userId="8d1209f4831e9c53" providerId="LiveId" clId="{904B13E8-5561-4C71-BC7C-B64964A84905}" dt="2025-12-08T14:33:57.633" v="353" actId="478"/>
          <ac:picMkLst>
            <pc:docMk/>
            <pc:sldMk cId="3750521114" sldId="13447"/>
            <ac:picMk id="5" creationId="{1B1123AD-A1EC-5D5C-D272-C57DCCB5ECD6}"/>
          </ac:picMkLst>
        </pc:picChg>
        <pc:picChg chg="del">
          <ac:chgData name="Christophe JENTA" userId="8d1209f4831e9c53" providerId="LiveId" clId="{904B13E8-5561-4C71-BC7C-B64964A84905}" dt="2025-12-08T14:33:58.386" v="354" actId="478"/>
          <ac:picMkLst>
            <pc:docMk/>
            <pc:sldMk cId="3750521114" sldId="13447"/>
            <ac:picMk id="6" creationId="{5FC29039-0F72-DB45-EFF7-E797C13C0F3C}"/>
          </ac:picMkLst>
        </pc:picChg>
        <pc:picChg chg="del">
          <ac:chgData name="Christophe JENTA" userId="8d1209f4831e9c53" providerId="LiveId" clId="{904B13E8-5561-4C71-BC7C-B64964A84905}" dt="2025-12-08T14:33:58.998" v="355" actId="478"/>
          <ac:picMkLst>
            <pc:docMk/>
            <pc:sldMk cId="3750521114" sldId="13447"/>
            <ac:picMk id="7" creationId="{A128BAC2-CC1B-B9FB-FFE0-ADAD3ABA700E}"/>
          </ac:picMkLst>
        </pc:picChg>
      </pc:sldChg>
      <pc:sldChg chg="delSp add del mod">
        <pc:chgData name="Christophe JENTA" userId="8d1209f4831e9c53" providerId="LiveId" clId="{904B13E8-5561-4C71-BC7C-B64964A84905}" dt="2025-12-08T14:34:18.811" v="372" actId="478"/>
        <pc:sldMkLst>
          <pc:docMk/>
          <pc:sldMk cId="1434913438" sldId="13449"/>
        </pc:sldMkLst>
        <pc:picChg chg="del">
          <ac:chgData name="Christophe JENTA" userId="8d1209f4831e9c53" providerId="LiveId" clId="{904B13E8-5561-4C71-BC7C-B64964A84905}" dt="2025-12-08T14:34:17.841" v="371" actId="478"/>
          <ac:picMkLst>
            <pc:docMk/>
            <pc:sldMk cId="1434913438" sldId="13449"/>
            <ac:picMk id="3" creationId="{EF28CFF5-54B4-58DD-98DB-1387D67C8982}"/>
          </ac:picMkLst>
        </pc:picChg>
        <pc:picChg chg="del">
          <ac:chgData name="Christophe JENTA" userId="8d1209f4831e9c53" providerId="LiveId" clId="{904B13E8-5561-4C71-BC7C-B64964A84905}" dt="2025-12-08T14:34:18.811" v="372" actId="478"/>
          <ac:picMkLst>
            <pc:docMk/>
            <pc:sldMk cId="1434913438" sldId="13449"/>
            <ac:picMk id="5" creationId="{AAAF3CA9-F46D-29F0-721C-E936A9CF5105}"/>
          </ac:picMkLst>
        </pc:picChg>
      </pc:sldChg>
      <pc:sldChg chg="delSp add del mod">
        <pc:chgData name="Christophe JENTA" userId="8d1209f4831e9c53" providerId="LiveId" clId="{904B13E8-5561-4C71-BC7C-B64964A84905}" dt="2025-12-08T14:34:29.254" v="386" actId="478"/>
        <pc:sldMkLst>
          <pc:docMk/>
          <pc:sldMk cId="2383233730" sldId="13450"/>
        </pc:sldMkLst>
        <pc:picChg chg="del">
          <ac:chgData name="Christophe JENTA" userId="8d1209f4831e9c53" providerId="LiveId" clId="{904B13E8-5561-4C71-BC7C-B64964A84905}" dt="2025-12-08T14:34:27.619" v="383" actId="478"/>
          <ac:picMkLst>
            <pc:docMk/>
            <pc:sldMk cId="2383233730" sldId="13450"/>
            <ac:picMk id="3" creationId="{C6DF4BD6-34F7-F230-A739-76C7204CE3A0}"/>
          </ac:picMkLst>
        </pc:picChg>
        <pc:picChg chg="del">
          <ac:chgData name="Christophe JENTA" userId="8d1209f4831e9c53" providerId="LiveId" clId="{904B13E8-5561-4C71-BC7C-B64964A84905}" dt="2025-12-08T14:34:28.132" v="384" actId="478"/>
          <ac:picMkLst>
            <pc:docMk/>
            <pc:sldMk cId="2383233730" sldId="13450"/>
            <ac:picMk id="10" creationId="{6832DF76-79B9-015E-C8AD-A04BEC27892E}"/>
          </ac:picMkLst>
        </pc:picChg>
        <pc:picChg chg="del">
          <ac:chgData name="Christophe JENTA" userId="8d1209f4831e9c53" providerId="LiveId" clId="{904B13E8-5561-4C71-BC7C-B64964A84905}" dt="2025-12-08T14:34:29.254" v="386" actId="478"/>
          <ac:picMkLst>
            <pc:docMk/>
            <pc:sldMk cId="2383233730" sldId="13450"/>
            <ac:picMk id="15" creationId="{9FDDD5B9-D85E-4EF4-D46D-F47195C522AA}"/>
          </ac:picMkLst>
        </pc:picChg>
        <pc:picChg chg="del">
          <ac:chgData name="Christophe JENTA" userId="8d1209f4831e9c53" providerId="LiveId" clId="{904B13E8-5561-4C71-BC7C-B64964A84905}" dt="2025-12-08T14:34:28.700" v="385" actId="478"/>
          <ac:picMkLst>
            <pc:docMk/>
            <pc:sldMk cId="2383233730" sldId="13450"/>
            <ac:picMk id="16" creationId="{08D4579D-B02A-1842-D515-F20514974B9B}"/>
          </ac:picMkLst>
        </pc:picChg>
      </pc:sldChg>
      <pc:sldChg chg="delSp add del mod">
        <pc:chgData name="Christophe JENTA" userId="8d1209f4831e9c53" providerId="LiveId" clId="{904B13E8-5561-4C71-BC7C-B64964A84905}" dt="2025-12-08T14:34:33.011" v="390" actId="478"/>
        <pc:sldMkLst>
          <pc:docMk/>
          <pc:sldMk cId="4117894968" sldId="13451"/>
        </pc:sldMkLst>
        <pc:picChg chg="del">
          <ac:chgData name="Christophe JENTA" userId="8d1209f4831e9c53" providerId="LiveId" clId="{904B13E8-5561-4C71-BC7C-B64964A84905}" dt="2025-12-08T14:34:31.919" v="388" actId="478"/>
          <ac:picMkLst>
            <pc:docMk/>
            <pc:sldMk cId="4117894968" sldId="13451"/>
            <ac:picMk id="5" creationId="{0A33B9A0-4BBE-BC09-4E93-53713CC343C4}"/>
          </ac:picMkLst>
        </pc:picChg>
        <pc:picChg chg="del">
          <ac:chgData name="Christophe JENTA" userId="8d1209f4831e9c53" providerId="LiveId" clId="{904B13E8-5561-4C71-BC7C-B64964A84905}" dt="2025-12-08T14:34:32.523" v="389" actId="478"/>
          <ac:picMkLst>
            <pc:docMk/>
            <pc:sldMk cId="4117894968" sldId="13451"/>
            <ac:picMk id="6" creationId="{F3F94A1C-FFE8-1BA9-4F8A-71E909D76BF4}"/>
          </ac:picMkLst>
        </pc:picChg>
        <pc:picChg chg="del">
          <ac:chgData name="Christophe JENTA" userId="8d1209f4831e9c53" providerId="LiveId" clId="{904B13E8-5561-4C71-BC7C-B64964A84905}" dt="2025-12-08T14:34:31.436" v="387" actId="478"/>
          <ac:picMkLst>
            <pc:docMk/>
            <pc:sldMk cId="4117894968" sldId="13451"/>
            <ac:picMk id="7" creationId="{C5E7932C-2EA5-428D-A8A0-ACEFE91216C1}"/>
          </ac:picMkLst>
        </pc:picChg>
        <pc:picChg chg="del">
          <ac:chgData name="Christophe JENTA" userId="8d1209f4831e9c53" providerId="LiveId" clId="{904B13E8-5561-4C71-BC7C-B64964A84905}" dt="2025-12-08T14:34:33.011" v="390" actId="478"/>
          <ac:picMkLst>
            <pc:docMk/>
            <pc:sldMk cId="4117894968" sldId="13451"/>
            <ac:picMk id="8" creationId="{7CA61F89-89C0-C93D-FCF2-78B8287CF70E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016117828" sldId="13452"/>
        </pc:sldMkLst>
      </pc:sldChg>
      <pc:sldChg chg="delSp add del mod">
        <pc:chgData name="Christophe JENTA" userId="8d1209f4831e9c53" providerId="LiveId" clId="{904B13E8-5561-4C71-BC7C-B64964A84905}" dt="2025-12-08T14:34:39.235" v="391" actId="478"/>
        <pc:sldMkLst>
          <pc:docMk/>
          <pc:sldMk cId="105437604" sldId="13454"/>
        </pc:sldMkLst>
        <pc:picChg chg="del">
          <ac:chgData name="Christophe JENTA" userId="8d1209f4831e9c53" providerId="LiveId" clId="{904B13E8-5561-4C71-BC7C-B64964A84905}" dt="2025-12-08T14:34:39.235" v="391" actId="478"/>
          <ac:picMkLst>
            <pc:docMk/>
            <pc:sldMk cId="105437604" sldId="13454"/>
            <ac:picMk id="3" creationId="{DD372904-AF6C-91B0-BE2A-C9CEAB4FA464}"/>
          </ac:picMkLst>
        </pc:picChg>
      </pc:sldChg>
      <pc:sldChg chg="delSp add del mod">
        <pc:chgData name="Christophe JENTA" userId="8d1209f4831e9c53" providerId="LiveId" clId="{904B13E8-5561-4C71-BC7C-B64964A84905}" dt="2025-12-08T14:34:40.908" v="392" actId="478"/>
        <pc:sldMkLst>
          <pc:docMk/>
          <pc:sldMk cId="2709712137" sldId="13455"/>
        </pc:sldMkLst>
        <pc:picChg chg="del">
          <ac:chgData name="Christophe JENTA" userId="8d1209f4831e9c53" providerId="LiveId" clId="{904B13E8-5561-4C71-BC7C-B64964A84905}" dt="2025-12-08T14:34:40.908" v="392" actId="478"/>
          <ac:picMkLst>
            <pc:docMk/>
            <pc:sldMk cId="2709712137" sldId="13455"/>
            <ac:picMk id="2" creationId="{717ECB72-23E8-A0ED-2D78-8511D7E8C512}"/>
          </ac:picMkLst>
        </pc:picChg>
      </pc:sldChg>
      <pc:sldChg chg="delSp add del mod">
        <pc:chgData name="Christophe JENTA" userId="8d1209f4831e9c53" providerId="LiveId" clId="{904B13E8-5561-4C71-BC7C-B64964A84905}" dt="2025-12-08T14:34:44.993" v="397" actId="478"/>
        <pc:sldMkLst>
          <pc:docMk/>
          <pc:sldMk cId="3773903382" sldId="13456"/>
        </pc:sldMkLst>
        <pc:picChg chg="del">
          <ac:chgData name="Christophe JENTA" userId="8d1209f4831e9c53" providerId="LiveId" clId="{904B13E8-5561-4C71-BC7C-B64964A84905}" dt="2025-12-08T14:34:44.275" v="396" actId="478"/>
          <ac:picMkLst>
            <pc:docMk/>
            <pc:sldMk cId="3773903382" sldId="13456"/>
            <ac:picMk id="4" creationId="{8F007FA8-813F-13D6-3F5D-05D9E7D28512}"/>
          </ac:picMkLst>
        </pc:picChg>
        <pc:picChg chg="del">
          <ac:chgData name="Christophe JENTA" userId="8d1209f4831e9c53" providerId="LiveId" clId="{904B13E8-5561-4C71-BC7C-B64964A84905}" dt="2025-12-08T14:34:44.993" v="397" actId="478"/>
          <ac:picMkLst>
            <pc:docMk/>
            <pc:sldMk cId="3773903382" sldId="13456"/>
            <ac:picMk id="6" creationId="{B3F165E9-8902-CFD2-EEC4-DE8E0F3D7B36}"/>
          </ac:picMkLst>
        </pc:picChg>
      </pc:sldChg>
      <pc:sldChg chg="delSp add del mod">
        <pc:chgData name="Christophe JENTA" userId="8d1209f4831e9c53" providerId="LiveId" clId="{904B13E8-5561-4C71-BC7C-B64964A84905}" dt="2025-12-08T14:34:47.259" v="398" actId="478"/>
        <pc:sldMkLst>
          <pc:docMk/>
          <pc:sldMk cId="825639516" sldId="13457"/>
        </pc:sldMkLst>
        <pc:picChg chg="del">
          <ac:chgData name="Christophe JENTA" userId="8d1209f4831e9c53" providerId="LiveId" clId="{904B13E8-5561-4C71-BC7C-B64964A84905}" dt="2025-12-08T14:34:47.259" v="398" actId="478"/>
          <ac:picMkLst>
            <pc:docMk/>
            <pc:sldMk cId="825639516" sldId="13457"/>
            <ac:picMk id="3" creationId="{0528EDAB-8D4E-5E07-5EC3-6EF11C39A5B1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923684980" sldId="13458"/>
        </pc:sldMkLst>
      </pc:sldChg>
      <pc:sldChg chg="delSp modSp add del mod">
        <pc:chgData name="Christophe JENTA" userId="8d1209f4831e9c53" providerId="LiveId" clId="{904B13E8-5561-4C71-BC7C-B64964A84905}" dt="2025-12-08T14:35:00.767" v="407" actId="478"/>
        <pc:sldMkLst>
          <pc:docMk/>
          <pc:sldMk cId="2126346642" sldId="13461"/>
        </pc:sldMkLst>
        <pc:picChg chg="del mod">
          <ac:chgData name="Christophe JENTA" userId="8d1209f4831e9c53" providerId="LiveId" clId="{904B13E8-5561-4C71-BC7C-B64964A84905}" dt="2025-12-08T14:35:00.767" v="407" actId="478"/>
          <ac:picMkLst>
            <pc:docMk/>
            <pc:sldMk cId="2126346642" sldId="13461"/>
            <ac:picMk id="6" creationId="{B308373B-7836-C1CE-6188-33DCA21BEB67}"/>
          </ac:picMkLst>
        </pc:picChg>
      </pc:sldChg>
      <pc:sldChg chg="delSp add del mod">
        <pc:chgData name="Christophe JENTA" userId="8d1209f4831e9c53" providerId="LiveId" clId="{904B13E8-5561-4C71-BC7C-B64964A84905}" dt="2025-12-08T14:33:43.584" v="348" actId="478"/>
        <pc:sldMkLst>
          <pc:docMk/>
          <pc:sldMk cId="3730667595" sldId="13506"/>
        </pc:sldMkLst>
        <pc:picChg chg="del">
          <ac:chgData name="Christophe JENTA" userId="8d1209f4831e9c53" providerId="LiveId" clId="{904B13E8-5561-4C71-BC7C-B64964A84905}" dt="2025-12-08T14:33:43.584" v="348" actId="478"/>
          <ac:picMkLst>
            <pc:docMk/>
            <pc:sldMk cId="3730667595" sldId="13506"/>
            <ac:picMk id="462" creationId="{71ACD9C8-EF9F-4D62-DD4D-D578AEADC350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975840490" sldId="13510"/>
        </pc:sldMkLst>
      </pc:sldChg>
      <pc:sldChg chg="delSp add del mod">
        <pc:chgData name="Christophe JENTA" userId="8d1209f4831e9c53" providerId="LiveId" clId="{904B13E8-5561-4C71-BC7C-B64964A84905}" dt="2025-12-08T14:33:25.817" v="331" actId="478"/>
        <pc:sldMkLst>
          <pc:docMk/>
          <pc:sldMk cId="1670982674" sldId="13659"/>
        </pc:sldMkLst>
        <pc:picChg chg="del">
          <ac:chgData name="Christophe JENTA" userId="8d1209f4831e9c53" providerId="LiveId" clId="{904B13E8-5561-4C71-BC7C-B64964A84905}" dt="2025-12-08T14:33:25.311" v="330" actId="478"/>
          <ac:picMkLst>
            <pc:docMk/>
            <pc:sldMk cId="1670982674" sldId="13659"/>
            <ac:picMk id="4" creationId="{746C6EE7-25AA-5641-903C-D36C229D1090}"/>
          </ac:picMkLst>
        </pc:picChg>
        <pc:picChg chg="del">
          <ac:chgData name="Christophe JENTA" userId="8d1209f4831e9c53" providerId="LiveId" clId="{904B13E8-5561-4C71-BC7C-B64964A84905}" dt="2025-12-08T14:33:25.817" v="331" actId="478"/>
          <ac:picMkLst>
            <pc:docMk/>
            <pc:sldMk cId="1670982674" sldId="13659"/>
            <ac:picMk id="6" creationId="{EA81157D-4B9E-C469-1AD2-F7DBEE0D1203}"/>
          </ac:picMkLst>
        </pc:picChg>
        <pc:picChg chg="del">
          <ac:chgData name="Christophe JENTA" userId="8d1209f4831e9c53" providerId="LiveId" clId="{904B13E8-5561-4C71-BC7C-B64964A84905}" dt="2025-12-08T14:33:24.571" v="329" actId="478"/>
          <ac:picMkLst>
            <pc:docMk/>
            <pc:sldMk cId="1670982674" sldId="13659"/>
            <ac:picMk id="8" creationId="{34A75C77-7DEC-0F9F-BC0F-037A295893DC}"/>
          </ac:picMkLst>
        </pc:picChg>
      </pc:sldChg>
      <pc:sldChg chg="delSp add del mod">
        <pc:chgData name="Christophe JENTA" userId="8d1209f4831e9c53" providerId="LiveId" clId="{904B13E8-5561-4C71-BC7C-B64964A84905}" dt="2025-12-08T14:33:28.168" v="334" actId="478"/>
        <pc:sldMkLst>
          <pc:docMk/>
          <pc:sldMk cId="1124822859" sldId="13660"/>
        </pc:sldMkLst>
        <pc:picChg chg="del">
          <ac:chgData name="Christophe JENTA" userId="8d1209f4831e9c53" providerId="LiveId" clId="{904B13E8-5561-4C71-BC7C-B64964A84905}" dt="2025-12-08T14:33:28.168" v="334" actId="478"/>
          <ac:picMkLst>
            <pc:docMk/>
            <pc:sldMk cId="1124822859" sldId="13660"/>
            <ac:picMk id="3" creationId="{97969868-7E24-5757-10EE-DE7AC3306064}"/>
          </ac:picMkLst>
        </pc:picChg>
        <pc:picChg chg="del">
          <ac:chgData name="Christophe JENTA" userId="8d1209f4831e9c53" providerId="LiveId" clId="{904B13E8-5561-4C71-BC7C-B64964A84905}" dt="2025-12-08T14:33:27.515" v="333" actId="478"/>
          <ac:picMkLst>
            <pc:docMk/>
            <pc:sldMk cId="1124822859" sldId="13660"/>
            <ac:picMk id="5" creationId="{B518167C-B613-16C2-FED7-E3BCFBAA8AD8}"/>
          </ac:picMkLst>
        </pc:picChg>
        <pc:picChg chg="del">
          <ac:chgData name="Christophe JENTA" userId="8d1209f4831e9c53" providerId="LiveId" clId="{904B13E8-5561-4C71-BC7C-B64964A84905}" dt="2025-12-08T14:33:26.977" v="332" actId="478"/>
          <ac:picMkLst>
            <pc:docMk/>
            <pc:sldMk cId="1124822859" sldId="13660"/>
            <ac:picMk id="7" creationId="{70ECCB20-0355-5AA2-5391-63F720D8886D}"/>
          </ac:picMkLst>
        </pc:picChg>
      </pc:sldChg>
      <pc:sldChg chg="delSp add del mod">
        <pc:chgData name="Christophe JENTA" userId="8d1209f4831e9c53" providerId="LiveId" clId="{904B13E8-5561-4C71-BC7C-B64964A84905}" dt="2025-12-08T14:33:30.612" v="337" actId="478"/>
        <pc:sldMkLst>
          <pc:docMk/>
          <pc:sldMk cId="2331957571" sldId="13661"/>
        </pc:sldMkLst>
        <pc:picChg chg="del">
          <ac:chgData name="Christophe JENTA" userId="8d1209f4831e9c53" providerId="LiveId" clId="{904B13E8-5561-4C71-BC7C-B64964A84905}" dt="2025-12-08T14:33:29.636" v="335" actId="478"/>
          <ac:picMkLst>
            <pc:docMk/>
            <pc:sldMk cId="2331957571" sldId="13661"/>
            <ac:picMk id="9" creationId="{94BF768F-B5A3-C838-7C03-4DE425BFD331}"/>
          </ac:picMkLst>
        </pc:picChg>
        <pc:picChg chg="del">
          <ac:chgData name="Christophe JENTA" userId="8d1209f4831e9c53" providerId="LiveId" clId="{904B13E8-5561-4C71-BC7C-B64964A84905}" dt="2025-12-08T14:33:30.058" v="336" actId="478"/>
          <ac:picMkLst>
            <pc:docMk/>
            <pc:sldMk cId="2331957571" sldId="13661"/>
            <ac:picMk id="10" creationId="{948D6DD6-1488-288C-2453-227F23138D5E}"/>
          </ac:picMkLst>
        </pc:picChg>
        <pc:picChg chg="del">
          <ac:chgData name="Christophe JENTA" userId="8d1209f4831e9c53" providerId="LiveId" clId="{904B13E8-5561-4C71-BC7C-B64964A84905}" dt="2025-12-08T14:33:30.612" v="337" actId="478"/>
          <ac:picMkLst>
            <pc:docMk/>
            <pc:sldMk cId="2331957571" sldId="13661"/>
            <ac:picMk id="12" creationId="{E87DA51D-276C-C02B-FD89-46820B625C4B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847985873" sldId="13662"/>
        </pc:sldMkLst>
      </pc:sldChg>
      <pc:sldChg chg="delSp add del mod">
        <pc:chgData name="Christophe JENTA" userId="8d1209f4831e9c53" providerId="LiveId" clId="{904B13E8-5561-4C71-BC7C-B64964A84905}" dt="2025-12-08T14:34:05.350" v="360" actId="478"/>
        <pc:sldMkLst>
          <pc:docMk/>
          <pc:sldMk cId="3353547305" sldId="13663"/>
        </pc:sldMkLst>
        <pc:picChg chg="del">
          <ac:chgData name="Christophe JENTA" userId="8d1209f4831e9c53" providerId="LiveId" clId="{904B13E8-5561-4C71-BC7C-B64964A84905}" dt="2025-12-08T14:34:05.350" v="360" actId="478"/>
          <ac:picMkLst>
            <pc:docMk/>
            <pc:sldMk cId="3353547305" sldId="13663"/>
            <ac:picMk id="2" creationId="{FEE83F89-61E4-797D-4CAC-3E0FAB5E0D20}"/>
          </ac:picMkLst>
        </pc:picChg>
        <pc:picChg chg="del">
          <ac:chgData name="Christophe JENTA" userId="8d1209f4831e9c53" providerId="LiveId" clId="{904B13E8-5561-4C71-BC7C-B64964A84905}" dt="2025-12-08T14:34:04.852" v="359" actId="478"/>
          <ac:picMkLst>
            <pc:docMk/>
            <pc:sldMk cId="3353547305" sldId="13663"/>
            <ac:picMk id="3" creationId="{8203E28C-1A49-971D-37CE-7F4CD76B3D51}"/>
          </ac:picMkLst>
        </pc:picChg>
      </pc:sldChg>
      <pc:sldChg chg="delSp add del mod">
        <pc:chgData name="Christophe JENTA" userId="8d1209f4831e9c53" providerId="LiveId" clId="{904B13E8-5561-4C71-BC7C-B64964A84905}" dt="2025-12-08T14:34:08.153" v="364" actId="478"/>
        <pc:sldMkLst>
          <pc:docMk/>
          <pc:sldMk cId="1201420890" sldId="13664"/>
        </pc:sldMkLst>
        <pc:picChg chg="del">
          <ac:chgData name="Christophe JENTA" userId="8d1209f4831e9c53" providerId="LiveId" clId="{904B13E8-5561-4C71-BC7C-B64964A84905}" dt="2025-12-08T14:34:06.688" v="361" actId="478"/>
          <ac:picMkLst>
            <pc:docMk/>
            <pc:sldMk cId="1201420890" sldId="13664"/>
            <ac:picMk id="4" creationId="{A9850009-39A4-FFEF-C343-8C7ED84BA3EF}"/>
          </ac:picMkLst>
        </pc:picChg>
        <pc:picChg chg="del">
          <ac:chgData name="Christophe JENTA" userId="8d1209f4831e9c53" providerId="LiveId" clId="{904B13E8-5561-4C71-BC7C-B64964A84905}" dt="2025-12-08T14:34:07.148" v="362" actId="478"/>
          <ac:picMkLst>
            <pc:docMk/>
            <pc:sldMk cId="1201420890" sldId="13664"/>
            <ac:picMk id="5" creationId="{D480B1D3-8D68-67B4-9CC8-60FEB4C447F4}"/>
          </ac:picMkLst>
        </pc:picChg>
        <pc:picChg chg="del">
          <ac:chgData name="Christophe JENTA" userId="8d1209f4831e9c53" providerId="LiveId" clId="{904B13E8-5561-4C71-BC7C-B64964A84905}" dt="2025-12-08T14:34:07.583" v="363" actId="478"/>
          <ac:picMkLst>
            <pc:docMk/>
            <pc:sldMk cId="1201420890" sldId="13664"/>
            <ac:picMk id="7" creationId="{AF86F3D5-779B-72BC-20CF-4E114CD251C6}"/>
          </ac:picMkLst>
        </pc:picChg>
        <pc:picChg chg="del">
          <ac:chgData name="Christophe JENTA" userId="8d1209f4831e9c53" providerId="LiveId" clId="{904B13E8-5561-4C71-BC7C-B64964A84905}" dt="2025-12-08T14:34:08.153" v="364" actId="478"/>
          <ac:picMkLst>
            <pc:docMk/>
            <pc:sldMk cId="1201420890" sldId="13664"/>
            <ac:picMk id="9" creationId="{50FC4589-2650-4B9A-09B7-CB7C3F1A9DDF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937596045" sldId="13665"/>
        </pc:sldMkLst>
      </pc:sldChg>
      <pc:sldChg chg="delSp add del mod">
        <pc:chgData name="Christophe JENTA" userId="8d1209f4831e9c53" providerId="LiveId" clId="{904B13E8-5561-4C71-BC7C-B64964A84905}" dt="2025-12-08T14:34:14.782" v="369" actId="478"/>
        <pc:sldMkLst>
          <pc:docMk/>
          <pc:sldMk cId="3308034352" sldId="13666"/>
        </pc:sldMkLst>
        <pc:picChg chg="del">
          <ac:chgData name="Christophe JENTA" userId="8d1209f4831e9c53" providerId="LiveId" clId="{904B13E8-5561-4C71-BC7C-B64964A84905}" dt="2025-12-08T14:34:13.710" v="368" actId="478"/>
          <ac:picMkLst>
            <pc:docMk/>
            <pc:sldMk cId="3308034352" sldId="13666"/>
            <ac:picMk id="2" creationId="{5F88F71A-7BEC-DCDD-54E8-074C9A9125ED}"/>
          </ac:picMkLst>
        </pc:picChg>
        <pc:picChg chg="del">
          <ac:chgData name="Christophe JENTA" userId="8d1209f4831e9c53" providerId="LiveId" clId="{904B13E8-5561-4C71-BC7C-B64964A84905}" dt="2025-12-08T14:34:14.782" v="369" actId="478"/>
          <ac:picMkLst>
            <pc:docMk/>
            <pc:sldMk cId="3308034352" sldId="13666"/>
            <ac:picMk id="4" creationId="{BA713207-449F-7D18-D400-864734127F11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646322671" sldId="13667"/>
        </pc:sldMkLst>
      </pc:sldChg>
      <pc:sldChg chg="delSp modSp add del mod">
        <pc:chgData name="Christophe JENTA" userId="8d1209f4831e9c53" providerId="LiveId" clId="{904B13E8-5561-4C71-BC7C-B64964A84905}" dt="2025-12-08T14:34:25.679" v="382" actId="478"/>
        <pc:sldMkLst>
          <pc:docMk/>
          <pc:sldMk cId="1108516550" sldId="13668"/>
        </pc:sldMkLst>
        <pc:picChg chg="del">
          <ac:chgData name="Christophe JENTA" userId="8d1209f4831e9c53" providerId="LiveId" clId="{904B13E8-5561-4C71-BC7C-B64964A84905}" dt="2025-12-08T14:34:24.996" v="380" actId="478"/>
          <ac:picMkLst>
            <pc:docMk/>
            <pc:sldMk cId="1108516550" sldId="13668"/>
            <ac:picMk id="8" creationId="{5186274B-718C-1AE9-D746-10D2609B7784}"/>
          </ac:picMkLst>
        </pc:picChg>
        <pc:picChg chg="del">
          <ac:chgData name="Christophe JENTA" userId="8d1209f4831e9c53" providerId="LiveId" clId="{904B13E8-5561-4C71-BC7C-B64964A84905}" dt="2025-12-08T14:34:24.396" v="379" actId="478"/>
          <ac:picMkLst>
            <pc:docMk/>
            <pc:sldMk cId="1108516550" sldId="13668"/>
            <ac:picMk id="10" creationId="{C3103969-73E7-80AD-71A0-86268ED782F3}"/>
          </ac:picMkLst>
        </pc:picChg>
        <pc:picChg chg="del mod">
          <ac:chgData name="Christophe JENTA" userId="8d1209f4831e9c53" providerId="LiveId" clId="{904B13E8-5561-4C71-BC7C-B64964A84905}" dt="2025-12-08T14:34:25.679" v="382" actId="478"/>
          <ac:picMkLst>
            <pc:docMk/>
            <pc:sldMk cId="1108516550" sldId="13668"/>
            <ac:picMk id="22" creationId="{05105CF5-C243-CCB6-1B10-D53FF4ABF0A7}"/>
          </ac:picMkLst>
        </pc:picChg>
        <pc:picChg chg="del">
          <ac:chgData name="Christophe JENTA" userId="8d1209f4831e9c53" providerId="LiveId" clId="{904B13E8-5561-4C71-BC7C-B64964A84905}" dt="2025-12-08T14:34:23.710" v="378" actId="478"/>
          <ac:picMkLst>
            <pc:docMk/>
            <pc:sldMk cId="1108516550" sldId="13668"/>
            <ac:picMk id="23" creationId="{FA7E6450-657D-3AA7-92B8-5A28288C0683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796603639" sldId="13669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880596373" sldId="13670"/>
        </pc:sldMkLst>
      </pc:sldChg>
      <pc:sldChg chg="delSp modSp add del mod">
        <pc:chgData name="Christophe JENTA" userId="8d1209f4831e9c53" providerId="LiveId" clId="{904B13E8-5561-4C71-BC7C-B64964A84905}" dt="2025-12-08T14:34:55.719" v="402" actId="478"/>
        <pc:sldMkLst>
          <pc:docMk/>
          <pc:sldMk cId="1503056092" sldId="13671"/>
        </pc:sldMkLst>
        <pc:picChg chg="del mod">
          <ac:chgData name="Christophe JENTA" userId="8d1209f4831e9c53" providerId="LiveId" clId="{904B13E8-5561-4C71-BC7C-B64964A84905}" dt="2025-12-08T14:34:55.719" v="402" actId="478"/>
          <ac:picMkLst>
            <pc:docMk/>
            <pc:sldMk cId="1503056092" sldId="13671"/>
            <ac:picMk id="3" creationId="{45A2ADDF-A2CC-D023-1052-4136A0559804}"/>
          </ac:picMkLst>
        </pc:picChg>
        <pc:picChg chg="del">
          <ac:chgData name="Christophe JENTA" userId="8d1209f4831e9c53" providerId="LiveId" clId="{904B13E8-5561-4C71-BC7C-B64964A84905}" dt="2025-12-08T14:34:55.098" v="400" actId="478"/>
          <ac:picMkLst>
            <pc:docMk/>
            <pc:sldMk cId="1503056092" sldId="13671"/>
            <ac:picMk id="5" creationId="{C7ADEFF8-6108-5846-CE33-AEC0DA940787}"/>
          </ac:picMkLst>
        </pc:picChg>
      </pc:sldChg>
      <pc:sldChg chg="delSp modSp add del mod">
        <pc:chgData name="Christophe JENTA" userId="8d1209f4831e9c53" providerId="LiveId" clId="{904B13E8-5561-4C71-BC7C-B64964A84905}" dt="2025-12-08T14:34:59.281" v="405" actId="478"/>
        <pc:sldMkLst>
          <pc:docMk/>
          <pc:sldMk cId="3384854719" sldId="13672"/>
        </pc:sldMkLst>
        <pc:picChg chg="del">
          <ac:chgData name="Christophe JENTA" userId="8d1209f4831e9c53" providerId="LiveId" clId="{904B13E8-5561-4C71-BC7C-B64964A84905}" dt="2025-12-08T14:34:58.278" v="403" actId="478"/>
          <ac:picMkLst>
            <pc:docMk/>
            <pc:sldMk cId="3384854719" sldId="13672"/>
            <ac:picMk id="3" creationId="{19DD35FC-C475-CA2F-9AB7-DC57A6BE2656}"/>
          </ac:picMkLst>
        </pc:picChg>
        <pc:picChg chg="del">
          <ac:chgData name="Christophe JENTA" userId="8d1209f4831e9c53" providerId="LiveId" clId="{904B13E8-5561-4C71-BC7C-B64964A84905}" dt="2025-12-08T14:34:58.702" v="404" actId="478"/>
          <ac:picMkLst>
            <pc:docMk/>
            <pc:sldMk cId="3384854719" sldId="13672"/>
            <ac:picMk id="5" creationId="{331C7969-B2E3-3005-17D4-A9BD053F67F9}"/>
          </ac:picMkLst>
        </pc:picChg>
        <pc:picChg chg="del">
          <ac:chgData name="Christophe JENTA" userId="8d1209f4831e9c53" providerId="LiveId" clId="{904B13E8-5561-4C71-BC7C-B64964A84905}" dt="2025-12-08T14:34:59.281" v="405" actId="478"/>
          <ac:picMkLst>
            <pc:docMk/>
            <pc:sldMk cId="3384854719" sldId="13672"/>
            <ac:picMk id="9" creationId="{E8765C41-2653-8D8E-9ACA-A3CC846C6FFA}"/>
          </ac:picMkLst>
        </pc:picChg>
      </pc:sldChg>
      <pc:sldChg chg="modSp add del mod">
        <pc:chgData name="Christophe JENTA" userId="8d1209f4831e9c53" providerId="LiveId" clId="{904B13E8-5561-4C71-BC7C-B64964A84905}" dt="2025-12-08T17:02:08.647" v="426" actId="20577"/>
        <pc:sldMkLst>
          <pc:docMk/>
          <pc:sldMk cId="1120228898" sldId="13701"/>
        </pc:sldMkLst>
        <pc:spChg chg="mod">
          <ac:chgData name="Christophe JENTA" userId="8d1209f4831e9c53" providerId="LiveId" clId="{904B13E8-5561-4C71-BC7C-B64964A84905}" dt="2025-12-08T17:02:08.647" v="426" actId="20577"/>
          <ac:spMkLst>
            <pc:docMk/>
            <pc:sldMk cId="1120228898" sldId="13701"/>
            <ac:spMk id="3" creationId="{1F723BAD-0463-B5A0-D3AE-23F314A34EEC}"/>
          </ac:spMkLst>
        </pc:sp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4187860858" sldId="13705"/>
        </pc:sldMkLst>
      </pc:sldChg>
      <pc:sldChg chg="modSp add del mod">
        <pc:chgData name="Christophe JENTA" userId="8d1209f4831e9c53" providerId="LiveId" clId="{904B13E8-5561-4C71-BC7C-B64964A84905}" dt="2025-12-08T14:33:11.886" v="325" actId="207"/>
        <pc:sldMkLst>
          <pc:docMk/>
          <pc:sldMk cId="266598801" sldId="13706"/>
        </pc:sldMkLst>
        <pc:spChg chg="mod">
          <ac:chgData name="Christophe JENTA" userId="8d1209f4831e9c53" providerId="LiveId" clId="{904B13E8-5561-4C71-BC7C-B64964A84905}" dt="2025-12-08T14:33:11.886" v="325" actId="207"/>
          <ac:spMkLst>
            <pc:docMk/>
            <pc:sldMk cId="266598801" sldId="13706"/>
            <ac:spMk id="169" creationId="{3BE590E6-EAE6-E318-CBF0-743EDF89609F}"/>
          </ac:spMkLst>
        </pc:spChg>
      </pc:sldChg>
      <pc:sldChg chg="modSp add del mod">
        <pc:chgData name="Christophe JENTA" userId="8d1209f4831e9c53" providerId="LiveId" clId="{904B13E8-5561-4C71-BC7C-B64964A84905}" dt="2025-12-08T14:33:15.960" v="326" actId="207"/>
        <pc:sldMkLst>
          <pc:docMk/>
          <pc:sldMk cId="431283121" sldId="13707"/>
        </pc:sldMkLst>
        <pc:spChg chg="mod">
          <ac:chgData name="Christophe JENTA" userId="8d1209f4831e9c53" providerId="LiveId" clId="{904B13E8-5561-4C71-BC7C-B64964A84905}" dt="2025-12-08T14:33:15.960" v="326" actId="207"/>
          <ac:spMkLst>
            <pc:docMk/>
            <pc:sldMk cId="431283121" sldId="13707"/>
            <ac:spMk id="169" creationId="{D5A046A1-A017-B23F-5FF9-A92EC81364A2}"/>
          </ac:spMkLst>
        </pc:spChg>
      </pc:sldChg>
      <pc:sldChg chg="delSp add del mod">
        <pc:chgData name="Christophe JENTA" userId="8d1209f4831e9c53" providerId="LiveId" clId="{904B13E8-5561-4C71-BC7C-B64964A84905}" dt="2025-12-08T14:33:23.410" v="328" actId="478"/>
        <pc:sldMkLst>
          <pc:docMk/>
          <pc:sldMk cId="2598680327" sldId="13716"/>
        </pc:sldMkLst>
        <pc:picChg chg="del">
          <ac:chgData name="Christophe JENTA" userId="8d1209f4831e9c53" providerId="LiveId" clId="{904B13E8-5561-4C71-BC7C-B64964A84905}" dt="2025-12-08T14:33:22.618" v="327" actId="478"/>
          <ac:picMkLst>
            <pc:docMk/>
            <pc:sldMk cId="2598680327" sldId="13716"/>
            <ac:picMk id="4" creationId="{1612E840-613E-3CA6-5CCA-8AB5530C8E54}"/>
          </ac:picMkLst>
        </pc:picChg>
        <pc:picChg chg="del">
          <ac:chgData name="Christophe JENTA" userId="8d1209f4831e9c53" providerId="LiveId" clId="{904B13E8-5561-4C71-BC7C-B64964A84905}" dt="2025-12-08T14:33:23.410" v="328" actId="478"/>
          <ac:picMkLst>
            <pc:docMk/>
            <pc:sldMk cId="2598680327" sldId="13716"/>
            <ac:picMk id="6" creationId="{EA17CA3E-6499-8189-25E0-251AA1A6F4CD}"/>
          </ac:picMkLst>
        </pc:picChg>
      </pc:sldChg>
      <pc:sldChg chg="delSp add del mod">
        <pc:chgData name="Christophe JENTA" userId="8d1209f4831e9c53" providerId="LiveId" clId="{904B13E8-5561-4C71-BC7C-B64964A84905}" dt="2025-12-08T14:34:15.948" v="370" actId="478"/>
        <pc:sldMkLst>
          <pc:docMk/>
          <pc:sldMk cId="2941737059" sldId="13746"/>
        </pc:sldMkLst>
        <pc:picChg chg="del">
          <ac:chgData name="Christophe JENTA" userId="8d1209f4831e9c53" providerId="LiveId" clId="{904B13E8-5561-4C71-BC7C-B64964A84905}" dt="2025-12-08T14:34:15.948" v="370" actId="478"/>
          <ac:picMkLst>
            <pc:docMk/>
            <pc:sldMk cId="2941737059" sldId="13746"/>
            <ac:picMk id="2" creationId="{BBE244BA-E1D6-324E-2E9C-88CCBB8068C1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843148199" sldId="13747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67504529" sldId="13748"/>
        </pc:sldMkLst>
      </pc:sldChg>
      <pc:sldChg chg="delSp modSp add del mod">
        <pc:chgData name="Christophe JENTA" userId="8d1209f4831e9c53" providerId="LiveId" clId="{904B13E8-5561-4C71-BC7C-B64964A84905}" dt="2025-12-08T14:34:42.464" v="395" actId="478"/>
        <pc:sldMkLst>
          <pc:docMk/>
          <pc:sldMk cId="2779182726" sldId="13749"/>
        </pc:sldMkLst>
        <pc:picChg chg="del">
          <ac:chgData name="Christophe JENTA" userId="8d1209f4831e9c53" providerId="LiveId" clId="{904B13E8-5561-4C71-BC7C-B64964A84905}" dt="2025-12-08T14:34:41.979" v="393" actId="478"/>
          <ac:picMkLst>
            <pc:docMk/>
            <pc:sldMk cId="2779182726" sldId="13749"/>
            <ac:picMk id="2" creationId="{985B24ED-B18B-6277-0D82-05E21301655D}"/>
          </ac:picMkLst>
        </pc:picChg>
        <pc:picChg chg="del mod">
          <ac:chgData name="Christophe JENTA" userId="8d1209f4831e9c53" providerId="LiveId" clId="{904B13E8-5561-4C71-BC7C-B64964A84905}" dt="2025-12-08T14:34:42.464" v="395" actId="478"/>
          <ac:picMkLst>
            <pc:docMk/>
            <pc:sldMk cId="2779182726" sldId="13749"/>
            <ac:picMk id="4" creationId="{CCD5B9D6-72B2-4285-1B5F-C48210DCAB9A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4157308058" sldId="13750"/>
        </pc:sldMkLst>
      </pc:sldChg>
      <pc:sldChg chg="delSp add del mod">
        <pc:chgData name="Christophe JENTA" userId="8d1209f4831e9c53" providerId="LiveId" clId="{904B13E8-5561-4C71-BC7C-B64964A84905}" dt="2025-12-08T14:33:35.375" v="341" actId="478"/>
        <pc:sldMkLst>
          <pc:docMk/>
          <pc:sldMk cId="2545605175" sldId="13751"/>
        </pc:sldMkLst>
        <pc:picChg chg="del">
          <ac:chgData name="Christophe JENTA" userId="8d1209f4831e9c53" providerId="LiveId" clId="{904B13E8-5561-4C71-BC7C-B64964A84905}" dt="2025-12-08T14:33:35.375" v="341" actId="478"/>
          <ac:picMkLst>
            <pc:docMk/>
            <pc:sldMk cId="2545605175" sldId="13751"/>
            <ac:picMk id="11" creationId="{DC16FF24-AC80-914D-07DE-A1CB83905B6E}"/>
          </ac:picMkLst>
        </pc:picChg>
        <pc:picChg chg="del">
          <ac:chgData name="Christophe JENTA" userId="8d1209f4831e9c53" providerId="LiveId" clId="{904B13E8-5561-4C71-BC7C-B64964A84905}" dt="2025-12-08T14:33:34.692" v="340" actId="478"/>
          <ac:picMkLst>
            <pc:docMk/>
            <pc:sldMk cId="2545605175" sldId="13751"/>
            <ac:picMk id="12" creationId="{F841E8A9-08B0-AE3E-4B0E-88AAA174B05B}"/>
          </ac:picMkLst>
        </pc:picChg>
        <pc:picChg chg="del">
          <ac:chgData name="Christophe JENTA" userId="8d1209f4831e9c53" providerId="LiveId" clId="{904B13E8-5561-4C71-BC7C-B64964A84905}" dt="2025-12-08T14:33:34.189" v="339" actId="478"/>
          <ac:picMkLst>
            <pc:docMk/>
            <pc:sldMk cId="2545605175" sldId="13751"/>
            <ac:picMk id="13" creationId="{BF65B3CC-FFD2-06E9-CD8B-CD817A3F6446}"/>
          </ac:picMkLst>
        </pc:picChg>
      </pc:sldChg>
      <pc:sldChg chg="delSp modSp add del mod">
        <pc:chgData name="Christophe JENTA" userId="8d1209f4831e9c53" providerId="LiveId" clId="{904B13E8-5561-4C71-BC7C-B64964A84905}" dt="2025-12-08T14:33:38.973" v="345" actId="478"/>
        <pc:sldMkLst>
          <pc:docMk/>
          <pc:sldMk cId="1414441873" sldId="13752"/>
        </pc:sldMkLst>
        <pc:picChg chg="del">
          <ac:chgData name="Christophe JENTA" userId="8d1209f4831e9c53" providerId="LiveId" clId="{904B13E8-5561-4C71-BC7C-B64964A84905}" dt="2025-12-08T14:33:38.973" v="345" actId="478"/>
          <ac:picMkLst>
            <pc:docMk/>
            <pc:sldMk cId="1414441873" sldId="13752"/>
            <ac:picMk id="603" creationId="{2D66EF99-2E4E-968C-4944-E322519B5123}"/>
          </ac:picMkLst>
        </pc:picChg>
        <pc:picChg chg="del mod">
          <ac:chgData name="Christophe JENTA" userId="8d1209f4831e9c53" providerId="LiveId" clId="{904B13E8-5561-4C71-BC7C-B64964A84905}" dt="2025-12-08T14:33:38.483" v="344" actId="478"/>
          <ac:picMkLst>
            <pc:docMk/>
            <pc:sldMk cId="1414441873" sldId="13752"/>
            <ac:picMk id="604" creationId="{E91DEE58-B8C6-F967-09CD-9BFFBB364280}"/>
          </ac:picMkLst>
        </pc:picChg>
        <pc:picChg chg="del">
          <ac:chgData name="Christophe JENTA" userId="8d1209f4831e9c53" providerId="LiveId" clId="{904B13E8-5561-4C71-BC7C-B64964A84905}" dt="2025-12-08T14:33:37.881" v="342" actId="478"/>
          <ac:picMkLst>
            <pc:docMk/>
            <pc:sldMk cId="1414441873" sldId="13752"/>
            <ac:picMk id="605" creationId="{80D5BB65-E102-54D9-A4D5-54B41FEBF0A7}"/>
          </ac:picMkLst>
        </pc:picChg>
      </pc:sldChg>
      <pc:sldChg chg="delSp add del mod">
        <pc:chgData name="Christophe JENTA" userId="8d1209f4831e9c53" providerId="LiveId" clId="{904B13E8-5561-4C71-BC7C-B64964A84905}" dt="2025-12-08T14:33:32.589" v="338" actId="478"/>
        <pc:sldMkLst>
          <pc:docMk/>
          <pc:sldMk cId="599703974" sldId="13753"/>
        </pc:sldMkLst>
        <pc:picChg chg="del">
          <ac:chgData name="Christophe JENTA" userId="8d1209f4831e9c53" providerId="LiveId" clId="{904B13E8-5561-4C71-BC7C-B64964A84905}" dt="2025-12-08T14:33:32.589" v="338" actId="478"/>
          <ac:picMkLst>
            <pc:docMk/>
            <pc:sldMk cId="599703974" sldId="13753"/>
            <ac:picMk id="7" creationId="{F10B9F50-67C8-BEA1-CAF0-313CBA7E74E0}"/>
          </ac:picMkLst>
        </pc:picChg>
      </pc:sldChg>
      <pc:sldChg chg="delSp add del mod">
        <pc:chgData name="Christophe JENTA" userId="8d1209f4831e9c53" providerId="LiveId" clId="{904B13E8-5561-4C71-BC7C-B64964A84905}" dt="2025-12-08T14:34:01.247" v="358" actId="478"/>
        <pc:sldMkLst>
          <pc:docMk/>
          <pc:sldMk cId="1703092992" sldId="13754"/>
        </pc:sldMkLst>
        <pc:picChg chg="del">
          <ac:chgData name="Christophe JENTA" userId="8d1209f4831e9c53" providerId="LiveId" clId="{904B13E8-5561-4C71-BC7C-B64964A84905}" dt="2025-12-08T14:34:00.803" v="357" actId="478"/>
          <ac:picMkLst>
            <pc:docMk/>
            <pc:sldMk cId="1703092992" sldId="13754"/>
            <ac:picMk id="3" creationId="{7372CB91-2816-7DA4-216F-4E90448A043C}"/>
          </ac:picMkLst>
        </pc:picChg>
        <pc:picChg chg="del">
          <ac:chgData name="Christophe JENTA" userId="8d1209f4831e9c53" providerId="LiveId" clId="{904B13E8-5561-4C71-BC7C-B64964A84905}" dt="2025-12-08T14:34:01.247" v="358" actId="478"/>
          <ac:picMkLst>
            <pc:docMk/>
            <pc:sldMk cId="1703092992" sldId="13754"/>
            <ac:picMk id="5" creationId="{8016740B-50C3-FC3A-36F1-71B3744562C6}"/>
          </ac:picMkLst>
        </pc:picChg>
      </pc:sldChg>
      <pc:sldChg chg="delSp add del mod">
        <pc:chgData name="Christophe JENTA" userId="8d1209f4831e9c53" providerId="LiveId" clId="{904B13E8-5561-4C71-BC7C-B64964A84905}" dt="2025-12-08T14:33:45.476" v="350" actId="478"/>
        <pc:sldMkLst>
          <pc:docMk/>
          <pc:sldMk cId="1486657032" sldId="13755"/>
        </pc:sldMkLst>
        <pc:picChg chg="del">
          <ac:chgData name="Christophe JENTA" userId="8d1209f4831e9c53" providerId="LiveId" clId="{904B13E8-5561-4C71-BC7C-B64964A84905}" dt="2025-12-08T14:33:45.476" v="350" actId="478"/>
          <ac:picMkLst>
            <pc:docMk/>
            <pc:sldMk cId="1486657032" sldId="13755"/>
            <ac:picMk id="5" creationId="{A85CFC3E-5C56-4F0E-17E9-0B327B2AED9F}"/>
          </ac:picMkLst>
        </pc:picChg>
        <pc:picChg chg="del">
          <ac:chgData name="Christophe JENTA" userId="8d1209f4831e9c53" providerId="LiveId" clId="{904B13E8-5561-4C71-BC7C-B64964A84905}" dt="2025-12-08T14:33:44.958" v="349" actId="478"/>
          <ac:picMkLst>
            <pc:docMk/>
            <pc:sldMk cId="1486657032" sldId="13755"/>
            <ac:picMk id="6" creationId="{437B83A1-2210-6D8B-5579-7B36E81FF2C1}"/>
          </ac:picMkLst>
        </pc:picChg>
      </pc:sldChg>
      <pc:sldChg chg="delSp add del mod">
        <pc:chgData name="Christophe JENTA" userId="8d1209f4831e9c53" providerId="LiveId" clId="{904B13E8-5561-4C71-BC7C-B64964A84905}" dt="2025-12-08T14:33:49.631" v="352" actId="478"/>
        <pc:sldMkLst>
          <pc:docMk/>
          <pc:sldMk cId="406656656" sldId="13756"/>
        </pc:sldMkLst>
        <pc:picChg chg="del">
          <ac:chgData name="Christophe JENTA" userId="8d1209f4831e9c53" providerId="LiveId" clId="{904B13E8-5561-4C71-BC7C-B64964A84905}" dt="2025-12-08T14:33:49.631" v="352" actId="478"/>
          <ac:picMkLst>
            <pc:docMk/>
            <pc:sldMk cId="406656656" sldId="13756"/>
            <ac:picMk id="8" creationId="{4A2B0059-2B11-D179-5396-4294D23FA408}"/>
          </ac:picMkLst>
        </pc:picChg>
        <pc:picChg chg="del">
          <ac:chgData name="Christophe JENTA" userId="8d1209f4831e9c53" providerId="LiveId" clId="{904B13E8-5561-4C71-BC7C-B64964A84905}" dt="2025-12-08T14:33:48.986" v="351" actId="478"/>
          <ac:picMkLst>
            <pc:docMk/>
            <pc:sldMk cId="406656656" sldId="13756"/>
            <ac:picMk id="449" creationId="{58500B00-407D-BDB7-3959-8B332BBA211E}"/>
          </ac:picMkLst>
        </pc:picChg>
      </pc:sldChg>
      <pc:sldChg chg="delSp add del mod">
        <pc:chgData name="Christophe JENTA" userId="8d1209f4831e9c53" providerId="LiveId" clId="{904B13E8-5561-4C71-BC7C-B64964A84905}" dt="2025-12-08T14:33:40.951" v="347" actId="478"/>
        <pc:sldMkLst>
          <pc:docMk/>
          <pc:sldMk cId="1267322774" sldId="13757"/>
        </pc:sldMkLst>
        <pc:picChg chg="del">
          <ac:chgData name="Christophe JENTA" userId="8d1209f4831e9c53" providerId="LiveId" clId="{904B13E8-5561-4C71-BC7C-B64964A84905}" dt="2025-12-08T14:33:40.492" v="346" actId="478"/>
          <ac:picMkLst>
            <pc:docMk/>
            <pc:sldMk cId="1267322774" sldId="13757"/>
            <ac:picMk id="600" creationId="{9B681400-BB6D-5E8C-0C01-91F2B499C390}"/>
          </ac:picMkLst>
        </pc:picChg>
        <pc:picChg chg="del">
          <ac:chgData name="Christophe JENTA" userId="8d1209f4831e9c53" providerId="LiveId" clId="{904B13E8-5561-4C71-BC7C-B64964A84905}" dt="2025-12-08T14:33:40.951" v="347" actId="478"/>
          <ac:picMkLst>
            <pc:docMk/>
            <pc:sldMk cId="1267322774" sldId="13757"/>
            <ac:picMk id="728" creationId="{B74EB1C6-E582-F46C-F9F7-1726CF1CCFF2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502215177" sldId="13760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284058811" sldId="13764"/>
        </pc:sldMkLst>
      </pc:sldChg>
      <pc:sldChg chg="add">
        <pc:chgData name="Christophe JENTA" userId="8d1209f4831e9c53" providerId="LiveId" clId="{904B13E8-5561-4C71-BC7C-B64964A84905}" dt="2025-12-08T14:32:56.854" v="324"/>
        <pc:sldMkLst>
          <pc:docMk/>
          <pc:sldMk cId="3426831335" sldId="13772"/>
        </pc:sldMkLst>
      </pc:sldChg>
      <pc:sldChg chg="delSp add mod">
        <pc:chgData name="Christophe JENTA" userId="8d1209f4831e9c53" providerId="LiveId" clId="{904B13E8-5561-4C71-BC7C-B64964A84905}" dt="2025-12-08T14:34:09.939" v="366" actId="478"/>
        <pc:sldMkLst>
          <pc:docMk/>
          <pc:sldMk cId="15079973" sldId="13773"/>
        </pc:sldMkLst>
        <pc:picChg chg="del">
          <ac:chgData name="Christophe JENTA" userId="8d1209f4831e9c53" providerId="LiveId" clId="{904B13E8-5561-4C71-BC7C-B64964A84905}" dt="2025-12-08T14:34:09.939" v="366" actId="478"/>
          <ac:picMkLst>
            <pc:docMk/>
            <pc:sldMk cId="15079973" sldId="13773"/>
            <ac:picMk id="4" creationId="{00D0A04A-91C9-A778-5032-525F4A038A43}"/>
          </ac:picMkLst>
        </pc:picChg>
        <pc:picChg chg="del">
          <ac:chgData name="Christophe JENTA" userId="8d1209f4831e9c53" providerId="LiveId" clId="{904B13E8-5561-4C71-BC7C-B64964A84905}" dt="2025-12-08T14:34:09.440" v="365" actId="478"/>
          <ac:picMkLst>
            <pc:docMk/>
            <pc:sldMk cId="15079973" sldId="13773"/>
            <ac:picMk id="5" creationId="{E1C88BFE-EB56-4460-FC74-C870954FFCF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8578A-AE45-6A7D-EB83-D0C6EF543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7DF9AA-AE17-7953-5337-86FDDE94EFE8}"/>
              </a:ext>
            </a:extLst>
          </p:cNvPr>
          <p:cNvSpPr/>
          <p:nvPr/>
        </p:nvSpPr>
        <p:spPr>
          <a:xfrm>
            <a:off x="177305" y="131728"/>
            <a:ext cx="4764809" cy="64633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1549-1830 : Le Maghreb avant l’impérialisme européen</a:t>
            </a:r>
          </a:p>
        </p:txBody>
      </p:sp>
      <p:pic>
        <p:nvPicPr>
          <p:cNvPr id="2" name="Picture 2" descr="C:\Users\Christophe\Pictures\My Scans\2016-04 (avr.)\scan0019.jpg">
            <a:extLst>
              <a:ext uri="{FF2B5EF4-FFF2-40B4-BE49-F238E27FC236}">
                <a16:creationId xmlns:a16="http://schemas.microsoft.com/office/drawing/2014/main" id="{A0E79E40-E76C-D721-B763-9DA22F27A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933" y="87734"/>
            <a:ext cx="5771226" cy="6666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519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1A61C-A5BC-D610-12B4-0421CDF22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C8CF760-23B8-F25B-F606-EBD3795828D2}"/>
              </a:ext>
            </a:extLst>
          </p:cNvPr>
          <p:cNvSpPr/>
          <p:nvPr/>
        </p:nvSpPr>
        <p:spPr>
          <a:xfrm>
            <a:off x="81280" y="58846"/>
            <a:ext cx="5872480" cy="64479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1050-1150 : En réaction, les Fatimides du Caire lancent des tribus arabes contre l’Ifriqiya : Banu Hilal, Banu </a:t>
            </a:r>
            <a:r>
              <a:rPr lang="fr-FR" sz="1600" b="1" dirty="0" err="1"/>
              <a:t>Sulaym</a:t>
            </a:r>
            <a:r>
              <a:rPr lang="fr-FR" sz="1600" b="1" dirty="0"/>
              <a:t> et Banu </a:t>
            </a:r>
            <a:r>
              <a:rPr lang="fr-FR" sz="1600" b="1" dirty="0" err="1"/>
              <a:t>Mâqil</a:t>
            </a:r>
            <a:r>
              <a:rPr lang="fr-FR" sz="1600" b="1" dirty="0"/>
              <a:t> ; Arabisation du Maghreb oriental et central</a:t>
            </a:r>
          </a:p>
          <a:p>
            <a:endParaRPr lang="fr-FR" sz="1600" dirty="0"/>
          </a:p>
          <a:p>
            <a:r>
              <a:rPr lang="fr-FR" sz="1600" dirty="0"/>
              <a:t>*Quatre conséquences…</a:t>
            </a:r>
          </a:p>
          <a:p>
            <a:endParaRPr lang="fr-FR" sz="1600" dirty="0"/>
          </a:p>
          <a:p>
            <a:r>
              <a:rPr lang="fr-FR" sz="1600" dirty="0"/>
              <a:t>a) 1050 : Loin de les repousser, Zirides et Hammadides en lutte Utilisent ces nouveaux et efficaces combattants arabes</a:t>
            </a:r>
          </a:p>
          <a:p>
            <a:r>
              <a:rPr lang="fr-FR" sz="1600" dirty="0"/>
              <a:t>*1150 : Plus tard, les Almohades du Maroc les installeront dans la plaine atlantique ; </a:t>
            </a:r>
            <a:r>
              <a:rPr lang="fr-FR" sz="1600" u="sng" dirty="0"/>
              <a:t>A revoir</a:t>
            </a:r>
            <a:r>
              <a:rPr lang="fr-FR" sz="1600" dirty="0"/>
              <a:t>… ; Toutefois…</a:t>
            </a:r>
          </a:p>
          <a:p>
            <a:endParaRPr lang="fr-FR" sz="1600" dirty="0"/>
          </a:p>
          <a:p>
            <a:r>
              <a:rPr lang="fr-FR" sz="1600" dirty="0"/>
              <a:t>b) 1060-90 : Affaiblis par ces invasions…</a:t>
            </a:r>
          </a:p>
          <a:p>
            <a:r>
              <a:rPr lang="fr-FR" sz="1600" dirty="0"/>
              <a:t>Les Zirides de Mahdia perdent la Sicile</a:t>
            </a:r>
          </a:p>
          <a:p>
            <a:r>
              <a:rPr lang="fr-FR" sz="1500" dirty="0"/>
              <a:t>Conquise par les Normands, récemment établis en Italie du sud (1059)</a:t>
            </a:r>
          </a:p>
          <a:p>
            <a:r>
              <a:rPr lang="fr-FR" sz="1600" dirty="0"/>
              <a:t>NB : 1146-48 : Les Normands de Roger II de Sicile conquerront</a:t>
            </a:r>
          </a:p>
          <a:p>
            <a:r>
              <a:rPr lang="fr-FR" sz="1600" dirty="0"/>
              <a:t>Tripoli et Mahdia, mettant fin aux Zirides ; </a:t>
            </a:r>
            <a:r>
              <a:rPr lang="fr-FR" sz="1600" u="sng" dirty="0"/>
              <a:t>A revoir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c) Ces tribus arabes, parlant la langue sacrée incitent</a:t>
            </a:r>
          </a:p>
          <a:p>
            <a:r>
              <a:rPr lang="fr-FR" sz="1600" dirty="0"/>
              <a:t>Les populations berbères à s’affranchir de l’autorité</a:t>
            </a:r>
          </a:p>
          <a:p>
            <a:r>
              <a:rPr lang="fr-FR" sz="1600" dirty="0"/>
              <a:t>Des Zirides et des Hammadides ; Et à se placer sous leur protection 1050 : </a:t>
            </a:r>
            <a:r>
              <a:rPr lang="fr-FR" sz="1600" i="1" dirty="0"/>
              <a:t>Arabisation</a:t>
            </a:r>
            <a:r>
              <a:rPr lang="fr-FR" sz="1600" dirty="0"/>
              <a:t> du Maghreb oriental et central</a:t>
            </a:r>
          </a:p>
          <a:p>
            <a:endParaRPr lang="fr-FR" sz="1600" dirty="0"/>
          </a:p>
          <a:p>
            <a:r>
              <a:rPr lang="fr-FR" sz="1600" dirty="0"/>
              <a:t>NB : A l’intérieur des terres, recul de l’agriculture</a:t>
            </a:r>
          </a:p>
          <a:p>
            <a:r>
              <a:rPr lang="fr-FR" sz="1600" dirty="0"/>
              <a:t>Au profit d’un mode de vie semi-nomade</a:t>
            </a:r>
          </a:p>
          <a:p>
            <a:endParaRPr lang="fr-FR" sz="1500" dirty="0"/>
          </a:p>
          <a:p>
            <a:r>
              <a:rPr lang="fr-FR" sz="1500" b="1" dirty="0"/>
              <a:t>*Et enfin 4</a:t>
            </a:r>
            <a:r>
              <a:rPr lang="fr-FR" sz="1500" b="1" baseline="30000" dirty="0"/>
              <a:t>ème</a:t>
            </a:r>
            <a:r>
              <a:rPr lang="fr-FR" sz="1500" b="1" dirty="0"/>
              <a:t> processus, la période des empires berbères…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0ADFCA9-2CEC-3011-6A86-6599736F58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4" t="23810" r="50189" b="26194"/>
          <a:stretch>
            <a:fillRect/>
          </a:stretch>
        </p:blipFill>
        <p:spPr>
          <a:xfrm>
            <a:off x="6068343" y="117693"/>
            <a:ext cx="6042377" cy="294046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A6EAACB1-077F-7EE9-9660-1D5E18B8D175}"/>
              </a:ext>
            </a:extLst>
          </p:cNvPr>
          <p:cNvCxnSpPr>
            <a:cxnSpLocks/>
          </p:cNvCxnSpPr>
          <p:nvPr/>
        </p:nvCxnSpPr>
        <p:spPr>
          <a:xfrm flipH="1" flipV="1">
            <a:off x="8615680" y="1266366"/>
            <a:ext cx="2468880" cy="84691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958B0DC8-4EE0-8FBD-F7E5-0B25676B5105}"/>
              </a:ext>
            </a:extLst>
          </p:cNvPr>
          <p:cNvSpPr/>
          <p:nvPr/>
        </p:nvSpPr>
        <p:spPr>
          <a:xfrm>
            <a:off x="6714922" y="330247"/>
            <a:ext cx="383825" cy="29502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6422006-3433-212B-8950-B7757EF6FF07}"/>
              </a:ext>
            </a:extLst>
          </p:cNvPr>
          <p:cNvSpPr/>
          <p:nvPr/>
        </p:nvSpPr>
        <p:spPr>
          <a:xfrm>
            <a:off x="6523009" y="1649257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49ACEE8-E9A4-1CAB-1415-494F89186092}"/>
              </a:ext>
            </a:extLst>
          </p:cNvPr>
          <p:cNvSpPr/>
          <p:nvPr/>
        </p:nvSpPr>
        <p:spPr>
          <a:xfrm>
            <a:off x="6139184" y="1266366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DB3B655-E6C9-C7A5-656C-85298806F57D}"/>
              </a:ext>
            </a:extLst>
          </p:cNvPr>
          <p:cNvSpPr/>
          <p:nvPr/>
        </p:nvSpPr>
        <p:spPr>
          <a:xfrm rot="5160963">
            <a:off x="7880071" y="575029"/>
            <a:ext cx="541839" cy="66819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6F021F6-C87F-2A8A-928E-F93F46A9941A}"/>
              </a:ext>
            </a:extLst>
          </p:cNvPr>
          <p:cNvSpPr/>
          <p:nvPr/>
        </p:nvSpPr>
        <p:spPr>
          <a:xfrm rot="5160963">
            <a:off x="6403829" y="-232825"/>
            <a:ext cx="790156" cy="1446780"/>
          </a:xfrm>
          <a:prstGeom prst="ellips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BBB4978-045D-7EB6-CABF-D07932248D43}"/>
              </a:ext>
            </a:extLst>
          </p:cNvPr>
          <p:cNvSpPr/>
          <p:nvPr/>
        </p:nvSpPr>
        <p:spPr>
          <a:xfrm>
            <a:off x="6523009" y="883475"/>
            <a:ext cx="383825" cy="2950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84B1606-941A-685F-DB60-CE72186567A5}"/>
              </a:ext>
            </a:extLst>
          </p:cNvPr>
          <p:cNvSpPr/>
          <p:nvPr/>
        </p:nvSpPr>
        <p:spPr>
          <a:xfrm rot="5160963">
            <a:off x="7295376" y="-313253"/>
            <a:ext cx="743593" cy="263532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10263CB-7403-C6FF-60C6-32EAF3A87C5F}"/>
              </a:ext>
            </a:extLst>
          </p:cNvPr>
          <p:cNvSpPr/>
          <p:nvPr/>
        </p:nvSpPr>
        <p:spPr>
          <a:xfrm>
            <a:off x="8496216" y="762257"/>
            <a:ext cx="383825" cy="2950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B52915E-FF46-FB43-3147-2E163261CB3A}"/>
              </a:ext>
            </a:extLst>
          </p:cNvPr>
          <p:cNvSpPr/>
          <p:nvPr/>
        </p:nvSpPr>
        <p:spPr>
          <a:xfrm>
            <a:off x="7206501" y="868014"/>
            <a:ext cx="287590" cy="228399"/>
          </a:xfrm>
          <a:prstGeom prst="ellipse">
            <a:avLst/>
          </a:prstGeom>
          <a:solidFill>
            <a:srgbClr val="FFD966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BBC7790-AD77-ADCF-053F-1F5381304474}"/>
              </a:ext>
            </a:extLst>
          </p:cNvPr>
          <p:cNvSpPr/>
          <p:nvPr/>
        </p:nvSpPr>
        <p:spPr>
          <a:xfrm rot="5400000">
            <a:off x="10657230" y="985291"/>
            <a:ext cx="939681" cy="196729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07BDEE4-31D6-C12B-4746-C533EF09EB97}"/>
              </a:ext>
            </a:extLst>
          </p:cNvPr>
          <p:cNvSpPr/>
          <p:nvPr/>
        </p:nvSpPr>
        <p:spPr>
          <a:xfrm>
            <a:off x="11653405" y="1622494"/>
            <a:ext cx="383825" cy="29502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pic>
        <p:nvPicPr>
          <p:cNvPr id="3" name="Picture 4" descr="Description de cette image, également commentée ci-après">
            <a:extLst>
              <a:ext uri="{FF2B5EF4-FFF2-40B4-BE49-F238E27FC236}">
                <a16:creationId xmlns:a16="http://schemas.microsoft.com/office/drawing/2014/main" id="{19B359F6-D991-1717-6DA1-1F0DB69E8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702" y="3190715"/>
            <a:ext cx="3103236" cy="354959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1F16E88C-E5CB-35C5-5A0F-817A014C1DCD}"/>
              </a:ext>
            </a:extLst>
          </p:cNvPr>
          <p:cNvCxnSpPr>
            <a:cxnSpLocks/>
            <a:stCxn id="12" idx="3"/>
          </p:cNvCxnSpPr>
          <p:nvPr/>
        </p:nvCxnSpPr>
        <p:spPr>
          <a:xfrm flipH="1">
            <a:off x="8823831" y="5063462"/>
            <a:ext cx="584621" cy="54928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0B0ECBB-E279-B2B1-DF11-C6DF45A8A910}"/>
              </a:ext>
            </a:extLst>
          </p:cNvPr>
          <p:cNvCxnSpPr>
            <a:cxnSpLocks/>
            <a:stCxn id="12" idx="4"/>
          </p:cNvCxnSpPr>
          <p:nvPr/>
        </p:nvCxnSpPr>
        <p:spPr>
          <a:xfrm flipH="1">
            <a:off x="9298733" y="5106667"/>
            <a:ext cx="245422" cy="144653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656326D7-97EE-AAA7-E090-621083B57442}"/>
              </a:ext>
            </a:extLst>
          </p:cNvPr>
          <p:cNvSpPr/>
          <p:nvPr/>
        </p:nvSpPr>
        <p:spPr>
          <a:xfrm>
            <a:off x="9352242" y="4811647"/>
            <a:ext cx="383825" cy="29502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55A4C51-62D9-47AE-5CDE-A7B92FF2B61F}"/>
              </a:ext>
            </a:extLst>
          </p:cNvPr>
          <p:cNvSpPr/>
          <p:nvPr/>
        </p:nvSpPr>
        <p:spPr>
          <a:xfrm>
            <a:off x="9287818" y="428108"/>
            <a:ext cx="262502" cy="22771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F18DDD2-ABA8-62B7-2C4B-BD3553382470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9419069" y="91949"/>
            <a:ext cx="29731" cy="33615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6749A27F-3BBA-EF2A-D9F5-62464A63E627}"/>
              </a:ext>
            </a:extLst>
          </p:cNvPr>
          <p:cNvSpPr/>
          <p:nvPr/>
        </p:nvSpPr>
        <p:spPr>
          <a:xfrm>
            <a:off x="7999519" y="625267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39A309B-A9BC-9808-4552-EC91AAAC74A3}"/>
              </a:ext>
            </a:extLst>
          </p:cNvPr>
          <p:cNvSpPr/>
          <p:nvPr/>
        </p:nvSpPr>
        <p:spPr>
          <a:xfrm rot="1265676">
            <a:off x="9038148" y="3629246"/>
            <a:ext cx="1672199" cy="179261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EA6B46-3316-E92F-8E32-7154EE1AD194}"/>
              </a:ext>
            </a:extLst>
          </p:cNvPr>
          <p:cNvSpPr/>
          <p:nvPr/>
        </p:nvSpPr>
        <p:spPr>
          <a:xfrm>
            <a:off x="6048023" y="2666665"/>
            <a:ext cx="1210308" cy="38239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1050-1090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88F9BF-0582-EDBD-8EAE-8392AD9797B1}"/>
              </a:ext>
            </a:extLst>
          </p:cNvPr>
          <p:cNvSpPr/>
          <p:nvPr/>
        </p:nvSpPr>
        <p:spPr>
          <a:xfrm>
            <a:off x="7859733" y="3148207"/>
            <a:ext cx="1210308" cy="38239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1146-1148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8B749D9-40EF-7C5E-97D1-14DF51C835DF}"/>
              </a:ext>
            </a:extLst>
          </p:cNvPr>
          <p:cNvSpPr/>
          <p:nvPr/>
        </p:nvSpPr>
        <p:spPr>
          <a:xfrm>
            <a:off x="7317700" y="1030985"/>
            <a:ext cx="383825" cy="295020"/>
          </a:xfrm>
          <a:prstGeom prst="ellipse">
            <a:avLst/>
          </a:prstGeom>
          <a:solidFill>
            <a:srgbClr val="FFD966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071779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19CAA-0626-40B3-212B-6FFFE2428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C4B2BE7-737F-E6D0-FD68-B7FBB2289F58}"/>
              </a:ext>
            </a:extLst>
          </p:cNvPr>
          <p:cNvSpPr/>
          <p:nvPr/>
        </p:nvSpPr>
        <p:spPr>
          <a:xfrm>
            <a:off x="154769" y="117693"/>
            <a:ext cx="5863655" cy="6494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1055-1269 : Les Empires berbères unifient le Maghreb</a:t>
            </a:r>
          </a:p>
          <a:p>
            <a:r>
              <a:rPr lang="fr-FR" sz="1600" b="1" dirty="0"/>
              <a:t>1055-1147 : Les Almoravides conquièrent le </a:t>
            </a:r>
            <a:r>
              <a:rPr lang="fr-FR" sz="1600" b="1" i="1" dirty="0"/>
              <a:t>Maroc</a:t>
            </a:r>
            <a:r>
              <a:rPr lang="fr-FR" sz="1600" b="1" dirty="0"/>
              <a:t> ; Placé sous l’obédience du califat de Bagdad, le Maroc entre dans l’orthodoxie sunnite malékite</a:t>
            </a:r>
            <a:endParaRPr lang="fr-FR" sz="1600" dirty="0"/>
          </a:p>
          <a:p>
            <a:endParaRPr lang="fr-FR" sz="1600" dirty="0"/>
          </a:p>
          <a:p>
            <a:r>
              <a:rPr lang="fr-FR" sz="1600" b="1" dirty="0"/>
              <a:t>4) </a:t>
            </a:r>
            <a:r>
              <a:rPr lang="fr-FR" sz="1600" dirty="0"/>
              <a:t>Aux XIe-XIIIe siècles, les empires berbères unifient le Maghreb</a:t>
            </a:r>
          </a:p>
          <a:p>
            <a:r>
              <a:rPr lang="fr-FR" sz="1600" dirty="0"/>
              <a:t>L’empire des Almoravides ; Puis celui des Almohades</a:t>
            </a:r>
          </a:p>
          <a:p>
            <a:r>
              <a:rPr lang="fr-FR" sz="1600" dirty="0"/>
              <a:t>Commençons par le 1</a:t>
            </a:r>
            <a:r>
              <a:rPr lang="fr-FR" sz="1600" baseline="30000" dirty="0"/>
              <a:t>er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*1055-1147 : L’empire des Almoravides…</a:t>
            </a:r>
          </a:p>
          <a:p>
            <a:endParaRPr lang="fr-FR" sz="1600" dirty="0"/>
          </a:p>
          <a:p>
            <a:r>
              <a:rPr lang="fr-FR" sz="1600" dirty="0"/>
              <a:t>*1040 : Au Sahara occidental</a:t>
            </a:r>
          </a:p>
          <a:p>
            <a:r>
              <a:rPr lang="fr-FR" sz="1600" dirty="0"/>
              <a:t>Autour du Berbère Sanhadja Yahya ibn Ibrahim</a:t>
            </a:r>
          </a:p>
          <a:p>
            <a:r>
              <a:rPr lang="fr-FR" sz="1600" dirty="0"/>
              <a:t>Et du prédicateur sunnite malékite, Ibn Yasin…</a:t>
            </a:r>
          </a:p>
          <a:p>
            <a:endParaRPr lang="fr-FR" sz="1600" dirty="0"/>
          </a:p>
          <a:p>
            <a:r>
              <a:rPr lang="fr-FR" sz="1600" dirty="0"/>
              <a:t>Naissance de la confrérie des </a:t>
            </a:r>
            <a:r>
              <a:rPr lang="fr-FR" sz="1600" i="1" dirty="0"/>
              <a:t>al-</a:t>
            </a:r>
            <a:r>
              <a:rPr lang="fr-FR" sz="1600" i="1" dirty="0" err="1"/>
              <a:t>Murabitun</a:t>
            </a:r>
            <a:endParaRPr lang="fr-FR" sz="1600" dirty="0"/>
          </a:p>
          <a:p>
            <a:r>
              <a:rPr lang="fr-FR" sz="1600" dirty="0"/>
              <a:t>Les gens du ribat, de la forteresse ; Les Almoravides…</a:t>
            </a:r>
          </a:p>
          <a:p>
            <a:endParaRPr lang="fr-FR" sz="1600" dirty="0"/>
          </a:p>
          <a:p>
            <a:r>
              <a:rPr lang="fr-FR" sz="1600" dirty="0"/>
              <a:t>*Pour les Almoravides</a:t>
            </a:r>
          </a:p>
          <a:p>
            <a:r>
              <a:rPr lang="fr-FR" sz="1600" dirty="0"/>
              <a:t>Faire entrer par la prédication ou par la conquête</a:t>
            </a:r>
          </a:p>
          <a:p>
            <a:r>
              <a:rPr lang="fr-FR" sz="1600" dirty="0"/>
              <a:t>Le Maghreb occidental dans l’orthodoxie sunnite…</a:t>
            </a:r>
          </a:p>
          <a:p>
            <a:r>
              <a:rPr lang="fr-FR" sz="1600" i="1" dirty="0"/>
              <a:t>1039 : A son retour d’un pèlerinage à La Mecque, Yahya ibn Ibrahim envisage de renforcer la foi religieuse en enseignant un islam expurgé de toute influence kharijite et païenne. </a:t>
            </a:r>
            <a:r>
              <a:rPr lang="fr-FR" sz="1600" dirty="0"/>
              <a:t>Wikipédia</a:t>
            </a:r>
          </a:p>
          <a:p>
            <a:endParaRPr lang="fr-FR" sz="1600" dirty="0"/>
          </a:p>
          <a:p>
            <a:r>
              <a:rPr lang="fr-FR" sz="1600" dirty="0"/>
              <a:t>*1055 : Les conquêtes…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107DBA3-F9DE-B18E-1331-8E3D511A4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096000" y="117693"/>
            <a:ext cx="5987452" cy="66226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DBD52A64-7090-F4DA-05D2-D97877946EB2}"/>
              </a:ext>
            </a:extLst>
          </p:cNvPr>
          <p:cNvSpPr/>
          <p:nvPr/>
        </p:nvSpPr>
        <p:spPr>
          <a:xfrm>
            <a:off x="8808720" y="3687511"/>
            <a:ext cx="383825" cy="29502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5C74D3C-DECB-3A98-2FD8-32735F96D291}"/>
              </a:ext>
            </a:extLst>
          </p:cNvPr>
          <p:cNvSpPr/>
          <p:nvPr/>
        </p:nvSpPr>
        <p:spPr>
          <a:xfrm>
            <a:off x="9498762" y="1092247"/>
            <a:ext cx="383825" cy="29502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20350C8-F191-882A-EC18-F98DCBC0998D}"/>
              </a:ext>
            </a:extLst>
          </p:cNvPr>
          <p:cNvSpPr/>
          <p:nvPr/>
        </p:nvSpPr>
        <p:spPr>
          <a:xfrm>
            <a:off x="10270519" y="1849055"/>
            <a:ext cx="278533" cy="25926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0CED0F7-26DD-1C83-B882-7D3C0EF4E665}"/>
              </a:ext>
            </a:extLst>
          </p:cNvPr>
          <p:cNvSpPr/>
          <p:nvPr/>
        </p:nvSpPr>
        <p:spPr>
          <a:xfrm>
            <a:off x="9498762" y="1978689"/>
            <a:ext cx="383825" cy="2950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2451B06-39C6-00CE-729C-EBC19148EB0D}"/>
              </a:ext>
            </a:extLst>
          </p:cNvPr>
          <p:cNvSpPr/>
          <p:nvPr/>
        </p:nvSpPr>
        <p:spPr>
          <a:xfrm>
            <a:off x="8918917" y="2273709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7C88CB4-D734-5B6A-EBB1-761B5373E602}"/>
              </a:ext>
            </a:extLst>
          </p:cNvPr>
          <p:cNvSpPr/>
          <p:nvPr/>
        </p:nvSpPr>
        <p:spPr>
          <a:xfrm rot="5400000">
            <a:off x="9054317" y="38883"/>
            <a:ext cx="1459526" cy="1950721"/>
          </a:xfrm>
          <a:prstGeom prst="ellips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F496D73-8CFC-C824-047F-534BB9829EEF}"/>
              </a:ext>
            </a:extLst>
          </p:cNvPr>
          <p:cNvSpPr/>
          <p:nvPr/>
        </p:nvSpPr>
        <p:spPr>
          <a:xfrm>
            <a:off x="10759440" y="2432940"/>
            <a:ext cx="383825" cy="2950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48CFC37-26B6-4410-9835-A0DC6ED51E87}"/>
              </a:ext>
            </a:extLst>
          </p:cNvPr>
          <p:cNvSpPr/>
          <p:nvPr/>
        </p:nvSpPr>
        <p:spPr>
          <a:xfrm rot="1317731">
            <a:off x="8326510" y="3348381"/>
            <a:ext cx="1204400" cy="179461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8FBF1AB-C60D-10C1-A342-87EFE5279200}"/>
              </a:ext>
            </a:extLst>
          </p:cNvPr>
          <p:cNvSpPr/>
          <p:nvPr/>
        </p:nvSpPr>
        <p:spPr>
          <a:xfrm rot="4410236">
            <a:off x="10011648" y="677032"/>
            <a:ext cx="1448103" cy="283297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4AD288E-C428-9ED8-6F7A-B721C1F6C826}"/>
              </a:ext>
            </a:extLst>
          </p:cNvPr>
          <p:cNvSpPr/>
          <p:nvPr/>
        </p:nvSpPr>
        <p:spPr>
          <a:xfrm>
            <a:off x="9580880" y="2656840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693BC2F-6DD7-2818-C8F9-590C8D738B6A}"/>
              </a:ext>
            </a:extLst>
          </p:cNvPr>
          <p:cNvSpPr/>
          <p:nvPr/>
        </p:nvSpPr>
        <p:spPr>
          <a:xfrm rot="5160963">
            <a:off x="10928769" y="1704145"/>
            <a:ext cx="1093928" cy="84124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1646647-84DF-01B9-91B0-0359C2E22144}"/>
              </a:ext>
            </a:extLst>
          </p:cNvPr>
          <p:cNvSpPr/>
          <p:nvPr/>
        </p:nvSpPr>
        <p:spPr>
          <a:xfrm>
            <a:off x="11393378" y="1465984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1A84A28-C35D-8F92-51E6-497D1C659906}"/>
              </a:ext>
            </a:extLst>
          </p:cNvPr>
          <p:cNvSpPr/>
          <p:nvPr/>
        </p:nvSpPr>
        <p:spPr>
          <a:xfrm>
            <a:off x="11777203" y="1554035"/>
            <a:ext cx="383825" cy="2950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916541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36DF2-C8D3-AD99-CCA4-92344F944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30985D-6747-4E7D-3FFB-6E7700260F1C}"/>
              </a:ext>
            </a:extLst>
          </p:cNvPr>
          <p:cNvSpPr/>
          <p:nvPr/>
        </p:nvSpPr>
        <p:spPr>
          <a:xfrm>
            <a:off x="154770" y="117693"/>
            <a:ext cx="5821487" cy="28007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1055-1147 : Les Almoravides conquièrent le </a:t>
            </a:r>
            <a:r>
              <a:rPr lang="fr-FR" sz="1600" b="1" i="1" dirty="0"/>
              <a:t>Maroc</a:t>
            </a:r>
            <a:r>
              <a:rPr lang="fr-FR" sz="1600" b="1" dirty="0"/>
              <a:t> ; Placé sous l’obédience du califat de Bagdad, le Maroc entre dans l’orthodoxie sunnite malékite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*1055-58 : 1</a:t>
            </a:r>
            <a:r>
              <a:rPr lang="fr-FR" sz="1600" baseline="30000" dirty="0"/>
              <a:t>ères</a:t>
            </a:r>
            <a:r>
              <a:rPr lang="fr-FR" sz="1600" dirty="0"/>
              <a:t> conquêtes…</a:t>
            </a:r>
          </a:p>
          <a:p>
            <a:endParaRPr lang="fr-FR" sz="1600" dirty="0"/>
          </a:p>
          <a:p>
            <a:r>
              <a:rPr lang="fr-FR" sz="1600" dirty="0"/>
              <a:t>*Au sud, les Almoravides d’Abou Bakr s’emparent d’</a:t>
            </a:r>
            <a:r>
              <a:rPr lang="fr-FR" sz="1600" dirty="0" err="1"/>
              <a:t>Aoudaghost</a:t>
            </a:r>
            <a:r>
              <a:rPr lang="fr-FR" sz="1600" dirty="0"/>
              <a:t> Carrefour commercial aux abords de l’empire du Ghana</a:t>
            </a:r>
          </a:p>
          <a:p>
            <a:endParaRPr lang="fr-FR" sz="1600" dirty="0"/>
          </a:p>
          <a:p>
            <a:r>
              <a:rPr lang="fr-FR" sz="1600" dirty="0"/>
              <a:t>*Au nord, ils s’emparent du Tafilalet et de </a:t>
            </a:r>
            <a:r>
              <a:rPr lang="fr-FR" sz="1600" dirty="0" err="1"/>
              <a:t>Sijilmassa</a:t>
            </a:r>
            <a:endParaRPr lang="fr-FR" sz="1600" dirty="0"/>
          </a:p>
          <a:p>
            <a:r>
              <a:rPr lang="fr-FR" sz="1600" dirty="0"/>
              <a:t>Et ils annexent la confédération des </a:t>
            </a:r>
            <a:r>
              <a:rPr lang="fr-FR" sz="1600" dirty="0" err="1"/>
              <a:t>Berghouata</a:t>
            </a:r>
            <a:endParaRPr lang="fr-FR" sz="16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B250DA5-CAF7-7D29-8376-3B3A0CD94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096000" y="117693"/>
            <a:ext cx="5987452" cy="66226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F427A866-A708-EA50-BB43-3F3707B638FD}"/>
              </a:ext>
            </a:extLst>
          </p:cNvPr>
          <p:cNvSpPr/>
          <p:nvPr/>
        </p:nvSpPr>
        <p:spPr>
          <a:xfrm>
            <a:off x="8490227" y="5881661"/>
            <a:ext cx="224798" cy="20061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5256930-98C7-BB50-5209-454A0DC1ECCD}"/>
              </a:ext>
            </a:extLst>
          </p:cNvPr>
          <p:cNvSpPr/>
          <p:nvPr/>
        </p:nvSpPr>
        <p:spPr>
          <a:xfrm rot="5160963">
            <a:off x="10928769" y="1704145"/>
            <a:ext cx="1093928" cy="84124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C8DB851-3E6B-A986-15BE-E84E029C11BB}"/>
              </a:ext>
            </a:extLst>
          </p:cNvPr>
          <p:cNvSpPr/>
          <p:nvPr/>
        </p:nvSpPr>
        <p:spPr>
          <a:xfrm>
            <a:off x="11393378" y="1465984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F8F10DDA-4347-3A71-8E07-7EE11DF2A715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8602626" y="3982531"/>
            <a:ext cx="398007" cy="189913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5BC19CA4-D433-246A-5704-DE92A96DFA73}"/>
              </a:ext>
            </a:extLst>
          </p:cNvPr>
          <p:cNvCxnSpPr>
            <a:cxnSpLocks/>
          </p:cNvCxnSpPr>
          <p:nvPr/>
        </p:nvCxnSpPr>
        <p:spPr>
          <a:xfrm flipV="1">
            <a:off x="9136335" y="2908655"/>
            <a:ext cx="500755" cy="82206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67B55E42-C3C9-F22E-5C03-DF8121229CCF}"/>
              </a:ext>
            </a:extLst>
          </p:cNvPr>
          <p:cNvSpPr/>
          <p:nvPr/>
        </p:nvSpPr>
        <p:spPr>
          <a:xfrm>
            <a:off x="8808720" y="3687511"/>
            <a:ext cx="383825" cy="29502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F09EB096-EDC8-553A-26CB-3E54F3D38CFC}"/>
              </a:ext>
            </a:extLst>
          </p:cNvPr>
          <p:cNvCxnSpPr>
            <a:cxnSpLocks/>
            <a:endCxn id="23" idx="2"/>
          </p:cNvCxnSpPr>
          <p:nvPr/>
        </p:nvCxnSpPr>
        <p:spPr>
          <a:xfrm flipV="1">
            <a:off x="10549052" y="1613494"/>
            <a:ext cx="844326" cy="36519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>
            <a:extLst>
              <a:ext uri="{FF2B5EF4-FFF2-40B4-BE49-F238E27FC236}">
                <a16:creationId xmlns:a16="http://schemas.microsoft.com/office/drawing/2014/main" id="{66DFF64D-3748-E031-1559-EF9622192E7B}"/>
              </a:ext>
            </a:extLst>
          </p:cNvPr>
          <p:cNvSpPr/>
          <p:nvPr/>
        </p:nvSpPr>
        <p:spPr>
          <a:xfrm rot="1669504">
            <a:off x="7842242" y="1746793"/>
            <a:ext cx="1830691" cy="417188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5601EFCD-559F-320E-0A50-B08FDBEE9DC1}"/>
              </a:ext>
            </a:extLst>
          </p:cNvPr>
          <p:cNvSpPr/>
          <p:nvPr/>
        </p:nvSpPr>
        <p:spPr>
          <a:xfrm>
            <a:off x="8918917" y="2273709"/>
            <a:ext cx="383825" cy="2950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F9644C06-539B-ECE3-0A5E-E265CD1F8FE5}"/>
              </a:ext>
            </a:extLst>
          </p:cNvPr>
          <p:cNvCxnSpPr>
            <a:cxnSpLocks/>
            <a:endCxn id="77" idx="4"/>
          </p:cNvCxnSpPr>
          <p:nvPr/>
        </p:nvCxnSpPr>
        <p:spPr>
          <a:xfrm flipH="1" flipV="1">
            <a:off x="9690675" y="2273709"/>
            <a:ext cx="82118" cy="38313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Ellipse 76">
            <a:extLst>
              <a:ext uri="{FF2B5EF4-FFF2-40B4-BE49-F238E27FC236}">
                <a16:creationId xmlns:a16="http://schemas.microsoft.com/office/drawing/2014/main" id="{61701616-3E60-6F3E-1B4D-5796F40C3793}"/>
              </a:ext>
            </a:extLst>
          </p:cNvPr>
          <p:cNvSpPr/>
          <p:nvPr/>
        </p:nvSpPr>
        <p:spPr>
          <a:xfrm>
            <a:off x="9498762" y="1978689"/>
            <a:ext cx="383825" cy="2950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C30B89FD-51C5-87EC-E3EF-0D538A91E4D8}"/>
              </a:ext>
            </a:extLst>
          </p:cNvPr>
          <p:cNvCxnSpPr>
            <a:cxnSpLocks/>
            <a:endCxn id="73" idx="5"/>
          </p:cNvCxnSpPr>
          <p:nvPr/>
        </p:nvCxnSpPr>
        <p:spPr>
          <a:xfrm flipH="1" flipV="1">
            <a:off x="9246532" y="2525524"/>
            <a:ext cx="494603" cy="27863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B0FA96F2-7736-D115-DFFB-59991EC67421}"/>
              </a:ext>
            </a:extLst>
          </p:cNvPr>
          <p:cNvSpPr/>
          <p:nvPr/>
        </p:nvSpPr>
        <p:spPr>
          <a:xfrm>
            <a:off x="9580880" y="2656840"/>
            <a:ext cx="383825" cy="2950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6222A50-8041-0DA8-E865-8DC1548AC7D1}"/>
              </a:ext>
            </a:extLst>
          </p:cNvPr>
          <p:cNvSpPr/>
          <p:nvPr/>
        </p:nvSpPr>
        <p:spPr>
          <a:xfrm rot="4410236">
            <a:off x="10472102" y="1020894"/>
            <a:ext cx="1201896" cy="220222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B1BA680-10E5-CD99-7F7F-02B3491B1474}"/>
              </a:ext>
            </a:extLst>
          </p:cNvPr>
          <p:cNvSpPr/>
          <p:nvPr/>
        </p:nvSpPr>
        <p:spPr>
          <a:xfrm>
            <a:off x="11777203" y="1554035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7E43FC8-975F-0873-6476-7C7C3226DCB1}"/>
              </a:ext>
            </a:extLst>
          </p:cNvPr>
          <p:cNvSpPr/>
          <p:nvPr/>
        </p:nvSpPr>
        <p:spPr>
          <a:xfrm>
            <a:off x="10759440" y="2432940"/>
            <a:ext cx="383825" cy="2950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B976ADF-7009-E07C-A4C0-EE86459438B0}"/>
              </a:ext>
            </a:extLst>
          </p:cNvPr>
          <p:cNvSpPr/>
          <p:nvPr/>
        </p:nvSpPr>
        <p:spPr>
          <a:xfrm>
            <a:off x="10270519" y="1849055"/>
            <a:ext cx="278533" cy="25926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972BF9E-2D12-B684-7801-9A2E9B67829B}"/>
              </a:ext>
            </a:extLst>
          </p:cNvPr>
          <p:cNvSpPr/>
          <p:nvPr/>
        </p:nvSpPr>
        <p:spPr>
          <a:xfrm>
            <a:off x="9498762" y="1092247"/>
            <a:ext cx="383825" cy="29502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29406FE-9E48-14B5-CC4A-87098C7E1192}"/>
              </a:ext>
            </a:extLst>
          </p:cNvPr>
          <p:cNvSpPr/>
          <p:nvPr/>
        </p:nvSpPr>
        <p:spPr>
          <a:xfrm rot="5400000">
            <a:off x="9054317" y="38883"/>
            <a:ext cx="1459526" cy="1950721"/>
          </a:xfrm>
          <a:prstGeom prst="ellips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6187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B4140-728A-57EA-E568-944559FE1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80C910-5F81-ABE0-0FED-E624FF26876C}"/>
              </a:ext>
            </a:extLst>
          </p:cNvPr>
          <p:cNvSpPr/>
          <p:nvPr/>
        </p:nvSpPr>
        <p:spPr>
          <a:xfrm>
            <a:off x="154770" y="117693"/>
            <a:ext cx="5821487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1055-1147 : Les Almoravides conquièrent le </a:t>
            </a:r>
            <a:r>
              <a:rPr lang="fr-FR" sz="1600" b="1" i="1" dirty="0"/>
              <a:t>Maroc</a:t>
            </a:r>
            <a:r>
              <a:rPr lang="fr-FR" sz="1600" b="1" dirty="0"/>
              <a:t> ; Placé sous l’obédience du califat de Bagdad, le Maroc entre dans l’orthodoxie sunnite malékite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*1069-83 : 2</a:t>
            </a:r>
            <a:r>
              <a:rPr lang="fr-FR" sz="1600" baseline="30000" dirty="0"/>
              <a:t>èmes</a:t>
            </a:r>
            <a:r>
              <a:rPr lang="fr-FR" sz="1600" dirty="0"/>
              <a:t> conquêtes…</a:t>
            </a:r>
          </a:p>
          <a:p>
            <a:endParaRPr lang="fr-FR" sz="1600" dirty="0"/>
          </a:p>
          <a:p>
            <a:r>
              <a:rPr lang="fr-FR" sz="1600" dirty="0"/>
              <a:t>*1069 : Les Almoravides d’Ibn </a:t>
            </a:r>
            <a:r>
              <a:rPr lang="fr-FR" sz="1600" dirty="0" err="1"/>
              <a:t>Tashfin</a:t>
            </a:r>
            <a:r>
              <a:rPr lang="fr-FR" sz="1600" dirty="0"/>
              <a:t> s’emparent de Fès ; Puis…</a:t>
            </a:r>
          </a:p>
          <a:p>
            <a:r>
              <a:rPr lang="fr-FR" sz="1600" dirty="0"/>
              <a:t>*1080-83 : De Tlemcen et Tahert ; Ceuta et Tanger sur le détroit</a:t>
            </a:r>
          </a:p>
          <a:p>
            <a:r>
              <a:rPr lang="fr-FR" sz="1600" u="sng" dirty="0"/>
              <a:t>Mais ils échouent contre les Hammadides et les Zirides</a:t>
            </a:r>
          </a:p>
          <a:p>
            <a:endParaRPr lang="fr-FR" sz="1600" dirty="0"/>
          </a:p>
          <a:p>
            <a:r>
              <a:rPr lang="fr-FR" sz="1600" dirty="0"/>
              <a:t>*1070 : Les Almoravides fondent leur capitale, Marrakech</a:t>
            </a:r>
          </a:p>
          <a:p>
            <a:r>
              <a:rPr lang="fr-FR" sz="1600" dirty="0"/>
              <a:t>Et avec eux, c’est un islam orthodoxe et </a:t>
            </a:r>
            <a:r>
              <a:rPr lang="fr-FR" sz="1600" i="1" dirty="0"/>
              <a:t>légaliste</a:t>
            </a:r>
            <a:r>
              <a:rPr lang="fr-FR" sz="1600" dirty="0"/>
              <a:t> qui apparaît</a:t>
            </a:r>
          </a:p>
          <a:p>
            <a:endParaRPr lang="fr-FR" sz="1600" i="1" dirty="0"/>
          </a:p>
          <a:p>
            <a:r>
              <a:rPr lang="fr-FR" sz="1600" i="1" dirty="0"/>
              <a:t>Leur réforme religieuse s’intègre dans un légalisme extrême</a:t>
            </a:r>
          </a:p>
          <a:p>
            <a:r>
              <a:rPr lang="fr-FR" sz="1600" i="1" dirty="0"/>
              <a:t>Et elle se rattache à l’autorité supérieure du calife abbasside de Bagdad, dont le nom est prononcé lors de la prière du vendredi</a:t>
            </a:r>
            <a:endParaRPr lang="fr-FR" sz="1600" dirty="0"/>
          </a:p>
          <a:p>
            <a:r>
              <a:rPr lang="fr-FR" sz="1600" dirty="0"/>
              <a:t>Pascal </a:t>
            </a:r>
            <a:r>
              <a:rPr lang="fr-FR" sz="1600" dirty="0" err="1"/>
              <a:t>Buresi</a:t>
            </a:r>
            <a:r>
              <a:rPr lang="fr-FR" sz="1600" dirty="0"/>
              <a:t>, L’Histoire hors-série n° 110, p. 34</a:t>
            </a:r>
          </a:p>
          <a:p>
            <a:endParaRPr lang="fr-FR" sz="1600" dirty="0"/>
          </a:p>
          <a:p>
            <a:r>
              <a:rPr lang="fr-FR" sz="1600" dirty="0"/>
              <a:t>*1083 : Les Almoravides, maîtres du Maghreb occidental, le </a:t>
            </a:r>
            <a:r>
              <a:rPr lang="fr-FR" sz="1600" i="1" dirty="0"/>
              <a:t>Maroc</a:t>
            </a:r>
            <a:r>
              <a:rPr lang="fr-FR" sz="1600" dirty="0"/>
              <a:t>…</a:t>
            </a:r>
          </a:p>
          <a:p>
            <a:r>
              <a:rPr lang="fr-FR" sz="1600" dirty="0"/>
              <a:t>Mais au même moment, d’autres événements au nord du détroit</a:t>
            </a:r>
          </a:p>
          <a:p>
            <a:r>
              <a:rPr lang="fr-FR" sz="1600" dirty="0"/>
              <a:t>Vont les amener à poursuivre leurs conquêtes…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F1E3201-5C57-C294-3688-24D04C553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096000" y="117693"/>
            <a:ext cx="5987452" cy="66226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C33DC34F-2B04-9BC7-F0E3-C5B763EE8A73}"/>
              </a:ext>
            </a:extLst>
          </p:cNvPr>
          <p:cNvSpPr/>
          <p:nvPr/>
        </p:nvSpPr>
        <p:spPr>
          <a:xfrm>
            <a:off x="8490227" y="5881661"/>
            <a:ext cx="224798" cy="20061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2DC077D-0840-4770-7023-73512A0A305D}"/>
              </a:ext>
            </a:extLst>
          </p:cNvPr>
          <p:cNvSpPr/>
          <p:nvPr/>
        </p:nvSpPr>
        <p:spPr>
          <a:xfrm rot="5160963">
            <a:off x="10928769" y="1704145"/>
            <a:ext cx="1093928" cy="84124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FCFFA79-4D91-145C-2771-A0D6151F3848}"/>
              </a:ext>
            </a:extLst>
          </p:cNvPr>
          <p:cNvSpPr/>
          <p:nvPr/>
        </p:nvSpPr>
        <p:spPr>
          <a:xfrm>
            <a:off x="11393378" y="1465984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8F179B8-6976-304C-70A9-C869376A31EB}"/>
              </a:ext>
            </a:extLst>
          </p:cNvPr>
          <p:cNvSpPr/>
          <p:nvPr/>
        </p:nvSpPr>
        <p:spPr>
          <a:xfrm>
            <a:off x="11777203" y="1554035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F60F1384-4869-9EF7-04E7-93F216D5D99A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8602626" y="3982531"/>
            <a:ext cx="398007" cy="189913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ECB0BCE6-8EA5-12D5-7779-C6F97C329716}"/>
              </a:ext>
            </a:extLst>
          </p:cNvPr>
          <p:cNvCxnSpPr>
            <a:cxnSpLocks/>
          </p:cNvCxnSpPr>
          <p:nvPr/>
        </p:nvCxnSpPr>
        <p:spPr>
          <a:xfrm flipV="1">
            <a:off x="9136335" y="2908655"/>
            <a:ext cx="500755" cy="82206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C07F6E5C-BBFB-19E0-4127-A95C7B9BAB26}"/>
              </a:ext>
            </a:extLst>
          </p:cNvPr>
          <p:cNvSpPr/>
          <p:nvPr/>
        </p:nvSpPr>
        <p:spPr>
          <a:xfrm>
            <a:off x="9516337" y="1696224"/>
            <a:ext cx="224798" cy="20061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A1C4052E-A41C-45D3-D5F0-5BB9BBC2720E}"/>
              </a:ext>
            </a:extLst>
          </p:cNvPr>
          <p:cNvSpPr/>
          <p:nvPr/>
        </p:nvSpPr>
        <p:spPr>
          <a:xfrm>
            <a:off x="8808720" y="3687511"/>
            <a:ext cx="383825" cy="2950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85C6C59A-32B7-113F-C79B-97DDE0614E5D}"/>
              </a:ext>
            </a:extLst>
          </p:cNvPr>
          <p:cNvSpPr/>
          <p:nvPr/>
        </p:nvSpPr>
        <p:spPr>
          <a:xfrm>
            <a:off x="9374194" y="1707937"/>
            <a:ext cx="224798" cy="20061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5234F6BF-D3DD-9195-A432-851F1A35E155}"/>
              </a:ext>
            </a:extLst>
          </p:cNvPr>
          <p:cNvCxnSpPr>
            <a:cxnSpLocks/>
            <a:endCxn id="23" idx="2"/>
          </p:cNvCxnSpPr>
          <p:nvPr/>
        </p:nvCxnSpPr>
        <p:spPr>
          <a:xfrm flipV="1">
            <a:off x="10549052" y="1613494"/>
            <a:ext cx="844326" cy="36519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5A86AFB5-0D25-2EBF-F43D-91D470C77952}"/>
              </a:ext>
            </a:extLst>
          </p:cNvPr>
          <p:cNvSpPr/>
          <p:nvPr/>
        </p:nvSpPr>
        <p:spPr>
          <a:xfrm>
            <a:off x="10270519" y="1849055"/>
            <a:ext cx="278533" cy="2592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8E8EE2E3-4271-7CAF-AF97-CE715AC74850}"/>
              </a:ext>
            </a:extLst>
          </p:cNvPr>
          <p:cNvSpPr/>
          <p:nvPr/>
        </p:nvSpPr>
        <p:spPr>
          <a:xfrm rot="4732833">
            <a:off x="10060844" y="1628071"/>
            <a:ext cx="874844" cy="116799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8D21D07A-69B4-9511-FAD3-F90244EBB022}"/>
              </a:ext>
            </a:extLst>
          </p:cNvPr>
          <p:cNvSpPr/>
          <p:nvPr/>
        </p:nvSpPr>
        <p:spPr>
          <a:xfrm>
            <a:off x="8897813" y="2580450"/>
            <a:ext cx="383825" cy="29502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33430D89-72D8-F53F-B56C-93E319018779}"/>
              </a:ext>
            </a:extLst>
          </p:cNvPr>
          <p:cNvSpPr/>
          <p:nvPr/>
        </p:nvSpPr>
        <p:spPr>
          <a:xfrm>
            <a:off x="8918917" y="2273709"/>
            <a:ext cx="383825" cy="2950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627B79CD-BA5F-EED6-417E-30A04F6B1D50}"/>
              </a:ext>
            </a:extLst>
          </p:cNvPr>
          <p:cNvCxnSpPr>
            <a:cxnSpLocks/>
          </p:cNvCxnSpPr>
          <p:nvPr/>
        </p:nvCxnSpPr>
        <p:spPr>
          <a:xfrm flipH="1" flipV="1">
            <a:off x="9690675" y="2273709"/>
            <a:ext cx="82118" cy="38313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4505F31B-8D36-0462-D663-3836381AC255}"/>
              </a:ext>
            </a:extLst>
          </p:cNvPr>
          <p:cNvCxnSpPr>
            <a:cxnSpLocks/>
          </p:cNvCxnSpPr>
          <p:nvPr/>
        </p:nvCxnSpPr>
        <p:spPr>
          <a:xfrm flipV="1">
            <a:off x="9882587" y="1978689"/>
            <a:ext cx="387932" cy="129634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48E2466B-7C9D-207A-2DD7-2CC04A1CDF94}"/>
              </a:ext>
            </a:extLst>
          </p:cNvPr>
          <p:cNvSpPr/>
          <p:nvPr/>
        </p:nvSpPr>
        <p:spPr>
          <a:xfrm>
            <a:off x="10759440" y="2432940"/>
            <a:ext cx="383825" cy="2950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DB3CFC69-4789-B2D3-ED9C-690CFD45B755}"/>
              </a:ext>
            </a:extLst>
          </p:cNvPr>
          <p:cNvCxnSpPr>
            <a:cxnSpLocks/>
            <a:endCxn id="76" idx="1"/>
          </p:cNvCxnSpPr>
          <p:nvPr/>
        </p:nvCxnSpPr>
        <p:spPr>
          <a:xfrm>
            <a:off x="10508262" y="2070354"/>
            <a:ext cx="307388" cy="40579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3DDD374-2E09-E34D-EA67-275AF1186FE3}"/>
              </a:ext>
            </a:extLst>
          </p:cNvPr>
          <p:cNvCxnSpPr>
            <a:cxnSpLocks/>
            <a:endCxn id="73" idx="5"/>
          </p:cNvCxnSpPr>
          <p:nvPr/>
        </p:nvCxnSpPr>
        <p:spPr>
          <a:xfrm flipH="1" flipV="1">
            <a:off x="9246532" y="2525524"/>
            <a:ext cx="494603" cy="27863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C62D2BEB-E9E2-252F-EF1E-EE7EC18A368E}"/>
              </a:ext>
            </a:extLst>
          </p:cNvPr>
          <p:cNvSpPr/>
          <p:nvPr/>
        </p:nvSpPr>
        <p:spPr>
          <a:xfrm>
            <a:off x="9580880" y="2656840"/>
            <a:ext cx="383825" cy="2950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B69E32F-CC37-FCAF-973B-035238119B7A}"/>
              </a:ext>
            </a:extLst>
          </p:cNvPr>
          <p:cNvSpPr/>
          <p:nvPr/>
        </p:nvSpPr>
        <p:spPr>
          <a:xfrm rot="1669504">
            <a:off x="7842242" y="1746793"/>
            <a:ext cx="1830691" cy="417188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265B1BF-9750-41BC-E73C-8C720F079157}"/>
              </a:ext>
            </a:extLst>
          </p:cNvPr>
          <p:cNvSpPr/>
          <p:nvPr/>
        </p:nvSpPr>
        <p:spPr>
          <a:xfrm>
            <a:off x="9498762" y="1978689"/>
            <a:ext cx="383825" cy="2950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ACF2A9C-2872-8940-37F4-C549B4FD26FA}"/>
              </a:ext>
            </a:extLst>
          </p:cNvPr>
          <p:cNvSpPr/>
          <p:nvPr/>
        </p:nvSpPr>
        <p:spPr>
          <a:xfrm>
            <a:off x="9498762" y="1092247"/>
            <a:ext cx="383825" cy="29502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DFB1D4A-E46E-1F89-53E5-B16BFE517D65}"/>
              </a:ext>
            </a:extLst>
          </p:cNvPr>
          <p:cNvSpPr/>
          <p:nvPr/>
        </p:nvSpPr>
        <p:spPr>
          <a:xfrm rot="5400000">
            <a:off x="9054317" y="38883"/>
            <a:ext cx="1459526" cy="1950721"/>
          </a:xfrm>
          <a:prstGeom prst="ellips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5158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74639-67FC-0EF0-C122-D92AE0737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C6555A-4FE5-373D-4623-05CCA1D5EB7A}"/>
              </a:ext>
            </a:extLst>
          </p:cNvPr>
          <p:cNvSpPr/>
          <p:nvPr/>
        </p:nvSpPr>
        <p:spPr>
          <a:xfrm>
            <a:off x="154770" y="117693"/>
            <a:ext cx="5841491" cy="4770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1086-1120 : En Espagne, les Almoravides repoussent la Reconquista chrétienne et dominent l’al-Andalous ; Extension maximale de l’empire, du fleuve Sénégal au sud des Pyrénées : </a:t>
            </a:r>
            <a:r>
              <a:rPr lang="fr-FR" sz="1600" b="1" i="1" dirty="0"/>
              <a:t>un empire maghrébin gouverne les deux rives du détroit de Gibraltar</a:t>
            </a:r>
            <a:endParaRPr lang="fr-FR" sz="1600" b="1" dirty="0"/>
          </a:p>
          <a:p>
            <a:endParaRPr lang="fr-FR" sz="1600" dirty="0"/>
          </a:p>
          <a:p>
            <a:r>
              <a:rPr lang="fr-FR" sz="1600" dirty="0"/>
              <a:t>*1031 : En Espagne, fin du califat de Cordoue</a:t>
            </a:r>
          </a:p>
          <a:p>
            <a:r>
              <a:rPr lang="fr-FR" sz="1600" dirty="0"/>
              <a:t>Qui se morcèle en 25 petits émirats, les </a:t>
            </a:r>
            <a:r>
              <a:rPr lang="fr-FR" sz="1600" i="1" dirty="0"/>
              <a:t>taifas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*Avec ces taifas </a:t>
            </a:r>
            <a:r>
              <a:rPr lang="fr-FR" sz="1600" u="sng" dirty="0"/>
              <a:t>militairement</a:t>
            </a:r>
            <a:r>
              <a:rPr lang="fr-FR" sz="1600" dirty="0"/>
              <a:t> plus faibles</a:t>
            </a:r>
          </a:p>
          <a:p>
            <a:r>
              <a:rPr lang="fr-FR" sz="1600" dirty="0"/>
              <a:t>Les royaumes chrétiens peuvent reprendre leur Reconquista ; Et…</a:t>
            </a:r>
            <a:endParaRPr lang="fr-FR" sz="1600" i="1" dirty="0"/>
          </a:p>
          <a:p>
            <a:endParaRPr lang="fr-FR" sz="1600" dirty="0"/>
          </a:p>
          <a:p>
            <a:r>
              <a:rPr lang="fr-FR" sz="1600" dirty="0"/>
              <a:t>*1085 : Alphonse VI de Castille s’empare de Tolède</a:t>
            </a:r>
          </a:p>
          <a:p>
            <a:r>
              <a:rPr lang="fr-FR" sz="1600" dirty="0"/>
              <a:t>L’ancienne capitale wisigothique</a:t>
            </a:r>
          </a:p>
          <a:p>
            <a:r>
              <a:rPr lang="fr-FR" sz="1600" dirty="0"/>
              <a:t>NB : Avec la prise de Tolède, début </a:t>
            </a:r>
            <a:r>
              <a:rPr lang="fr-FR" sz="1600" u="sng" dirty="0"/>
              <a:t>réel</a:t>
            </a:r>
            <a:r>
              <a:rPr lang="fr-FR" sz="1600" dirty="0"/>
              <a:t> de la Reconquista chrétienne</a:t>
            </a:r>
          </a:p>
          <a:p>
            <a:endParaRPr lang="fr-FR" sz="1600" dirty="0"/>
          </a:p>
          <a:p>
            <a:r>
              <a:rPr lang="fr-FR" sz="1600" dirty="0"/>
              <a:t>*Face à ce recul inacceptable du </a:t>
            </a:r>
            <a:r>
              <a:rPr lang="fr-FR" sz="1600" i="1" dirty="0"/>
              <a:t>Dar al-Islam </a:t>
            </a:r>
          </a:p>
          <a:p>
            <a:r>
              <a:rPr lang="fr-FR" sz="1600" dirty="0"/>
              <a:t>Le nouvel empire berbère se doit de réagir…</a:t>
            </a:r>
          </a:p>
          <a:p>
            <a:endParaRPr lang="fr-FR" sz="1600" dirty="0"/>
          </a:p>
          <a:p>
            <a:r>
              <a:rPr lang="fr-FR" sz="1600" dirty="0"/>
              <a:t>*Trois dates…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E8D406B-69D1-95FB-4C07-9C635FD74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096000" y="117693"/>
            <a:ext cx="5987452" cy="66226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3EF6614F-BBDC-8F46-751F-622BFD027CCB}"/>
              </a:ext>
            </a:extLst>
          </p:cNvPr>
          <p:cNvSpPr/>
          <p:nvPr/>
        </p:nvSpPr>
        <p:spPr>
          <a:xfrm>
            <a:off x="8490227" y="5881661"/>
            <a:ext cx="224798" cy="20061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A631040-D279-1AF4-0175-AD63C4191256}"/>
              </a:ext>
            </a:extLst>
          </p:cNvPr>
          <p:cNvSpPr/>
          <p:nvPr/>
        </p:nvSpPr>
        <p:spPr>
          <a:xfrm rot="5160963">
            <a:off x="10928769" y="1704145"/>
            <a:ext cx="1093928" cy="84124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A933525-B5D6-4485-FE4D-EA54A8F03C1B}"/>
              </a:ext>
            </a:extLst>
          </p:cNvPr>
          <p:cNvSpPr/>
          <p:nvPr/>
        </p:nvSpPr>
        <p:spPr>
          <a:xfrm>
            <a:off x="11393378" y="1465984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DAC7067-22C7-79DB-6833-E4E1DCDD8DA8}"/>
              </a:ext>
            </a:extLst>
          </p:cNvPr>
          <p:cNvSpPr/>
          <p:nvPr/>
        </p:nvSpPr>
        <p:spPr>
          <a:xfrm>
            <a:off x="11777203" y="1554035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D6EA86D-E2BF-8883-C507-37ABF9F465AA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8602626" y="3982531"/>
            <a:ext cx="398007" cy="189913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E7BBE86-4AA4-884D-29CC-29491CDE648B}"/>
              </a:ext>
            </a:extLst>
          </p:cNvPr>
          <p:cNvCxnSpPr>
            <a:cxnSpLocks/>
          </p:cNvCxnSpPr>
          <p:nvPr/>
        </p:nvCxnSpPr>
        <p:spPr>
          <a:xfrm flipV="1">
            <a:off x="9136335" y="2908655"/>
            <a:ext cx="500755" cy="82206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652DB008-F610-D538-4491-B9112C83A2A2}"/>
              </a:ext>
            </a:extLst>
          </p:cNvPr>
          <p:cNvSpPr/>
          <p:nvPr/>
        </p:nvSpPr>
        <p:spPr>
          <a:xfrm>
            <a:off x="8808720" y="3687511"/>
            <a:ext cx="383825" cy="2950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B19F137-CA2F-7FAC-0CC1-55E113FBD1A7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10549052" y="1613494"/>
            <a:ext cx="844326" cy="36519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85924DC9-8CA6-6B8F-D82F-3F923C3EA2DD}"/>
              </a:ext>
            </a:extLst>
          </p:cNvPr>
          <p:cNvSpPr/>
          <p:nvPr/>
        </p:nvSpPr>
        <p:spPr>
          <a:xfrm>
            <a:off x="10270519" y="1849055"/>
            <a:ext cx="278533" cy="2592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12DC27E-F27C-3130-4634-4F79C944BA4D}"/>
              </a:ext>
            </a:extLst>
          </p:cNvPr>
          <p:cNvSpPr/>
          <p:nvPr/>
        </p:nvSpPr>
        <p:spPr>
          <a:xfrm rot="4732833">
            <a:off x="10060844" y="1628071"/>
            <a:ext cx="874844" cy="116799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F777C77-EE8D-3BCA-2079-A13226209B39}"/>
              </a:ext>
            </a:extLst>
          </p:cNvPr>
          <p:cNvSpPr/>
          <p:nvPr/>
        </p:nvSpPr>
        <p:spPr>
          <a:xfrm>
            <a:off x="8897813" y="2580450"/>
            <a:ext cx="383825" cy="29502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F0D4E07-6B00-10CC-547E-9505143A5D64}"/>
              </a:ext>
            </a:extLst>
          </p:cNvPr>
          <p:cNvSpPr/>
          <p:nvPr/>
        </p:nvSpPr>
        <p:spPr>
          <a:xfrm>
            <a:off x="8918917" y="2273709"/>
            <a:ext cx="383825" cy="2950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0F6917A8-C4B2-7858-BA86-74F7C63518AA}"/>
              </a:ext>
            </a:extLst>
          </p:cNvPr>
          <p:cNvCxnSpPr>
            <a:cxnSpLocks/>
          </p:cNvCxnSpPr>
          <p:nvPr/>
        </p:nvCxnSpPr>
        <p:spPr>
          <a:xfrm flipH="1" flipV="1">
            <a:off x="9690675" y="2273709"/>
            <a:ext cx="82118" cy="38313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067ED9B2-AD78-96CF-C056-AEE25332D342}"/>
              </a:ext>
            </a:extLst>
          </p:cNvPr>
          <p:cNvCxnSpPr>
            <a:cxnSpLocks/>
          </p:cNvCxnSpPr>
          <p:nvPr/>
        </p:nvCxnSpPr>
        <p:spPr>
          <a:xfrm flipV="1">
            <a:off x="9882587" y="1978689"/>
            <a:ext cx="387932" cy="129634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302EFE37-76EC-917A-2426-77EF0ADBE659}"/>
              </a:ext>
            </a:extLst>
          </p:cNvPr>
          <p:cNvSpPr/>
          <p:nvPr/>
        </p:nvSpPr>
        <p:spPr>
          <a:xfrm>
            <a:off x="10759440" y="2432940"/>
            <a:ext cx="383825" cy="2950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AE53AF8-D5B3-00D4-2998-371475E669C0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10508262" y="2070354"/>
            <a:ext cx="307388" cy="40579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0BD1F344-E81B-5C9C-8D60-CAABCF574E81}"/>
              </a:ext>
            </a:extLst>
          </p:cNvPr>
          <p:cNvCxnSpPr>
            <a:cxnSpLocks/>
            <a:endCxn id="21" idx="5"/>
          </p:cNvCxnSpPr>
          <p:nvPr/>
        </p:nvCxnSpPr>
        <p:spPr>
          <a:xfrm flipH="1" flipV="1">
            <a:off x="9246532" y="2525524"/>
            <a:ext cx="494603" cy="27863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2AF78368-E732-8FDB-F00A-48AD0FE3BDD7}"/>
              </a:ext>
            </a:extLst>
          </p:cNvPr>
          <p:cNvSpPr/>
          <p:nvPr/>
        </p:nvSpPr>
        <p:spPr>
          <a:xfrm>
            <a:off x="9580880" y="2656840"/>
            <a:ext cx="383825" cy="2950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91B1294-AC2E-9BCE-742E-F8C6851CDF01}"/>
              </a:ext>
            </a:extLst>
          </p:cNvPr>
          <p:cNvSpPr/>
          <p:nvPr/>
        </p:nvSpPr>
        <p:spPr>
          <a:xfrm rot="1669504">
            <a:off x="7842242" y="1746793"/>
            <a:ext cx="1830691" cy="417188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4937ACC-AF36-93F6-8BA5-B6AAD105398A}"/>
              </a:ext>
            </a:extLst>
          </p:cNvPr>
          <p:cNvSpPr/>
          <p:nvPr/>
        </p:nvSpPr>
        <p:spPr>
          <a:xfrm>
            <a:off x="9498762" y="1978689"/>
            <a:ext cx="383825" cy="2950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F38EEC9-BCA5-33BC-1417-9C92BD5D90FD}"/>
              </a:ext>
            </a:extLst>
          </p:cNvPr>
          <p:cNvSpPr/>
          <p:nvPr/>
        </p:nvSpPr>
        <p:spPr>
          <a:xfrm>
            <a:off x="10432994" y="170402"/>
            <a:ext cx="278533" cy="2592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48196F99-4933-57E0-4DC7-EEE18CA52E75}"/>
              </a:ext>
            </a:extLst>
          </p:cNvPr>
          <p:cNvSpPr/>
          <p:nvPr/>
        </p:nvSpPr>
        <p:spPr>
          <a:xfrm>
            <a:off x="9516337" y="1696224"/>
            <a:ext cx="224798" cy="20061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F42682B5-9346-8474-218D-57429D5BFC0E}"/>
              </a:ext>
            </a:extLst>
          </p:cNvPr>
          <p:cNvSpPr/>
          <p:nvPr/>
        </p:nvSpPr>
        <p:spPr>
          <a:xfrm>
            <a:off x="9374194" y="1707937"/>
            <a:ext cx="224798" cy="20061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D031C2F5-C5CF-5764-AC88-4AF0704E6186}"/>
              </a:ext>
            </a:extLst>
          </p:cNvPr>
          <p:cNvSpPr/>
          <p:nvPr/>
        </p:nvSpPr>
        <p:spPr>
          <a:xfrm>
            <a:off x="9498762" y="1092247"/>
            <a:ext cx="383825" cy="29502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E9FECBE6-5765-0AAF-7A79-0CE77001FAB5}"/>
              </a:ext>
            </a:extLst>
          </p:cNvPr>
          <p:cNvSpPr/>
          <p:nvPr/>
        </p:nvSpPr>
        <p:spPr>
          <a:xfrm rot="5160963">
            <a:off x="9240735" y="-245167"/>
            <a:ext cx="806272" cy="14832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67249901-2179-B1E4-14F4-79854B1E428B}"/>
              </a:ext>
            </a:extLst>
          </p:cNvPr>
          <p:cNvSpPr/>
          <p:nvPr/>
        </p:nvSpPr>
        <p:spPr>
          <a:xfrm rot="10800000">
            <a:off x="8673941" y="849805"/>
            <a:ext cx="1916931" cy="858131"/>
          </a:xfrm>
          <a:prstGeom prst="ellips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54182A88-BCED-3195-5855-B47261D89251}"/>
              </a:ext>
            </a:extLst>
          </p:cNvPr>
          <p:cNvSpPr/>
          <p:nvPr/>
        </p:nvSpPr>
        <p:spPr>
          <a:xfrm>
            <a:off x="9692728" y="607434"/>
            <a:ext cx="269557" cy="24919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470EBB5B-B7AA-06D9-72A3-E2BF4BA40DD9}"/>
              </a:ext>
            </a:extLst>
          </p:cNvPr>
          <p:cNvCxnSpPr>
            <a:cxnSpLocks/>
          </p:cNvCxnSpPr>
          <p:nvPr/>
        </p:nvCxnSpPr>
        <p:spPr>
          <a:xfrm>
            <a:off x="9615862" y="94271"/>
            <a:ext cx="211645" cy="51316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496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A4E23-75FB-2810-705C-500D4FE9B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2CA11F-8F75-8783-87CE-F2BE37C273A3}"/>
              </a:ext>
            </a:extLst>
          </p:cNvPr>
          <p:cNvSpPr/>
          <p:nvPr/>
        </p:nvSpPr>
        <p:spPr>
          <a:xfrm>
            <a:off x="154770" y="117693"/>
            <a:ext cx="5821487" cy="4770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1086-1120 : En Espagne, les Almoravides repoussent la Reconquista chrétienne et dominent l’al-Andalous ; Extension maximale de l’empire, du fleuve Sénégal au sud des Pyrénées : </a:t>
            </a:r>
            <a:r>
              <a:rPr lang="fr-FR" sz="1600" b="1" i="1" dirty="0"/>
              <a:t>un empire maghrébin gouverne les deux rives du détroit de Gibraltar</a:t>
            </a:r>
            <a:endParaRPr lang="fr-FR" sz="1600" b="1" dirty="0"/>
          </a:p>
          <a:p>
            <a:endParaRPr lang="fr-FR" sz="1600" dirty="0"/>
          </a:p>
          <a:p>
            <a:r>
              <a:rPr lang="fr-FR" sz="1600" dirty="0"/>
              <a:t>a) 1086 : Du Maroc, à l’appel des </a:t>
            </a:r>
            <a:r>
              <a:rPr lang="fr-FR" sz="1600" i="1" dirty="0"/>
              <a:t>taifas</a:t>
            </a:r>
            <a:r>
              <a:rPr lang="fr-FR" sz="1600" dirty="0"/>
              <a:t> andalous…</a:t>
            </a:r>
          </a:p>
          <a:p>
            <a:r>
              <a:rPr lang="fr-FR" sz="1600" dirty="0"/>
              <a:t>Les Almoravides interviennent</a:t>
            </a:r>
          </a:p>
          <a:p>
            <a:endParaRPr lang="fr-FR" sz="1600" dirty="0"/>
          </a:p>
          <a:p>
            <a:r>
              <a:rPr lang="fr-FR" sz="1600" dirty="0"/>
              <a:t>*Ils traversent le détroit de Gibraltar</a:t>
            </a:r>
          </a:p>
          <a:p>
            <a:r>
              <a:rPr lang="fr-FR" sz="1600" dirty="0"/>
              <a:t>Et établis à Séville</a:t>
            </a:r>
          </a:p>
          <a:p>
            <a:r>
              <a:rPr lang="fr-FR" sz="1600" dirty="0"/>
              <a:t>Ils arrêtent la progression des chrétiens au sud de Tolède</a:t>
            </a:r>
          </a:p>
          <a:p>
            <a:endParaRPr lang="fr-FR" sz="1600" dirty="0"/>
          </a:p>
          <a:p>
            <a:r>
              <a:rPr lang="fr-FR" sz="1600" dirty="0"/>
              <a:t>b) 1094 : Après un bref raid des Portugais</a:t>
            </a:r>
          </a:p>
          <a:p>
            <a:r>
              <a:rPr lang="fr-FR" sz="1600" dirty="0"/>
              <a:t>Les Almoravides reprennent Lisbonne ; Et enfin…</a:t>
            </a:r>
          </a:p>
          <a:p>
            <a:endParaRPr lang="fr-FR" sz="1600" dirty="0"/>
          </a:p>
          <a:p>
            <a:r>
              <a:rPr lang="fr-FR" sz="1600" dirty="0"/>
              <a:t>c) 1110 : A Saragosse, ils repoussent une attaque des Aragonais</a:t>
            </a:r>
          </a:p>
          <a:p>
            <a:r>
              <a:rPr lang="fr-FR" sz="1600" dirty="0"/>
              <a:t>NB : Saragosse sera perdue en 1118</a:t>
            </a:r>
          </a:p>
          <a:p>
            <a:endParaRPr lang="fr-FR" sz="1600" dirty="0"/>
          </a:p>
          <a:p>
            <a:r>
              <a:rPr lang="fr-FR" sz="1600" dirty="0"/>
              <a:t>*Les Almoravides, épilogue…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69EDAA3-4D0D-DE27-ED1F-62EF5B9F9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096000" y="117693"/>
            <a:ext cx="5987452" cy="66226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C5C227EF-66EA-AFAA-C4EF-AC1A4FA4F16B}"/>
              </a:ext>
            </a:extLst>
          </p:cNvPr>
          <p:cNvSpPr/>
          <p:nvPr/>
        </p:nvSpPr>
        <p:spPr>
          <a:xfrm>
            <a:off x="8490227" y="5881661"/>
            <a:ext cx="224798" cy="20061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D1A9765-5933-F5F8-31C7-F64D2A738790}"/>
              </a:ext>
            </a:extLst>
          </p:cNvPr>
          <p:cNvSpPr/>
          <p:nvPr/>
        </p:nvSpPr>
        <p:spPr>
          <a:xfrm rot="5160963">
            <a:off x="10928769" y="1704145"/>
            <a:ext cx="1093928" cy="84124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B072F5A-0BD4-0731-DE93-66B35A632E21}"/>
              </a:ext>
            </a:extLst>
          </p:cNvPr>
          <p:cNvSpPr/>
          <p:nvPr/>
        </p:nvSpPr>
        <p:spPr>
          <a:xfrm>
            <a:off x="11393378" y="1465984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0BC7B84-4538-4145-B40B-F597560616E9}"/>
              </a:ext>
            </a:extLst>
          </p:cNvPr>
          <p:cNvSpPr/>
          <p:nvPr/>
        </p:nvSpPr>
        <p:spPr>
          <a:xfrm>
            <a:off x="11777203" y="1554035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F4DB487-71EA-8520-BD8B-B6C0D83D1202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8602626" y="3982531"/>
            <a:ext cx="398007" cy="189913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2470088-AF2D-7F86-3F01-26D0DB4DB662}"/>
              </a:ext>
            </a:extLst>
          </p:cNvPr>
          <p:cNvCxnSpPr>
            <a:cxnSpLocks/>
          </p:cNvCxnSpPr>
          <p:nvPr/>
        </p:nvCxnSpPr>
        <p:spPr>
          <a:xfrm flipV="1">
            <a:off x="9136335" y="2908655"/>
            <a:ext cx="500755" cy="82206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F3061A65-B33D-5DB3-B77C-A3049BB75F04}"/>
              </a:ext>
            </a:extLst>
          </p:cNvPr>
          <p:cNvSpPr/>
          <p:nvPr/>
        </p:nvSpPr>
        <p:spPr>
          <a:xfrm>
            <a:off x="8808720" y="3687511"/>
            <a:ext cx="383825" cy="2950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916AD54-3CAE-D4B1-BF64-BDA1ECF7B67F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10549052" y="1613494"/>
            <a:ext cx="844326" cy="36519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E467E6E3-2B33-DA71-61C7-142F099BAE6B}"/>
              </a:ext>
            </a:extLst>
          </p:cNvPr>
          <p:cNvSpPr/>
          <p:nvPr/>
        </p:nvSpPr>
        <p:spPr>
          <a:xfrm>
            <a:off x="10270519" y="1849055"/>
            <a:ext cx="278533" cy="2592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ECD1B63-0BE1-B954-5B8D-F0063B915602}"/>
              </a:ext>
            </a:extLst>
          </p:cNvPr>
          <p:cNvSpPr/>
          <p:nvPr/>
        </p:nvSpPr>
        <p:spPr>
          <a:xfrm rot="4732833">
            <a:off x="10060844" y="1628071"/>
            <a:ext cx="874844" cy="116799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A5EB66C-E439-B232-C2AE-EDB95D234AA9}"/>
              </a:ext>
            </a:extLst>
          </p:cNvPr>
          <p:cNvSpPr/>
          <p:nvPr/>
        </p:nvSpPr>
        <p:spPr>
          <a:xfrm>
            <a:off x="8897813" y="2580450"/>
            <a:ext cx="383825" cy="29502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0B5DE1C-BD5D-8B54-8390-B3AC254D3F20}"/>
              </a:ext>
            </a:extLst>
          </p:cNvPr>
          <p:cNvSpPr/>
          <p:nvPr/>
        </p:nvSpPr>
        <p:spPr>
          <a:xfrm>
            <a:off x="8918917" y="2273709"/>
            <a:ext cx="383825" cy="2950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34EEE1A-DF11-1BCF-356B-A7321F6EC0CE}"/>
              </a:ext>
            </a:extLst>
          </p:cNvPr>
          <p:cNvCxnSpPr>
            <a:cxnSpLocks/>
          </p:cNvCxnSpPr>
          <p:nvPr/>
        </p:nvCxnSpPr>
        <p:spPr>
          <a:xfrm flipH="1" flipV="1">
            <a:off x="9690675" y="2273709"/>
            <a:ext cx="82118" cy="38313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6B39D284-EB8B-A45A-2A15-1DF6C51E3519}"/>
              </a:ext>
            </a:extLst>
          </p:cNvPr>
          <p:cNvCxnSpPr>
            <a:cxnSpLocks/>
          </p:cNvCxnSpPr>
          <p:nvPr/>
        </p:nvCxnSpPr>
        <p:spPr>
          <a:xfrm flipV="1">
            <a:off x="9882587" y="1978689"/>
            <a:ext cx="387932" cy="129634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7F13F355-C360-2DFC-25CB-0ADBEDAAF517}"/>
              </a:ext>
            </a:extLst>
          </p:cNvPr>
          <p:cNvSpPr/>
          <p:nvPr/>
        </p:nvSpPr>
        <p:spPr>
          <a:xfrm>
            <a:off x="10759440" y="2432940"/>
            <a:ext cx="383825" cy="2950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7BC4B5BE-15BE-7F99-39AD-712F51B11A79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10508262" y="2070354"/>
            <a:ext cx="307388" cy="40579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AA45E3DC-32C9-73C0-3434-0A51F6CBB687}"/>
              </a:ext>
            </a:extLst>
          </p:cNvPr>
          <p:cNvCxnSpPr>
            <a:cxnSpLocks/>
            <a:endCxn id="21" idx="5"/>
          </p:cNvCxnSpPr>
          <p:nvPr/>
        </p:nvCxnSpPr>
        <p:spPr>
          <a:xfrm flipH="1" flipV="1">
            <a:off x="9246532" y="2525524"/>
            <a:ext cx="494603" cy="27863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ED28EB1E-23C1-56D3-0B7E-FB1762D3EF63}"/>
              </a:ext>
            </a:extLst>
          </p:cNvPr>
          <p:cNvSpPr/>
          <p:nvPr/>
        </p:nvSpPr>
        <p:spPr>
          <a:xfrm>
            <a:off x="9580880" y="2656840"/>
            <a:ext cx="383825" cy="2950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AE5730D-38AD-5CC4-D1CF-D0CEF0984559}"/>
              </a:ext>
            </a:extLst>
          </p:cNvPr>
          <p:cNvSpPr/>
          <p:nvPr/>
        </p:nvSpPr>
        <p:spPr>
          <a:xfrm rot="1669504">
            <a:off x="7842242" y="1746793"/>
            <a:ext cx="1830691" cy="417188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7762872B-D160-54B2-CF5C-D80F4EF89F14}"/>
              </a:ext>
            </a:extLst>
          </p:cNvPr>
          <p:cNvSpPr/>
          <p:nvPr/>
        </p:nvSpPr>
        <p:spPr>
          <a:xfrm>
            <a:off x="9498762" y="1978689"/>
            <a:ext cx="383825" cy="2950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8FD0A21-1A91-698C-9B97-9D439EC53991}"/>
              </a:ext>
            </a:extLst>
          </p:cNvPr>
          <p:cNvSpPr/>
          <p:nvPr/>
        </p:nvSpPr>
        <p:spPr>
          <a:xfrm rot="5160963">
            <a:off x="9240735" y="-245167"/>
            <a:ext cx="806272" cy="14832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E1D7D936-F4BE-7211-AC1C-305CC87A8027}"/>
              </a:ext>
            </a:extLst>
          </p:cNvPr>
          <p:cNvCxnSpPr>
            <a:cxnSpLocks/>
            <a:stCxn id="35" idx="2"/>
            <a:endCxn id="46" idx="0"/>
          </p:cNvCxnSpPr>
          <p:nvPr/>
        </p:nvCxnSpPr>
        <p:spPr>
          <a:xfrm>
            <a:off x="9615862" y="94271"/>
            <a:ext cx="211645" cy="51316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56C0298D-E874-116A-19BC-10A6E15F9009}"/>
              </a:ext>
            </a:extLst>
          </p:cNvPr>
          <p:cNvSpPr/>
          <p:nvPr/>
        </p:nvSpPr>
        <p:spPr>
          <a:xfrm>
            <a:off x="10432994" y="170402"/>
            <a:ext cx="278533" cy="2592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EE14BE1D-A1D5-FD78-D042-1A404280F1A9}"/>
              </a:ext>
            </a:extLst>
          </p:cNvPr>
          <p:cNvCxnSpPr>
            <a:cxnSpLocks/>
            <a:endCxn id="38" idx="4"/>
          </p:cNvCxnSpPr>
          <p:nvPr/>
        </p:nvCxnSpPr>
        <p:spPr>
          <a:xfrm flipV="1">
            <a:off x="9684925" y="429670"/>
            <a:ext cx="887336" cy="85652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D815CD81-17F0-1C2F-3916-4E9094D99C1B}"/>
              </a:ext>
            </a:extLst>
          </p:cNvPr>
          <p:cNvCxnSpPr>
            <a:cxnSpLocks/>
          </p:cNvCxnSpPr>
          <p:nvPr/>
        </p:nvCxnSpPr>
        <p:spPr>
          <a:xfrm flipV="1">
            <a:off x="9684925" y="856626"/>
            <a:ext cx="155949" cy="42957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C0815F2A-4A8A-E195-DBCC-3F214B7CBD40}"/>
              </a:ext>
            </a:extLst>
          </p:cNvPr>
          <p:cNvCxnSpPr>
            <a:cxnSpLocks/>
            <a:stCxn id="33" idx="0"/>
          </p:cNvCxnSpPr>
          <p:nvPr/>
        </p:nvCxnSpPr>
        <p:spPr>
          <a:xfrm flipH="1" flipV="1">
            <a:off x="9549223" y="1538012"/>
            <a:ext cx="141452" cy="44067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9494DEC6-3A79-051E-DA33-5BF804FC4D15}"/>
              </a:ext>
            </a:extLst>
          </p:cNvPr>
          <p:cNvSpPr/>
          <p:nvPr/>
        </p:nvSpPr>
        <p:spPr>
          <a:xfrm>
            <a:off x="9516337" y="1696224"/>
            <a:ext cx="224798" cy="20061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10C9167B-9FE8-A97C-E589-50CE633F4EDD}"/>
              </a:ext>
            </a:extLst>
          </p:cNvPr>
          <p:cNvSpPr/>
          <p:nvPr/>
        </p:nvSpPr>
        <p:spPr>
          <a:xfrm>
            <a:off x="9374194" y="1707937"/>
            <a:ext cx="224798" cy="20061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41EF1E09-4D25-63D0-33A9-66252CF30B9D}"/>
              </a:ext>
            </a:extLst>
          </p:cNvPr>
          <p:cNvCxnSpPr>
            <a:cxnSpLocks/>
          </p:cNvCxnSpPr>
          <p:nvPr/>
        </p:nvCxnSpPr>
        <p:spPr>
          <a:xfrm flipH="1" flipV="1">
            <a:off x="8943498" y="1066800"/>
            <a:ext cx="555264" cy="31496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1D5D609B-260A-6D32-CF11-148B6B4F0A87}"/>
              </a:ext>
            </a:extLst>
          </p:cNvPr>
          <p:cNvSpPr/>
          <p:nvPr/>
        </p:nvSpPr>
        <p:spPr>
          <a:xfrm>
            <a:off x="9357310" y="1242992"/>
            <a:ext cx="383825" cy="2950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E72E978-4A48-E683-DCCC-FB858E65837E}"/>
              </a:ext>
            </a:extLst>
          </p:cNvPr>
          <p:cNvCxnSpPr>
            <a:cxnSpLocks/>
            <a:stCxn id="40" idx="0"/>
          </p:cNvCxnSpPr>
          <p:nvPr/>
        </p:nvCxnSpPr>
        <p:spPr>
          <a:xfrm flipH="1">
            <a:off x="8808720" y="508675"/>
            <a:ext cx="192837" cy="429813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4150274A-B7E7-8A39-B560-6CAC0519A0CC}"/>
              </a:ext>
            </a:extLst>
          </p:cNvPr>
          <p:cNvSpPr/>
          <p:nvPr/>
        </p:nvSpPr>
        <p:spPr>
          <a:xfrm rot="10800000">
            <a:off x="8673941" y="849805"/>
            <a:ext cx="1916931" cy="8581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CFF15F0D-0302-2DAC-9D52-E18C0AC3A221}"/>
              </a:ext>
            </a:extLst>
          </p:cNvPr>
          <p:cNvSpPr/>
          <p:nvPr/>
        </p:nvSpPr>
        <p:spPr>
          <a:xfrm>
            <a:off x="8673942" y="938488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B4F583C3-0635-D3B9-7769-FAC981BAF136}"/>
              </a:ext>
            </a:extLst>
          </p:cNvPr>
          <p:cNvSpPr/>
          <p:nvPr/>
        </p:nvSpPr>
        <p:spPr>
          <a:xfrm>
            <a:off x="8866779" y="508675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0066A26C-CF1A-3EE9-33B5-D07AE7CB4686}"/>
              </a:ext>
            </a:extLst>
          </p:cNvPr>
          <p:cNvSpPr/>
          <p:nvPr/>
        </p:nvSpPr>
        <p:spPr>
          <a:xfrm>
            <a:off x="9692728" y="607434"/>
            <a:ext cx="269557" cy="24919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548291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26818-8B2A-1FBE-E132-A3A1648A5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9628D53-52B0-7E2D-E5B6-826BACA3D7D3}"/>
              </a:ext>
            </a:extLst>
          </p:cNvPr>
          <p:cNvSpPr/>
          <p:nvPr/>
        </p:nvSpPr>
        <p:spPr>
          <a:xfrm>
            <a:off x="154770" y="117693"/>
            <a:ext cx="5801964" cy="35086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1147-1269 : Les Almohades unifient l’ensemble du Maghreb et l’al-Andalus en Espagne ; Arabisation du Maghreb occidental</a:t>
            </a:r>
            <a:endParaRPr lang="fr-FR" sz="1500" dirty="0"/>
          </a:p>
          <a:p>
            <a:endParaRPr lang="fr-FR" sz="1600" dirty="0"/>
          </a:p>
          <a:p>
            <a:r>
              <a:rPr lang="fr-FR" sz="1600" dirty="0"/>
              <a:t>*Au XIIe siècle…</a:t>
            </a:r>
          </a:p>
          <a:p>
            <a:endParaRPr lang="fr-FR" sz="1600" dirty="0"/>
          </a:p>
          <a:p>
            <a:r>
              <a:rPr lang="fr-FR" sz="1600" dirty="0"/>
              <a:t>*1120 : En Espagne, la Reconquista s’arrête un temps</a:t>
            </a:r>
          </a:p>
          <a:p>
            <a:r>
              <a:rPr lang="fr-FR" sz="1600" dirty="0"/>
              <a:t>NB : Jusqu’en 1147…</a:t>
            </a:r>
          </a:p>
          <a:p>
            <a:r>
              <a:rPr lang="fr-FR" sz="1600" dirty="0"/>
              <a:t>Les Almoravides d’Espagne y maintiennent leur domination</a:t>
            </a:r>
          </a:p>
          <a:p>
            <a:endParaRPr lang="fr-FR" sz="1600" dirty="0"/>
          </a:p>
          <a:p>
            <a:r>
              <a:rPr lang="fr-FR" sz="1600" dirty="0"/>
              <a:t>*En revanche, au Maghreb…</a:t>
            </a:r>
          </a:p>
          <a:p>
            <a:r>
              <a:rPr lang="fr-FR" sz="1600" dirty="0"/>
              <a:t>Hostilité grandissante au pouvoir des Almoravides</a:t>
            </a:r>
          </a:p>
          <a:p>
            <a:r>
              <a:rPr lang="fr-FR" sz="1600" dirty="0"/>
              <a:t>NB : Perte d’influence au sud-Sahara</a:t>
            </a:r>
          </a:p>
          <a:p>
            <a:endParaRPr lang="fr-FR" sz="1600" dirty="0"/>
          </a:p>
          <a:p>
            <a:r>
              <a:rPr lang="fr-FR" sz="1600" dirty="0"/>
              <a:t>*Et parmi, les contestataires, les Almohades…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E0B3291-DF64-EB77-E8D6-BAC3B54B0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096000" y="117693"/>
            <a:ext cx="5987452" cy="66226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63584AF1-3874-6A2D-590F-27E42905B0BC}"/>
              </a:ext>
            </a:extLst>
          </p:cNvPr>
          <p:cNvSpPr/>
          <p:nvPr/>
        </p:nvSpPr>
        <p:spPr>
          <a:xfrm>
            <a:off x="8490227" y="5881661"/>
            <a:ext cx="224798" cy="20061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74151AD-2245-7E4D-43A0-0B0172256BAB}"/>
              </a:ext>
            </a:extLst>
          </p:cNvPr>
          <p:cNvSpPr/>
          <p:nvPr/>
        </p:nvSpPr>
        <p:spPr>
          <a:xfrm rot="5160963">
            <a:off x="10928769" y="1704145"/>
            <a:ext cx="1093928" cy="84124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B6EACA7-D5DD-CB36-41AA-8B65A8C4C140}"/>
              </a:ext>
            </a:extLst>
          </p:cNvPr>
          <p:cNvSpPr/>
          <p:nvPr/>
        </p:nvSpPr>
        <p:spPr>
          <a:xfrm>
            <a:off x="11393378" y="1465984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8458A30-8DD8-FC31-5FBC-CFA9F7C96118}"/>
              </a:ext>
            </a:extLst>
          </p:cNvPr>
          <p:cNvSpPr/>
          <p:nvPr/>
        </p:nvSpPr>
        <p:spPr>
          <a:xfrm>
            <a:off x="11777203" y="1554035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3A0C84D-BB46-C472-9C45-974452C31931}"/>
              </a:ext>
            </a:extLst>
          </p:cNvPr>
          <p:cNvSpPr/>
          <p:nvPr/>
        </p:nvSpPr>
        <p:spPr>
          <a:xfrm>
            <a:off x="10270519" y="1849055"/>
            <a:ext cx="278533" cy="2592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E5F5058-D252-1195-C864-DE12E9B62441}"/>
              </a:ext>
            </a:extLst>
          </p:cNvPr>
          <p:cNvSpPr/>
          <p:nvPr/>
        </p:nvSpPr>
        <p:spPr>
          <a:xfrm rot="4732833">
            <a:off x="10060844" y="1628071"/>
            <a:ext cx="874844" cy="1167991"/>
          </a:xfrm>
          <a:prstGeom prst="ellips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DCC4BE2-6172-A5B9-A995-77AD0D707782}"/>
              </a:ext>
            </a:extLst>
          </p:cNvPr>
          <p:cNvSpPr/>
          <p:nvPr/>
        </p:nvSpPr>
        <p:spPr>
          <a:xfrm>
            <a:off x="8897813" y="2580450"/>
            <a:ext cx="383825" cy="29502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7786C35-19CE-8AA2-EBAF-EB11F4F3E024}"/>
              </a:ext>
            </a:extLst>
          </p:cNvPr>
          <p:cNvSpPr/>
          <p:nvPr/>
        </p:nvSpPr>
        <p:spPr>
          <a:xfrm>
            <a:off x="10759440" y="2432940"/>
            <a:ext cx="383825" cy="2950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CF10881-FCF5-BE8F-7E6C-9A45590E732A}"/>
              </a:ext>
            </a:extLst>
          </p:cNvPr>
          <p:cNvSpPr/>
          <p:nvPr/>
        </p:nvSpPr>
        <p:spPr>
          <a:xfrm rot="1669504">
            <a:off x="7842242" y="1746793"/>
            <a:ext cx="1830691" cy="4171881"/>
          </a:xfrm>
          <a:prstGeom prst="ellips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DB1D356-2F99-CABC-DFFA-E12969258E59}"/>
              </a:ext>
            </a:extLst>
          </p:cNvPr>
          <p:cNvSpPr/>
          <p:nvPr/>
        </p:nvSpPr>
        <p:spPr>
          <a:xfrm>
            <a:off x="9498762" y="1978689"/>
            <a:ext cx="383825" cy="2950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DBD8B7E-1DBD-2EF9-B8CA-4E7B0EF13D5E}"/>
              </a:ext>
            </a:extLst>
          </p:cNvPr>
          <p:cNvSpPr/>
          <p:nvPr/>
        </p:nvSpPr>
        <p:spPr>
          <a:xfrm rot="5400000">
            <a:off x="9455520" y="-478054"/>
            <a:ext cx="806272" cy="191398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46F0A5CC-1C2F-1A53-759F-00DFDD2A0714}"/>
              </a:ext>
            </a:extLst>
          </p:cNvPr>
          <p:cNvSpPr/>
          <p:nvPr/>
        </p:nvSpPr>
        <p:spPr>
          <a:xfrm>
            <a:off x="10432994" y="170402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8856AA1D-9DBC-0902-1C95-7F676E9727FB}"/>
              </a:ext>
            </a:extLst>
          </p:cNvPr>
          <p:cNvSpPr/>
          <p:nvPr/>
        </p:nvSpPr>
        <p:spPr>
          <a:xfrm>
            <a:off x="9516337" y="1696224"/>
            <a:ext cx="224798" cy="20061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1332535E-1CCA-15B5-FFD7-AE16FD0E4170}"/>
              </a:ext>
            </a:extLst>
          </p:cNvPr>
          <p:cNvSpPr/>
          <p:nvPr/>
        </p:nvSpPr>
        <p:spPr>
          <a:xfrm>
            <a:off x="9374194" y="1707937"/>
            <a:ext cx="224798" cy="20061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DEDE662B-8BB3-5836-B545-D866E98C88BD}"/>
              </a:ext>
            </a:extLst>
          </p:cNvPr>
          <p:cNvSpPr/>
          <p:nvPr/>
        </p:nvSpPr>
        <p:spPr>
          <a:xfrm rot="10800000">
            <a:off x="8673941" y="849805"/>
            <a:ext cx="1916931" cy="8581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32E79CEB-C3FC-9ADF-D83B-3059C6DD03AA}"/>
              </a:ext>
            </a:extLst>
          </p:cNvPr>
          <p:cNvSpPr/>
          <p:nvPr/>
        </p:nvSpPr>
        <p:spPr>
          <a:xfrm>
            <a:off x="9357310" y="1242992"/>
            <a:ext cx="383825" cy="2950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F97FB161-5193-E23B-3F43-D3B9CADFBDFE}"/>
              </a:ext>
            </a:extLst>
          </p:cNvPr>
          <p:cNvSpPr/>
          <p:nvPr/>
        </p:nvSpPr>
        <p:spPr>
          <a:xfrm>
            <a:off x="8866779" y="508675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B8FC4CE5-F138-4CE5-0983-C46B44E6772A}"/>
              </a:ext>
            </a:extLst>
          </p:cNvPr>
          <p:cNvSpPr/>
          <p:nvPr/>
        </p:nvSpPr>
        <p:spPr>
          <a:xfrm>
            <a:off x="9692728" y="607434"/>
            <a:ext cx="269557" cy="24919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717330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553B6-E3F2-3098-2536-58CEF0160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EA130E2-8330-29BA-6A58-B65DACE3900F}"/>
              </a:ext>
            </a:extLst>
          </p:cNvPr>
          <p:cNvSpPr/>
          <p:nvPr/>
        </p:nvSpPr>
        <p:spPr>
          <a:xfrm>
            <a:off x="154770" y="117693"/>
            <a:ext cx="5801964" cy="54476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1147-1269 : Les Almohades unifient l’ensemble du Maghreb et l’al-Andalus en Espagne ; Arabisation du Maghreb occidental</a:t>
            </a:r>
            <a:endParaRPr lang="fr-FR" sz="1500" dirty="0"/>
          </a:p>
          <a:p>
            <a:endParaRPr lang="fr-FR" sz="1600" dirty="0"/>
          </a:p>
          <a:p>
            <a:r>
              <a:rPr lang="fr-FR" sz="1600" dirty="0"/>
              <a:t>*1147-1269 : L’empire des Almohades…</a:t>
            </a:r>
          </a:p>
          <a:p>
            <a:endParaRPr lang="fr-FR" sz="1600" dirty="0"/>
          </a:p>
          <a:p>
            <a:r>
              <a:rPr lang="fr-FR" sz="1600" dirty="0"/>
              <a:t>*1125 : A </a:t>
            </a:r>
            <a:r>
              <a:rPr lang="fr-FR" sz="1600" dirty="0" err="1"/>
              <a:t>Tinmel</a:t>
            </a:r>
            <a:r>
              <a:rPr lang="fr-FR" sz="1600" dirty="0"/>
              <a:t>, dans le Haut-Atlas, au sud de Marrakech</a:t>
            </a:r>
          </a:p>
          <a:p>
            <a:r>
              <a:rPr lang="fr-FR" sz="1600" dirty="0"/>
              <a:t>Autour du Berbère </a:t>
            </a:r>
            <a:r>
              <a:rPr lang="fr-FR" sz="1600" dirty="0" err="1"/>
              <a:t>Masmouda</a:t>
            </a:r>
            <a:r>
              <a:rPr lang="fr-FR" sz="1600" dirty="0"/>
              <a:t> Ibn </a:t>
            </a:r>
            <a:r>
              <a:rPr lang="fr-FR" sz="1600" dirty="0" err="1"/>
              <a:t>Tumart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500" dirty="0"/>
              <a:t>Naissance de la confrérie</a:t>
            </a:r>
          </a:p>
          <a:p>
            <a:r>
              <a:rPr lang="fr-FR" sz="1500" dirty="0"/>
              <a:t>Des </a:t>
            </a:r>
            <a:r>
              <a:rPr lang="fr-FR" sz="1500" i="1" dirty="0"/>
              <a:t>al-</a:t>
            </a:r>
            <a:r>
              <a:rPr lang="fr-FR" sz="1500" i="1" dirty="0" err="1"/>
              <a:t>Muwahhidun</a:t>
            </a:r>
            <a:r>
              <a:rPr lang="fr-FR" sz="1500" dirty="0"/>
              <a:t>, Almohades, </a:t>
            </a:r>
            <a:r>
              <a:rPr lang="fr-FR" sz="1500" i="1" dirty="0"/>
              <a:t>Unitariens</a:t>
            </a:r>
          </a:p>
          <a:p>
            <a:endParaRPr lang="fr-FR" sz="1600" dirty="0"/>
          </a:p>
          <a:p>
            <a:r>
              <a:rPr lang="fr-FR" sz="1600" dirty="0"/>
              <a:t>*Ibn </a:t>
            </a:r>
            <a:r>
              <a:rPr lang="fr-FR" sz="1600" dirty="0" err="1"/>
              <a:t>Tumart</a:t>
            </a:r>
            <a:r>
              <a:rPr lang="fr-FR" sz="1600" dirty="0"/>
              <a:t>, sunnite plus rigoriste que les Almoravides</a:t>
            </a:r>
            <a:endParaRPr lang="fr-FR" sz="1600" i="1" dirty="0"/>
          </a:p>
          <a:p>
            <a:r>
              <a:rPr lang="fr-FR" sz="1600" i="1" dirty="0"/>
              <a:t>Il leur reproche de donner à Dieu une forme humaine</a:t>
            </a:r>
          </a:p>
          <a:p>
            <a:r>
              <a:rPr lang="fr-FR" sz="1600" i="1" dirty="0"/>
              <a:t>En interprétant de manière littérale les versets anthropomorphiques du Coran.</a:t>
            </a:r>
            <a:endParaRPr lang="fr-FR" sz="1600" dirty="0"/>
          </a:p>
          <a:p>
            <a:r>
              <a:rPr lang="fr-FR" sz="1600" dirty="0"/>
              <a:t>Pascal </a:t>
            </a:r>
            <a:r>
              <a:rPr lang="fr-FR" sz="1600" dirty="0" err="1"/>
              <a:t>Buresi</a:t>
            </a:r>
            <a:r>
              <a:rPr lang="fr-FR" sz="1600" dirty="0"/>
              <a:t>, L’Histoire hors-série n° 110, p. 35</a:t>
            </a:r>
          </a:p>
          <a:p>
            <a:endParaRPr lang="fr-FR" sz="1600" dirty="0"/>
          </a:p>
          <a:p>
            <a:r>
              <a:rPr lang="fr-FR" sz="1600" dirty="0"/>
              <a:t>*1130 : Mort d’Ibn </a:t>
            </a:r>
            <a:r>
              <a:rPr lang="fr-FR" sz="1600" dirty="0" err="1"/>
              <a:t>Tumart</a:t>
            </a:r>
            <a:endParaRPr lang="fr-FR" sz="1600" dirty="0"/>
          </a:p>
          <a:p>
            <a:r>
              <a:rPr lang="fr-FR" sz="1600" dirty="0"/>
              <a:t>Son disciple</a:t>
            </a:r>
          </a:p>
          <a:p>
            <a:r>
              <a:rPr lang="fr-FR" sz="1600" dirty="0"/>
              <a:t>Le Berbère Zénète </a:t>
            </a:r>
            <a:r>
              <a:rPr lang="fr-FR" sz="1600" u="sng" dirty="0" err="1"/>
              <a:t>Abd</a:t>
            </a:r>
            <a:r>
              <a:rPr lang="fr-FR" sz="1600" u="sng" dirty="0"/>
              <a:t> al-</a:t>
            </a:r>
            <a:r>
              <a:rPr lang="fr-FR" sz="1600" u="sng" dirty="0" err="1"/>
              <a:t>Mumin</a:t>
            </a:r>
            <a:endParaRPr lang="fr-FR" sz="1600" u="sng" dirty="0"/>
          </a:p>
          <a:p>
            <a:r>
              <a:rPr lang="fr-FR" sz="1600" dirty="0"/>
              <a:t>NB : Né à </a:t>
            </a:r>
            <a:r>
              <a:rPr lang="fr-FR" sz="1600" dirty="0" err="1"/>
              <a:t>Nedroma</a:t>
            </a:r>
            <a:r>
              <a:rPr lang="fr-FR" sz="1600" dirty="0"/>
              <a:t>, près de Tlemcen</a:t>
            </a:r>
          </a:p>
          <a:p>
            <a:r>
              <a:rPr lang="fr-FR" sz="1600" dirty="0"/>
              <a:t>Lui succède…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44C1191-3177-989F-0E29-2291CD292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096000" y="117693"/>
            <a:ext cx="5987452" cy="66226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D35F2B2C-E831-4F2B-70A1-CCDEDCE93A84}"/>
              </a:ext>
            </a:extLst>
          </p:cNvPr>
          <p:cNvSpPr/>
          <p:nvPr/>
        </p:nvSpPr>
        <p:spPr>
          <a:xfrm>
            <a:off x="8490227" y="5881661"/>
            <a:ext cx="224798" cy="20061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51E2F8E-EFBF-DDBD-48BD-04F95F75A4D8}"/>
              </a:ext>
            </a:extLst>
          </p:cNvPr>
          <p:cNvSpPr/>
          <p:nvPr/>
        </p:nvSpPr>
        <p:spPr>
          <a:xfrm rot="5160963">
            <a:off x="10928769" y="1704145"/>
            <a:ext cx="1093928" cy="84124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5528275-62B8-659B-ACAA-8EF6FD508B60}"/>
              </a:ext>
            </a:extLst>
          </p:cNvPr>
          <p:cNvSpPr/>
          <p:nvPr/>
        </p:nvSpPr>
        <p:spPr>
          <a:xfrm>
            <a:off x="11393378" y="1465984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F53362C-3DBF-E798-B8EB-CF47EB9036ED}"/>
              </a:ext>
            </a:extLst>
          </p:cNvPr>
          <p:cNvSpPr/>
          <p:nvPr/>
        </p:nvSpPr>
        <p:spPr>
          <a:xfrm>
            <a:off x="11777203" y="1554035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E652F46-90B8-A405-790E-586A9CD9143F}"/>
              </a:ext>
            </a:extLst>
          </p:cNvPr>
          <p:cNvSpPr/>
          <p:nvPr/>
        </p:nvSpPr>
        <p:spPr>
          <a:xfrm>
            <a:off x="10270519" y="1849055"/>
            <a:ext cx="278533" cy="2592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27D5BC1-C8D2-16F8-D08D-1F1B5DB107E7}"/>
              </a:ext>
            </a:extLst>
          </p:cNvPr>
          <p:cNvSpPr/>
          <p:nvPr/>
        </p:nvSpPr>
        <p:spPr>
          <a:xfrm rot="4732833">
            <a:off x="10060844" y="1628071"/>
            <a:ext cx="874844" cy="1167991"/>
          </a:xfrm>
          <a:prstGeom prst="ellips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858C77F-07EC-DCBF-B536-18DFFB6DA7DD}"/>
              </a:ext>
            </a:extLst>
          </p:cNvPr>
          <p:cNvSpPr/>
          <p:nvPr/>
        </p:nvSpPr>
        <p:spPr>
          <a:xfrm>
            <a:off x="8897813" y="2580450"/>
            <a:ext cx="383825" cy="29502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CA04CE9-A9AD-8EB0-1E64-781C5437191D}"/>
              </a:ext>
            </a:extLst>
          </p:cNvPr>
          <p:cNvSpPr/>
          <p:nvPr/>
        </p:nvSpPr>
        <p:spPr>
          <a:xfrm>
            <a:off x="10759440" y="2432940"/>
            <a:ext cx="383825" cy="2950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E9C8393-7885-F608-941A-9C958BDF2F76}"/>
              </a:ext>
            </a:extLst>
          </p:cNvPr>
          <p:cNvSpPr/>
          <p:nvPr/>
        </p:nvSpPr>
        <p:spPr>
          <a:xfrm rot="1669504">
            <a:off x="7842242" y="1746793"/>
            <a:ext cx="1830691" cy="4171881"/>
          </a:xfrm>
          <a:prstGeom prst="ellips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5062026-C2B5-8B26-5042-ACE1BCABD905}"/>
              </a:ext>
            </a:extLst>
          </p:cNvPr>
          <p:cNvSpPr/>
          <p:nvPr/>
        </p:nvSpPr>
        <p:spPr>
          <a:xfrm>
            <a:off x="9498762" y="1978689"/>
            <a:ext cx="383825" cy="2950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566D6FB-8DB9-E263-CF64-03FA99542DC6}"/>
              </a:ext>
            </a:extLst>
          </p:cNvPr>
          <p:cNvSpPr/>
          <p:nvPr/>
        </p:nvSpPr>
        <p:spPr>
          <a:xfrm rot="5400000">
            <a:off x="9455520" y="-478054"/>
            <a:ext cx="806272" cy="191398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1E0F8FEB-4B69-33E7-2F95-3163CA72A961}"/>
              </a:ext>
            </a:extLst>
          </p:cNvPr>
          <p:cNvSpPr/>
          <p:nvPr/>
        </p:nvSpPr>
        <p:spPr>
          <a:xfrm>
            <a:off x="10432994" y="170402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78294A78-4AA3-BB76-8364-ED48708469BE}"/>
              </a:ext>
            </a:extLst>
          </p:cNvPr>
          <p:cNvSpPr/>
          <p:nvPr/>
        </p:nvSpPr>
        <p:spPr>
          <a:xfrm>
            <a:off x="9516337" y="1696224"/>
            <a:ext cx="224798" cy="20061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1057202C-1B34-47FE-0A77-9EA35B99A034}"/>
              </a:ext>
            </a:extLst>
          </p:cNvPr>
          <p:cNvSpPr/>
          <p:nvPr/>
        </p:nvSpPr>
        <p:spPr>
          <a:xfrm>
            <a:off x="9374194" y="1707937"/>
            <a:ext cx="224798" cy="20061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6FD8686E-C357-769E-80FF-C02C2D26D34D}"/>
              </a:ext>
            </a:extLst>
          </p:cNvPr>
          <p:cNvSpPr/>
          <p:nvPr/>
        </p:nvSpPr>
        <p:spPr>
          <a:xfrm rot="10800000">
            <a:off x="8673941" y="849805"/>
            <a:ext cx="1916931" cy="8581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3AA766A-EFFC-DCEE-0385-D70359FA1A85}"/>
              </a:ext>
            </a:extLst>
          </p:cNvPr>
          <p:cNvSpPr/>
          <p:nvPr/>
        </p:nvSpPr>
        <p:spPr>
          <a:xfrm>
            <a:off x="9357310" y="1242992"/>
            <a:ext cx="383825" cy="2950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D2A2A93C-596D-DF37-3FEF-7388C5402836}"/>
              </a:ext>
            </a:extLst>
          </p:cNvPr>
          <p:cNvSpPr/>
          <p:nvPr/>
        </p:nvSpPr>
        <p:spPr>
          <a:xfrm>
            <a:off x="8866779" y="508675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E1CB89CA-0E82-2AB3-9035-92B8224F0632}"/>
              </a:ext>
            </a:extLst>
          </p:cNvPr>
          <p:cNvSpPr/>
          <p:nvPr/>
        </p:nvSpPr>
        <p:spPr>
          <a:xfrm>
            <a:off x="9114606" y="2928254"/>
            <a:ext cx="383825" cy="29502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5A6F1642-B052-CE8A-2ABF-2852613DFD4E}"/>
              </a:ext>
            </a:extLst>
          </p:cNvPr>
          <p:cNvSpPr/>
          <p:nvPr/>
        </p:nvSpPr>
        <p:spPr>
          <a:xfrm>
            <a:off x="9692728" y="607434"/>
            <a:ext cx="269557" cy="24919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055125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AB60B-23BA-FFA5-5752-077B6BA45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B56F1A-DD3D-C062-C249-65DFEE2E00CE}"/>
              </a:ext>
            </a:extLst>
          </p:cNvPr>
          <p:cNvSpPr/>
          <p:nvPr/>
        </p:nvSpPr>
        <p:spPr>
          <a:xfrm>
            <a:off x="154770" y="117693"/>
            <a:ext cx="5863654" cy="49859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1147-1269 : Les Almohades unifient l’ensemble du Maghreb et l’al-Andalus en Espagne ; Arabisation du Maghreb occidental</a:t>
            </a:r>
            <a:endParaRPr lang="fr-FR" sz="1500" dirty="0"/>
          </a:p>
          <a:p>
            <a:endParaRPr lang="fr-FR" sz="1600" dirty="0"/>
          </a:p>
          <a:p>
            <a:r>
              <a:rPr lang="fr-FR" sz="1600" dirty="0"/>
              <a:t>*1145-47 : Les Almohades d’</a:t>
            </a:r>
            <a:r>
              <a:rPr lang="fr-FR" sz="1600" dirty="0" err="1"/>
              <a:t>Abd</a:t>
            </a:r>
            <a:r>
              <a:rPr lang="fr-FR" sz="1600" dirty="0"/>
              <a:t> al-</a:t>
            </a:r>
            <a:r>
              <a:rPr lang="fr-FR" sz="1600" dirty="0" err="1"/>
              <a:t>Mumin</a:t>
            </a:r>
            <a:endParaRPr lang="fr-FR" sz="1600" dirty="0"/>
          </a:p>
          <a:p>
            <a:r>
              <a:rPr lang="fr-FR" sz="1600" dirty="0"/>
              <a:t>Conquièrent le Maroc : Tlemcen ; Puis Fès et Marrakech</a:t>
            </a:r>
          </a:p>
          <a:p>
            <a:endParaRPr lang="fr-FR" sz="1600" dirty="0"/>
          </a:p>
          <a:p>
            <a:r>
              <a:rPr lang="fr-FR" sz="1600" dirty="0"/>
              <a:t>*Avec les Almohades</a:t>
            </a:r>
          </a:p>
          <a:p>
            <a:r>
              <a:rPr lang="fr-FR" sz="1600" dirty="0"/>
              <a:t>Politiquement, une simple succession des Almoravides</a:t>
            </a:r>
          </a:p>
          <a:p>
            <a:r>
              <a:rPr lang="fr-FR" sz="1600" dirty="0"/>
              <a:t>Mais religieusement, c’est une rupture ; Ainsi…</a:t>
            </a:r>
          </a:p>
          <a:p>
            <a:endParaRPr lang="fr-FR" sz="1600" i="1" dirty="0"/>
          </a:p>
          <a:p>
            <a:r>
              <a:rPr lang="fr-FR" sz="1600" i="1" dirty="0"/>
              <a:t>Pour </a:t>
            </a:r>
            <a:r>
              <a:rPr lang="fr-FR" sz="1600" i="1" dirty="0" err="1"/>
              <a:t>Abd</a:t>
            </a:r>
            <a:r>
              <a:rPr lang="fr-FR" sz="1600" i="1" dirty="0"/>
              <a:t> al-</a:t>
            </a:r>
            <a:r>
              <a:rPr lang="fr-FR" sz="1600" i="1" dirty="0" err="1"/>
              <a:t>Mumin</a:t>
            </a:r>
            <a:r>
              <a:rPr lang="fr-FR" sz="1600" i="1" dirty="0"/>
              <a:t>…</a:t>
            </a:r>
          </a:p>
          <a:p>
            <a:r>
              <a:rPr lang="fr-FR" sz="1600" i="1" dirty="0"/>
              <a:t>Il s’agit de refonder en Occident, l’empire islamique originel.</a:t>
            </a:r>
          </a:p>
          <a:p>
            <a:r>
              <a:rPr lang="fr-FR" sz="1600" i="1" dirty="0"/>
              <a:t>A Marrakech, </a:t>
            </a:r>
            <a:r>
              <a:rPr lang="fr-FR" sz="1600" i="1" dirty="0" err="1"/>
              <a:t>Abd</a:t>
            </a:r>
            <a:r>
              <a:rPr lang="fr-FR" sz="1600" i="1" dirty="0"/>
              <a:t> al-</a:t>
            </a:r>
            <a:r>
              <a:rPr lang="fr-FR" sz="1600" i="1" dirty="0" err="1"/>
              <a:t>Mumin</a:t>
            </a:r>
            <a:r>
              <a:rPr lang="fr-FR" sz="1600" i="1" dirty="0"/>
              <a:t>, contrairement aux Almoravides,</a:t>
            </a:r>
          </a:p>
          <a:p>
            <a:r>
              <a:rPr lang="fr-FR" sz="1600" i="1" dirty="0"/>
              <a:t>Rejette la suzeraineté des Abbassides.</a:t>
            </a:r>
          </a:p>
          <a:p>
            <a:r>
              <a:rPr lang="fr-FR" sz="1600" i="1" dirty="0"/>
              <a:t>La réforme almohade est </a:t>
            </a:r>
            <a:r>
              <a:rPr lang="fr-FR" sz="1600" dirty="0"/>
              <a:t>une révélation-bis</a:t>
            </a:r>
            <a:r>
              <a:rPr lang="fr-FR" sz="1600" i="1" dirty="0"/>
              <a:t>. 500 ans après Mahomet, Ibn </a:t>
            </a:r>
            <a:r>
              <a:rPr lang="fr-FR" sz="1600" i="1" dirty="0" err="1"/>
              <a:t>Tumart</a:t>
            </a:r>
            <a:r>
              <a:rPr lang="fr-FR" sz="1600" i="1" dirty="0"/>
              <a:t> est le Mahdi-Prophète et </a:t>
            </a:r>
            <a:r>
              <a:rPr lang="fr-FR" sz="1600" i="1" dirty="0" err="1"/>
              <a:t>Abd</a:t>
            </a:r>
            <a:r>
              <a:rPr lang="fr-FR" sz="1600" i="1" dirty="0"/>
              <a:t> al-</a:t>
            </a:r>
            <a:r>
              <a:rPr lang="fr-FR" sz="1600" i="1" dirty="0" err="1"/>
              <a:t>Mumin</a:t>
            </a:r>
            <a:r>
              <a:rPr lang="fr-FR" sz="1600" i="1" dirty="0"/>
              <a:t>,</a:t>
            </a:r>
          </a:p>
          <a:p>
            <a:r>
              <a:rPr lang="fr-FR" sz="1600" i="1" dirty="0"/>
              <a:t>son 1</a:t>
            </a:r>
            <a:r>
              <a:rPr lang="fr-FR" sz="1600" i="1" baseline="30000" dirty="0"/>
              <a:t>er</a:t>
            </a:r>
            <a:r>
              <a:rPr lang="fr-FR" sz="1600" i="1" dirty="0"/>
              <a:t> calife : une nouvelle ère des califats commence.</a:t>
            </a:r>
          </a:p>
          <a:p>
            <a:r>
              <a:rPr lang="fr-FR" sz="1600" dirty="0"/>
              <a:t>Pascal </a:t>
            </a:r>
            <a:r>
              <a:rPr lang="fr-FR" sz="1600" dirty="0" err="1"/>
              <a:t>Buresi</a:t>
            </a:r>
            <a:r>
              <a:rPr lang="fr-FR" sz="1600" dirty="0"/>
              <a:t>, L’Histoire hors-série n° 110, p. 36</a:t>
            </a:r>
          </a:p>
          <a:p>
            <a:endParaRPr lang="fr-FR" sz="1600" dirty="0"/>
          </a:p>
          <a:p>
            <a:r>
              <a:rPr lang="fr-FR" sz="1600" dirty="0"/>
              <a:t>*Reprenons le récit…</a:t>
            </a:r>
          </a:p>
        </p:txBody>
      </p:sp>
      <p:pic>
        <p:nvPicPr>
          <p:cNvPr id="74" name="Image 73">
            <a:extLst>
              <a:ext uri="{FF2B5EF4-FFF2-40B4-BE49-F238E27FC236}">
                <a16:creationId xmlns:a16="http://schemas.microsoft.com/office/drawing/2014/main" id="{1155F1B0-5A30-9EE6-9365-0E8A3E0D3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096000" y="117693"/>
            <a:ext cx="5987452" cy="66226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5" name="Ellipse 74">
            <a:extLst>
              <a:ext uri="{FF2B5EF4-FFF2-40B4-BE49-F238E27FC236}">
                <a16:creationId xmlns:a16="http://schemas.microsoft.com/office/drawing/2014/main" id="{51C1C2F6-CE7E-B059-FDEF-39EA4CE58ED7}"/>
              </a:ext>
            </a:extLst>
          </p:cNvPr>
          <p:cNvSpPr/>
          <p:nvPr/>
        </p:nvSpPr>
        <p:spPr>
          <a:xfrm>
            <a:off x="8490227" y="5881661"/>
            <a:ext cx="224798" cy="20061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D6279D25-4F37-6484-14D7-66C9E5BA732C}"/>
              </a:ext>
            </a:extLst>
          </p:cNvPr>
          <p:cNvSpPr/>
          <p:nvPr/>
        </p:nvSpPr>
        <p:spPr>
          <a:xfrm rot="5160963">
            <a:off x="10928769" y="1704145"/>
            <a:ext cx="1093928" cy="84124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281EC429-62B3-EE77-F974-1F51313F2651}"/>
              </a:ext>
            </a:extLst>
          </p:cNvPr>
          <p:cNvSpPr/>
          <p:nvPr/>
        </p:nvSpPr>
        <p:spPr>
          <a:xfrm>
            <a:off x="11393378" y="1465984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BBF06304-A0BA-E8DE-3BD0-2D004BF5A821}"/>
              </a:ext>
            </a:extLst>
          </p:cNvPr>
          <p:cNvSpPr/>
          <p:nvPr/>
        </p:nvSpPr>
        <p:spPr>
          <a:xfrm>
            <a:off x="11777203" y="1554035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EDB28A5D-2138-CC80-C0C9-834FB6DAA712}"/>
              </a:ext>
            </a:extLst>
          </p:cNvPr>
          <p:cNvSpPr/>
          <p:nvPr/>
        </p:nvSpPr>
        <p:spPr>
          <a:xfrm rot="4732833">
            <a:off x="9848894" y="1892115"/>
            <a:ext cx="862798" cy="72401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CA5B44A5-B887-3283-C1FD-602188F12ADF}"/>
              </a:ext>
            </a:extLst>
          </p:cNvPr>
          <p:cNvSpPr/>
          <p:nvPr/>
        </p:nvSpPr>
        <p:spPr>
          <a:xfrm>
            <a:off x="8897813" y="2580450"/>
            <a:ext cx="383825" cy="2950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F3853D37-889D-D270-05E5-6B9680919566}"/>
              </a:ext>
            </a:extLst>
          </p:cNvPr>
          <p:cNvSpPr/>
          <p:nvPr/>
        </p:nvSpPr>
        <p:spPr>
          <a:xfrm rot="1669504">
            <a:off x="8926346" y="1682758"/>
            <a:ext cx="1043703" cy="175177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6B9032F1-8F68-33F4-2717-65DBB457BBC3}"/>
              </a:ext>
            </a:extLst>
          </p:cNvPr>
          <p:cNvSpPr/>
          <p:nvPr/>
        </p:nvSpPr>
        <p:spPr>
          <a:xfrm rot="5400000">
            <a:off x="9455520" y="-478054"/>
            <a:ext cx="806272" cy="191398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9B2712B6-54F8-173C-920F-4B6DD9077E3A}"/>
              </a:ext>
            </a:extLst>
          </p:cNvPr>
          <p:cNvSpPr/>
          <p:nvPr/>
        </p:nvSpPr>
        <p:spPr>
          <a:xfrm>
            <a:off x="10432994" y="170402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43D55AF5-8C20-C694-154D-D22D704CA9E3}"/>
              </a:ext>
            </a:extLst>
          </p:cNvPr>
          <p:cNvSpPr/>
          <p:nvPr/>
        </p:nvSpPr>
        <p:spPr>
          <a:xfrm>
            <a:off x="9516337" y="1696224"/>
            <a:ext cx="224798" cy="2006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4D31A5B7-C5E2-723E-CD4F-4E10143C6DA2}"/>
              </a:ext>
            </a:extLst>
          </p:cNvPr>
          <p:cNvSpPr/>
          <p:nvPr/>
        </p:nvSpPr>
        <p:spPr>
          <a:xfrm>
            <a:off x="9374194" y="1707937"/>
            <a:ext cx="224798" cy="2006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60CA43A2-48F0-8F75-A386-93E4D2DC2341}"/>
              </a:ext>
            </a:extLst>
          </p:cNvPr>
          <p:cNvSpPr/>
          <p:nvPr/>
        </p:nvSpPr>
        <p:spPr>
          <a:xfrm rot="10800000">
            <a:off x="8673941" y="849805"/>
            <a:ext cx="1916931" cy="8581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FD8A57B7-0739-8D3D-540E-ED91C64A6C60}"/>
              </a:ext>
            </a:extLst>
          </p:cNvPr>
          <p:cNvSpPr/>
          <p:nvPr/>
        </p:nvSpPr>
        <p:spPr>
          <a:xfrm>
            <a:off x="9692728" y="607434"/>
            <a:ext cx="269557" cy="24919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9D355B9D-6A95-E45D-673D-4FEA57DE455A}"/>
              </a:ext>
            </a:extLst>
          </p:cNvPr>
          <p:cNvSpPr/>
          <p:nvPr/>
        </p:nvSpPr>
        <p:spPr>
          <a:xfrm>
            <a:off x="9357310" y="1242992"/>
            <a:ext cx="383825" cy="2950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32BD090A-FE04-5BB9-1566-E742CDDB9A34}"/>
              </a:ext>
            </a:extLst>
          </p:cNvPr>
          <p:cNvCxnSpPr>
            <a:cxnSpLocks/>
          </p:cNvCxnSpPr>
          <p:nvPr/>
        </p:nvCxnSpPr>
        <p:spPr>
          <a:xfrm flipV="1">
            <a:off x="9281638" y="2273709"/>
            <a:ext cx="409037" cy="81493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7DFDC998-66BD-511B-88AE-4A2724C6B202}"/>
              </a:ext>
            </a:extLst>
          </p:cNvPr>
          <p:cNvCxnSpPr>
            <a:cxnSpLocks/>
            <a:endCxn id="81" idx="4"/>
          </p:cNvCxnSpPr>
          <p:nvPr/>
        </p:nvCxnSpPr>
        <p:spPr>
          <a:xfrm flipH="1" flipV="1">
            <a:off x="9089726" y="2875470"/>
            <a:ext cx="191912" cy="21317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Ellipse 102">
            <a:extLst>
              <a:ext uri="{FF2B5EF4-FFF2-40B4-BE49-F238E27FC236}">
                <a16:creationId xmlns:a16="http://schemas.microsoft.com/office/drawing/2014/main" id="{4E30845B-E81A-91C0-B027-EC2897208416}"/>
              </a:ext>
            </a:extLst>
          </p:cNvPr>
          <p:cNvSpPr/>
          <p:nvPr/>
        </p:nvSpPr>
        <p:spPr>
          <a:xfrm>
            <a:off x="9114606" y="2928254"/>
            <a:ext cx="383825" cy="29502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7BABBA06-A8E5-C027-A6F1-BE5505BD4A2D}"/>
              </a:ext>
            </a:extLst>
          </p:cNvPr>
          <p:cNvSpPr/>
          <p:nvPr/>
        </p:nvSpPr>
        <p:spPr>
          <a:xfrm>
            <a:off x="8866779" y="508675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6764B36-40C7-194C-DEEB-3617A46C0EF4}"/>
              </a:ext>
            </a:extLst>
          </p:cNvPr>
          <p:cNvCxnSpPr>
            <a:cxnSpLocks/>
            <a:stCxn id="103" idx="7"/>
          </p:cNvCxnSpPr>
          <p:nvPr/>
        </p:nvCxnSpPr>
        <p:spPr>
          <a:xfrm flipV="1">
            <a:off x="9442221" y="2070354"/>
            <a:ext cx="869088" cy="90110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E81FA70B-1074-0D59-DD6A-4E20ED9AE5F2}"/>
              </a:ext>
            </a:extLst>
          </p:cNvPr>
          <p:cNvSpPr/>
          <p:nvPr/>
        </p:nvSpPr>
        <p:spPr>
          <a:xfrm>
            <a:off x="9498762" y="1978689"/>
            <a:ext cx="383825" cy="2950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E7D1637-F75F-412B-F494-3296B0CB4425}"/>
              </a:ext>
            </a:extLst>
          </p:cNvPr>
          <p:cNvSpPr/>
          <p:nvPr/>
        </p:nvSpPr>
        <p:spPr>
          <a:xfrm>
            <a:off x="10270519" y="1849055"/>
            <a:ext cx="278533" cy="25926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975360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0292E-4A5B-C2DD-6B1A-56F072E6E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DAF609C-F447-C2E0-3C1E-E23B7324B857}"/>
              </a:ext>
            </a:extLst>
          </p:cNvPr>
          <p:cNvSpPr/>
          <p:nvPr/>
        </p:nvSpPr>
        <p:spPr>
          <a:xfrm>
            <a:off x="71120" y="117693"/>
            <a:ext cx="3819028" cy="57554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1147-1269 : Les Almohades unifient l’ensemble du Maghreb et l’al-Andalus en Espagne ; Arabisation du Maghreb occidental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*1150 : A l’est, vers le Maghreb oriental…</a:t>
            </a:r>
          </a:p>
          <a:p>
            <a:r>
              <a:rPr lang="fr-FR" sz="1600" dirty="0"/>
              <a:t>Les Almohades poursuivent leurs conquêtes</a:t>
            </a:r>
          </a:p>
          <a:p>
            <a:endParaRPr lang="fr-FR" sz="1600" dirty="0"/>
          </a:p>
          <a:p>
            <a:r>
              <a:rPr lang="fr-FR" sz="1600" dirty="0"/>
              <a:t>*1152 : </a:t>
            </a:r>
            <a:r>
              <a:rPr lang="fr-FR" sz="1600" dirty="0" err="1"/>
              <a:t>Abd</a:t>
            </a:r>
            <a:r>
              <a:rPr lang="fr-FR" sz="1600" dirty="0"/>
              <a:t> al-</a:t>
            </a:r>
            <a:r>
              <a:rPr lang="fr-FR" sz="1600" dirty="0" err="1"/>
              <a:t>Mumin</a:t>
            </a:r>
            <a:r>
              <a:rPr lang="fr-FR" sz="1600" dirty="0"/>
              <a:t> conquiert</a:t>
            </a:r>
          </a:p>
          <a:p>
            <a:r>
              <a:rPr lang="fr-FR" sz="1600" dirty="0"/>
              <a:t>Le royaume des Hammadides</a:t>
            </a:r>
          </a:p>
          <a:p>
            <a:endParaRPr lang="fr-FR" sz="1600" dirty="0"/>
          </a:p>
          <a:p>
            <a:r>
              <a:rPr lang="fr-FR" sz="1600" dirty="0"/>
              <a:t>*1152 : A Sétif, il défait les Banu Hilal</a:t>
            </a:r>
          </a:p>
          <a:p>
            <a:r>
              <a:rPr lang="fr-FR" sz="1600" dirty="0"/>
              <a:t>Mais ensuite, loin de les repousser</a:t>
            </a:r>
          </a:p>
          <a:p>
            <a:r>
              <a:rPr lang="fr-FR" sz="1600" dirty="0"/>
              <a:t>Il les installe dans la plaine </a:t>
            </a:r>
            <a:r>
              <a:rPr lang="fr-FR" sz="1500" dirty="0"/>
              <a:t>atlantique Peuplée de Berbères </a:t>
            </a:r>
            <a:r>
              <a:rPr lang="fr-FR" sz="1500" dirty="0" err="1"/>
              <a:t>Masmoudas</a:t>
            </a:r>
            <a:r>
              <a:rPr lang="fr-FR" sz="1500" dirty="0"/>
              <a:t> ; </a:t>
            </a:r>
            <a:r>
              <a:rPr lang="fr-FR" sz="1600" dirty="0"/>
              <a:t>Puis…</a:t>
            </a:r>
          </a:p>
          <a:p>
            <a:endParaRPr lang="fr-FR" sz="1600" dirty="0"/>
          </a:p>
          <a:p>
            <a:r>
              <a:rPr lang="fr-FR" sz="1600" dirty="0"/>
              <a:t>*1160 : Il reprend</a:t>
            </a:r>
          </a:p>
          <a:p>
            <a:r>
              <a:rPr lang="fr-FR" sz="1600" dirty="0"/>
              <a:t>Mahdia et l’Ifriqiya aux Normands</a:t>
            </a:r>
          </a:p>
          <a:p>
            <a:r>
              <a:rPr lang="fr-FR" sz="1600" dirty="0"/>
              <a:t>NB : Conquise en 1146-48</a:t>
            </a:r>
          </a:p>
          <a:p>
            <a:endParaRPr lang="fr-FR" sz="1600" dirty="0"/>
          </a:p>
          <a:p>
            <a:r>
              <a:rPr lang="fr-FR" sz="1600" dirty="0"/>
              <a:t>*1160 : La Maghreb réunifié</a:t>
            </a:r>
          </a:p>
          <a:p>
            <a:r>
              <a:rPr lang="fr-FR" sz="1600" dirty="0"/>
              <a:t>Mais comme en 1085, en Espagne</a:t>
            </a:r>
          </a:p>
          <a:p>
            <a:r>
              <a:rPr lang="fr-FR" sz="1600" dirty="0"/>
              <a:t>La </a:t>
            </a:r>
            <a:r>
              <a:rPr lang="fr-FR" sz="1600" i="1" dirty="0"/>
              <a:t>menace chrétienne</a:t>
            </a:r>
            <a:r>
              <a:rPr lang="fr-FR" sz="1600" dirty="0"/>
              <a:t> est réapparue…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E6FBEB-6DDD-CAE6-9FCC-84643FA3A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948780" y="117692"/>
            <a:ext cx="8088450" cy="41291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2F46EED3-6387-0C6C-2247-F77C7E2E203A}"/>
              </a:ext>
            </a:extLst>
          </p:cNvPr>
          <p:cNvSpPr/>
          <p:nvPr/>
        </p:nvSpPr>
        <p:spPr>
          <a:xfrm>
            <a:off x="6908801" y="3429000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5749EFD-499F-C60C-BFF9-976BF71C6361}"/>
              </a:ext>
            </a:extLst>
          </p:cNvPr>
          <p:cNvSpPr/>
          <p:nvPr/>
        </p:nvSpPr>
        <p:spPr>
          <a:xfrm>
            <a:off x="6971532" y="794667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AA122A9-296F-EC4C-381B-5D4741A9D484}"/>
              </a:ext>
            </a:extLst>
          </p:cNvPr>
          <p:cNvSpPr/>
          <p:nvPr/>
        </p:nvSpPr>
        <p:spPr>
          <a:xfrm>
            <a:off x="8451794" y="640165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2E4D5D1-4160-8BA7-163E-0AA698D682ED}"/>
              </a:ext>
            </a:extLst>
          </p:cNvPr>
          <p:cNvSpPr/>
          <p:nvPr/>
        </p:nvSpPr>
        <p:spPr>
          <a:xfrm>
            <a:off x="7418687" y="2218767"/>
            <a:ext cx="224798" cy="2006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CDF52F0-7EB7-3492-6049-942985AC215C}"/>
              </a:ext>
            </a:extLst>
          </p:cNvPr>
          <p:cNvSpPr/>
          <p:nvPr/>
        </p:nvSpPr>
        <p:spPr>
          <a:xfrm>
            <a:off x="7555996" y="2182286"/>
            <a:ext cx="224798" cy="2006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B45604F-2CBB-47ED-0E9A-8469830632B7}"/>
              </a:ext>
            </a:extLst>
          </p:cNvPr>
          <p:cNvSpPr/>
          <p:nvPr/>
        </p:nvSpPr>
        <p:spPr>
          <a:xfrm rot="10483258">
            <a:off x="6697979" y="1257880"/>
            <a:ext cx="2035952" cy="89985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F5A6600-6807-2D53-6CD2-30F0DD8DDA9B}"/>
              </a:ext>
            </a:extLst>
          </p:cNvPr>
          <p:cNvSpPr/>
          <p:nvPr/>
        </p:nvSpPr>
        <p:spPr>
          <a:xfrm>
            <a:off x="11541762" y="1686372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D1109A5-CA3F-8706-B7E7-04EE581038FB}"/>
              </a:ext>
            </a:extLst>
          </p:cNvPr>
          <p:cNvSpPr/>
          <p:nvPr/>
        </p:nvSpPr>
        <p:spPr>
          <a:xfrm>
            <a:off x="11541762" y="750240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N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9A49E22-8219-3F1C-2D7F-41B2B4FFD630}"/>
              </a:ext>
            </a:extLst>
          </p:cNvPr>
          <p:cNvCxnSpPr>
            <a:cxnSpLocks/>
            <a:stCxn id="43" idx="6"/>
          </p:cNvCxnSpPr>
          <p:nvPr/>
        </p:nvCxnSpPr>
        <p:spPr>
          <a:xfrm flipV="1">
            <a:off x="7874001" y="2486325"/>
            <a:ext cx="485109" cy="12435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5ADC2610-7EED-B510-6FCD-6DB9CC1576E3}"/>
              </a:ext>
            </a:extLst>
          </p:cNvPr>
          <p:cNvCxnSpPr>
            <a:cxnSpLocks/>
          </p:cNvCxnSpPr>
          <p:nvPr/>
        </p:nvCxnSpPr>
        <p:spPr>
          <a:xfrm>
            <a:off x="9872812" y="2065351"/>
            <a:ext cx="876469" cy="23387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B91D2189-3DC3-1369-FF91-E986A5278D14}"/>
              </a:ext>
            </a:extLst>
          </p:cNvPr>
          <p:cNvCxnSpPr>
            <a:cxnSpLocks/>
          </p:cNvCxnSpPr>
          <p:nvPr/>
        </p:nvCxnSpPr>
        <p:spPr>
          <a:xfrm>
            <a:off x="10749281" y="2793723"/>
            <a:ext cx="612300" cy="18306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67E80306-14C0-91B4-8A88-6AA03708995B}"/>
              </a:ext>
            </a:extLst>
          </p:cNvPr>
          <p:cNvCxnSpPr>
            <a:cxnSpLocks/>
          </p:cNvCxnSpPr>
          <p:nvPr/>
        </p:nvCxnSpPr>
        <p:spPr>
          <a:xfrm flipH="1">
            <a:off x="10749281" y="2182286"/>
            <a:ext cx="137160" cy="611437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E621ACAA-C68A-B2C7-0E3F-EE47B2FAF9A0}"/>
              </a:ext>
            </a:extLst>
          </p:cNvPr>
          <p:cNvSpPr/>
          <p:nvPr/>
        </p:nvSpPr>
        <p:spPr>
          <a:xfrm>
            <a:off x="10749281" y="2182286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3AC0BB91-C03D-94BD-9D79-A899CEB6F9D1}"/>
              </a:ext>
            </a:extLst>
          </p:cNvPr>
          <p:cNvCxnSpPr>
            <a:cxnSpLocks/>
          </p:cNvCxnSpPr>
          <p:nvPr/>
        </p:nvCxnSpPr>
        <p:spPr>
          <a:xfrm flipV="1">
            <a:off x="7241088" y="2693369"/>
            <a:ext cx="398766" cy="43460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DD3D203E-135C-1E28-4293-12088BD70C81}"/>
              </a:ext>
            </a:extLst>
          </p:cNvPr>
          <p:cNvSpPr/>
          <p:nvPr/>
        </p:nvSpPr>
        <p:spPr>
          <a:xfrm>
            <a:off x="7006941" y="3093720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B01AE0F8-6505-50A5-4502-7E0B1207FEC7}"/>
              </a:ext>
            </a:extLst>
          </p:cNvPr>
          <p:cNvSpPr/>
          <p:nvPr/>
        </p:nvSpPr>
        <p:spPr>
          <a:xfrm>
            <a:off x="7599681" y="2493748"/>
            <a:ext cx="274320" cy="233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4F1809DA-91FB-9944-7F77-3AC290D0C255}"/>
              </a:ext>
            </a:extLst>
          </p:cNvPr>
          <p:cNvSpPr/>
          <p:nvPr/>
        </p:nvSpPr>
        <p:spPr>
          <a:xfrm>
            <a:off x="7803349" y="1032713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1F93592-5975-5B79-EE53-6C5F71B7897F}"/>
              </a:ext>
            </a:extLst>
          </p:cNvPr>
          <p:cNvSpPr/>
          <p:nvPr/>
        </p:nvSpPr>
        <p:spPr>
          <a:xfrm rot="1195542">
            <a:off x="6888503" y="2127340"/>
            <a:ext cx="1131368" cy="18783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93A1C85D-139A-1BA2-AF63-68BDF110B436}"/>
              </a:ext>
            </a:extLst>
          </p:cNvPr>
          <p:cNvSpPr/>
          <p:nvPr/>
        </p:nvSpPr>
        <p:spPr>
          <a:xfrm rot="5400000">
            <a:off x="9453797" y="1165405"/>
            <a:ext cx="1540656" cy="298653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A3DF863F-2745-08F0-D3B0-4A15F94C4EDB}"/>
              </a:ext>
            </a:extLst>
          </p:cNvPr>
          <p:cNvSpPr/>
          <p:nvPr/>
        </p:nvSpPr>
        <p:spPr>
          <a:xfrm>
            <a:off x="11361581" y="2859850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F94B469F-B54C-108A-0963-425FC5A6CCEA}"/>
              </a:ext>
            </a:extLst>
          </p:cNvPr>
          <p:cNvSpPr/>
          <p:nvPr/>
        </p:nvSpPr>
        <p:spPr>
          <a:xfrm>
            <a:off x="9598492" y="1948416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4FEC2F9B-15DB-EECC-3AC7-4E201DD9007C}"/>
              </a:ext>
            </a:extLst>
          </p:cNvPr>
          <p:cNvSpPr/>
          <p:nvPr/>
        </p:nvSpPr>
        <p:spPr>
          <a:xfrm>
            <a:off x="7045961" y="2760040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919B1796-8DE4-959D-60D9-2ED3608203D8}"/>
              </a:ext>
            </a:extLst>
          </p:cNvPr>
          <p:cNvCxnSpPr>
            <a:cxnSpLocks/>
          </p:cNvCxnSpPr>
          <p:nvPr/>
        </p:nvCxnSpPr>
        <p:spPr>
          <a:xfrm flipH="1">
            <a:off x="8824044" y="2278353"/>
            <a:ext cx="963509" cy="336253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FC8E8EBF-15B2-1C01-809A-32AF36A4578D}"/>
              </a:ext>
            </a:extLst>
          </p:cNvPr>
          <p:cNvSpPr/>
          <p:nvPr/>
        </p:nvSpPr>
        <p:spPr>
          <a:xfrm>
            <a:off x="9747380" y="2078732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D83C5BD3-FE43-0E8F-AAE4-9F94753C3B49}"/>
              </a:ext>
            </a:extLst>
          </p:cNvPr>
          <p:cNvSpPr/>
          <p:nvPr/>
        </p:nvSpPr>
        <p:spPr>
          <a:xfrm rot="4732833">
            <a:off x="7894805" y="2550739"/>
            <a:ext cx="1089619" cy="66987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C703BDCA-04A7-4859-0D59-0B48773015C3}"/>
              </a:ext>
            </a:extLst>
          </p:cNvPr>
          <p:cNvCxnSpPr>
            <a:cxnSpLocks/>
            <a:endCxn id="48" idx="2"/>
          </p:cNvCxnSpPr>
          <p:nvPr/>
        </p:nvCxnSpPr>
        <p:spPr>
          <a:xfrm flipV="1">
            <a:off x="8498376" y="2065351"/>
            <a:ext cx="1100116" cy="42839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3636C464-D28C-DE0C-36DE-5D0604C9186A}"/>
              </a:ext>
            </a:extLst>
          </p:cNvPr>
          <p:cNvSpPr/>
          <p:nvPr/>
        </p:nvSpPr>
        <p:spPr>
          <a:xfrm>
            <a:off x="8359110" y="2356691"/>
            <a:ext cx="278533" cy="25926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8295A934-8B32-4441-A401-CA7052EB54FD}"/>
              </a:ext>
            </a:extLst>
          </p:cNvPr>
          <p:cNvSpPr/>
          <p:nvPr/>
        </p:nvSpPr>
        <p:spPr>
          <a:xfrm>
            <a:off x="7370087" y="1700768"/>
            <a:ext cx="383825" cy="2950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367064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FE6C2-B516-840A-7E27-87A9815D0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CFB61C-1C94-BFD5-2EFE-B8E40D188F0D}"/>
              </a:ext>
            </a:extLst>
          </p:cNvPr>
          <p:cNvSpPr/>
          <p:nvPr/>
        </p:nvSpPr>
        <p:spPr>
          <a:xfrm>
            <a:off x="177306" y="131728"/>
            <a:ext cx="2435266" cy="64633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670-1511 : Le Maghreb médiéval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82CF11-D441-1DA9-DE1C-CB14F607A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7812" y="102766"/>
            <a:ext cx="8629417" cy="57290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95720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CCE99-3E65-47B2-C09A-76202226D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8E1309-C0D9-66B5-87F7-AE05C7DCFEEB}"/>
              </a:ext>
            </a:extLst>
          </p:cNvPr>
          <p:cNvSpPr/>
          <p:nvPr/>
        </p:nvSpPr>
        <p:spPr>
          <a:xfrm>
            <a:off x="71120" y="117693"/>
            <a:ext cx="6634480" cy="5016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1147-1269 : Les Almohades unifient l’ensemble du Maghreb et l’al-Andalus en Espagne ; Arabisation du Maghreb occidental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*1147 : Les Portugais se sont emparés - enfin - de Lisbonne</a:t>
            </a:r>
          </a:p>
          <a:p>
            <a:r>
              <a:rPr lang="fr-FR" sz="1600" dirty="0"/>
              <a:t>Et comme les </a:t>
            </a:r>
            <a:r>
              <a:rPr lang="fr-FR" sz="1600" i="1" dirty="0"/>
              <a:t>taifas</a:t>
            </a:r>
            <a:r>
              <a:rPr lang="fr-FR" sz="1600" dirty="0"/>
              <a:t> en 1086, les Almoravides d’Espagne</a:t>
            </a:r>
          </a:p>
          <a:p>
            <a:r>
              <a:rPr lang="fr-FR" sz="1600" dirty="0"/>
              <a:t>Font appel aux Almohades, nouveaux maîtres du Maroc</a:t>
            </a:r>
          </a:p>
          <a:p>
            <a:endParaRPr lang="fr-FR" sz="1600" dirty="0"/>
          </a:p>
          <a:p>
            <a:r>
              <a:rPr lang="fr-FR" sz="1600" dirty="0"/>
              <a:t>*1160 : Les Almohades d’</a:t>
            </a:r>
            <a:r>
              <a:rPr lang="fr-FR" sz="1600" dirty="0" err="1"/>
              <a:t>Abd</a:t>
            </a:r>
            <a:r>
              <a:rPr lang="fr-FR" sz="1600" dirty="0"/>
              <a:t> al-</a:t>
            </a:r>
            <a:r>
              <a:rPr lang="fr-FR" sz="1600" dirty="0" err="1"/>
              <a:t>Mumin</a:t>
            </a:r>
            <a:endParaRPr lang="fr-FR" sz="1600" dirty="0"/>
          </a:p>
          <a:p>
            <a:r>
              <a:rPr lang="fr-FR" sz="1600" dirty="0"/>
              <a:t>Traversent le détroit de Gibraltar et ils s’établissent à Séville</a:t>
            </a:r>
          </a:p>
          <a:p>
            <a:endParaRPr lang="fr-FR" sz="1600" dirty="0"/>
          </a:p>
          <a:p>
            <a:r>
              <a:rPr lang="fr-FR" sz="1600" dirty="0"/>
              <a:t>*Une véritable </a:t>
            </a:r>
            <a:r>
              <a:rPr lang="fr-FR" sz="1600" i="1" dirty="0"/>
              <a:t>guerre sainte</a:t>
            </a:r>
            <a:r>
              <a:rPr lang="fr-FR" sz="1600" dirty="0"/>
              <a:t>…</a:t>
            </a:r>
          </a:p>
          <a:p>
            <a:r>
              <a:rPr lang="fr-FR" sz="1600" dirty="0"/>
              <a:t>Et pour cela, rassembler les forces de l’islam</a:t>
            </a:r>
          </a:p>
          <a:p>
            <a:r>
              <a:rPr lang="fr-FR" sz="1600" dirty="0"/>
              <a:t>Et notamment les Banu Hilal installés en 1152</a:t>
            </a:r>
          </a:p>
          <a:p>
            <a:r>
              <a:rPr lang="fr-FR" sz="1600" dirty="0"/>
              <a:t>Pour repousser la nouvelle poussée des chrétiens en Espagne</a:t>
            </a:r>
          </a:p>
          <a:p>
            <a:endParaRPr lang="fr-FR" sz="1600" dirty="0"/>
          </a:p>
          <a:p>
            <a:r>
              <a:rPr lang="fr-FR" sz="1600" dirty="0"/>
              <a:t>NB : 1163 : Mort d’al-</a:t>
            </a:r>
            <a:r>
              <a:rPr lang="fr-FR" sz="1600" dirty="0" err="1"/>
              <a:t>Mumin</a:t>
            </a:r>
            <a:r>
              <a:rPr lang="fr-FR" sz="1600" dirty="0"/>
              <a:t> </a:t>
            </a:r>
          </a:p>
          <a:p>
            <a:endParaRPr lang="fr-FR" sz="1600" dirty="0"/>
          </a:p>
          <a:p>
            <a:r>
              <a:rPr lang="fr-FR" sz="1600" dirty="0"/>
              <a:t>*1195 : A </a:t>
            </a:r>
            <a:r>
              <a:rPr lang="fr-FR" sz="1600" dirty="0" err="1"/>
              <a:t>Alarcos</a:t>
            </a:r>
            <a:r>
              <a:rPr lang="fr-FR" sz="1600" dirty="0"/>
              <a:t>, au nord de Séville, victoire des Almohades</a:t>
            </a:r>
          </a:p>
          <a:p>
            <a:endParaRPr lang="fr-FR" sz="1600" dirty="0"/>
          </a:p>
          <a:p>
            <a:r>
              <a:rPr lang="fr-FR" sz="1600" dirty="0"/>
              <a:t>*Mais…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314C883-E619-AEBF-AD58-CB381F696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30" t="63993" b="6833"/>
          <a:stretch>
            <a:fillRect/>
          </a:stretch>
        </p:blipFill>
        <p:spPr>
          <a:xfrm rot="16200000">
            <a:off x="6176245" y="801603"/>
            <a:ext cx="6628547" cy="52607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1300A645-5CAE-A445-51BC-0A0E769BB40F}"/>
              </a:ext>
            </a:extLst>
          </p:cNvPr>
          <p:cNvSpPr/>
          <p:nvPr/>
        </p:nvSpPr>
        <p:spPr>
          <a:xfrm>
            <a:off x="7718699" y="681395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5A9065D-F624-EFA1-3BD2-B14B586C55B6}"/>
              </a:ext>
            </a:extLst>
          </p:cNvPr>
          <p:cNvSpPr/>
          <p:nvPr/>
        </p:nvSpPr>
        <p:spPr>
          <a:xfrm>
            <a:off x="9641928" y="111762"/>
            <a:ext cx="269557" cy="24919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75D66E1-4DF6-47B3-6E46-D8C322625A70}"/>
              </a:ext>
            </a:extLst>
          </p:cNvPr>
          <p:cNvSpPr/>
          <p:nvPr/>
        </p:nvSpPr>
        <p:spPr>
          <a:xfrm>
            <a:off x="7988255" y="4503054"/>
            <a:ext cx="383825" cy="2950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97A97ED-8820-FC00-20C6-155676EF67B5}"/>
              </a:ext>
            </a:extLst>
          </p:cNvPr>
          <p:cNvSpPr/>
          <p:nvPr/>
        </p:nvSpPr>
        <p:spPr>
          <a:xfrm>
            <a:off x="7988254" y="4057560"/>
            <a:ext cx="383825" cy="2950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EC825FC-9B15-3F03-D496-A4ECFE15FF19}"/>
              </a:ext>
            </a:extLst>
          </p:cNvPr>
          <p:cNvSpPr/>
          <p:nvPr/>
        </p:nvSpPr>
        <p:spPr>
          <a:xfrm>
            <a:off x="9773805" y="667202"/>
            <a:ext cx="274320" cy="2338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A947BCC-EE43-DA00-71D6-32C7635B6F7D}"/>
              </a:ext>
            </a:extLst>
          </p:cNvPr>
          <p:cNvCxnSpPr>
            <a:cxnSpLocks/>
          </p:cNvCxnSpPr>
          <p:nvPr/>
        </p:nvCxnSpPr>
        <p:spPr>
          <a:xfrm flipH="1" flipV="1">
            <a:off x="9081338" y="1524000"/>
            <a:ext cx="360883" cy="144745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876151DE-1E7C-E319-C0C5-2F98E520B9D7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9178325" y="866823"/>
            <a:ext cx="635653" cy="45755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272BAB4C-F413-45D2-E4E1-CE77A21E82E1}"/>
              </a:ext>
            </a:extLst>
          </p:cNvPr>
          <p:cNvSpPr/>
          <p:nvPr/>
        </p:nvSpPr>
        <p:spPr>
          <a:xfrm>
            <a:off x="8944178" y="1290130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3067716-DF0C-AC27-809B-7F46051529ED}"/>
              </a:ext>
            </a:extLst>
          </p:cNvPr>
          <p:cNvSpPr/>
          <p:nvPr/>
        </p:nvSpPr>
        <p:spPr>
          <a:xfrm>
            <a:off x="8993700" y="2147422"/>
            <a:ext cx="224798" cy="2006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42CF5FA-3A22-EAE3-6B4A-6D1EFED6A17C}"/>
              </a:ext>
            </a:extLst>
          </p:cNvPr>
          <p:cNvSpPr/>
          <p:nvPr/>
        </p:nvSpPr>
        <p:spPr>
          <a:xfrm>
            <a:off x="9193737" y="2132843"/>
            <a:ext cx="224798" cy="2006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BD8852B-2732-F1B1-A076-DC1044ED31B1}"/>
              </a:ext>
            </a:extLst>
          </p:cNvPr>
          <p:cNvSpPr/>
          <p:nvPr/>
        </p:nvSpPr>
        <p:spPr>
          <a:xfrm>
            <a:off x="11134034" y="101685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EE4E465-4563-8772-A982-65423F4A47E8}"/>
              </a:ext>
            </a:extLst>
          </p:cNvPr>
          <p:cNvSpPr/>
          <p:nvPr/>
        </p:nvSpPr>
        <p:spPr>
          <a:xfrm>
            <a:off x="4053590" y="3050029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5817596-1C64-6504-51F9-AD140A957C21}"/>
              </a:ext>
            </a:extLst>
          </p:cNvPr>
          <p:cNvCxnSpPr>
            <a:cxnSpLocks/>
          </p:cNvCxnSpPr>
          <p:nvPr/>
        </p:nvCxnSpPr>
        <p:spPr>
          <a:xfrm flipV="1">
            <a:off x="9442221" y="2333457"/>
            <a:ext cx="2678659" cy="63800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5F3728A0-F548-7804-6ADA-BD44218B902C}"/>
              </a:ext>
            </a:extLst>
          </p:cNvPr>
          <p:cNvSpPr/>
          <p:nvPr/>
        </p:nvSpPr>
        <p:spPr>
          <a:xfrm>
            <a:off x="9258103" y="2847894"/>
            <a:ext cx="383825" cy="2950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F04035B-6EC3-0798-53FB-D71C122703BD}"/>
              </a:ext>
            </a:extLst>
          </p:cNvPr>
          <p:cNvCxnSpPr>
            <a:cxnSpLocks/>
            <a:stCxn id="7" idx="7"/>
            <a:endCxn id="14" idx="3"/>
          </p:cNvCxnSpPr>
          <p:nvPr/>
        </p:nvCxnSpPr>
        <p:spPr>
          <a:xfrm flipV="1">
            <a:off x="8315869" y="3099709"/>
            <a:ext cx="998444" cy="100105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6F9BD7A0-91BF-9082-4086-F3B10B27876E}"/>
              </a:ext>
            </a:extLst>
          </p:cNvPr>
          <p:cNvSpPr/>
          <p:nvPr/>
        </p:nvSpPr>
        <p:spPr>
          <a:xfrm>
            <a:off x="10655587" y="2504948"/>
            <a:ext cx="383825" cy="2950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FDE34F92-4FE4-8FE8-0B23-2D7EEB42E50D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8606226" y="2995404"/>
            <a:ext cx="651877" cy="28849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A3403187-E76F-C1E5-E52D-15FA9C3E3575}"/>
              </a:ext>
            </a:extLst>
          </p:cNvPr>
          <p:cNvSpPr/>
          <p:nvPr/>
        </p:nvSpPr>
        <p:spPr>
          <a:xfrm>
            <a:off x="8372079" y="3249650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232449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1B22A-86D5-7C61-5BE7-BE16CED43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3BC166A-AFC4-2C53-55A1-B892B00002C7}"/>
              </a:ext>
            </a:extLst>
          </p:cNvPr>
          <p:cNvSpPr/>
          <p:nvPr/>
        </p:nvSpPr>
        <p:spPr>
          <a:xfrm>
            <a:off x="71120" y="117693"/>
            <a:ext cx="6634480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1147-1269 : Les Almohades unifient l’ensemble du Maghreb et l’al-Andalus en Espagne ; Arabisation du Maghreb occidental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*1212 : Après la défaite de Las </a:t>
            </a:r>
            <a:r>
              <a:rPr lang="fr-FR" sz="1600" dirty="0" err="1"/>
              <a:t>Navas</a:t>
            </a:r>
            <a:r>
              <a:rPr lang="fr-FR" sz="1600" dirty="0"/>
              <a:t> de Tolosa…</a:t>
            </a:r>
          </a:p>
          <a:p>
            <a:endParaRPr lang="fr-FR" sz="1600" dirty="0"/>
          </a:p>
          <a:p>
            <a:r>
              <a:rPr lang="fr-FR" sz="1600" dirty="0"/>
              <a:t>*1229-92 : Les royaumes chrétiens terminent la Reconquista</a:t>
            </a:r>
          </a:p>
          <a:p>
            <a:r>
              <a:rPr lang="fr-FR" sz="1600" dirty="0"/>
              <a:t>NB : 1292 : Prise de Tarifa, au nord du détroit de Gibraltar</a:t>
            </a:r>
          </a:p>
          <a:p>
            <a:endParaRPr lang="fr-FR" sz="1600" dirty="0"/>
          </a:p>
          <a:p>
            <a:r>
              <a:rPr lang="fr-FR" sz="1600" dirty="0"/>
              <a:t>*Perte de l’Espagne</a:t>
            </a:r>
          </a:p>
          <a:p>
            <a:r>
              <a:rPr lang="fr-FR" sz="1600" dirty="0"/>
              <a:t>Seul l’émirat de Grenade (1238) se maintient</a:t>
            </a:r>
          </a:p>
          <a:p>
            <a:endParaRPr lang="fr-FR" sz="1600" dirty="0"/>
          </a:p>
          <a:p>
            <a:r>
              <a:rPr lang="fr-FR" sz="1600" dirty="0"/>
              <a:t>*Epilogue ; Au XIIIe siècle…</a:t>
            </a:r>
          </a:p>
          <a:p>
            <a:endParaRPr lang="fr-FR" sz="1600" dirty="0"/>
          </a:p>
          <a:p>
            <a:r>
              <a:rPr lang="fr-FR" sz="1600" dirty="0"/>
              <a:t>*La perte progressive de l’Espagne et de nouvelles révoltes au Maghreb</a:t>
            </a:r>
          </a:p>
          <a:p>
            <a:r>
              <a:rPr lang="fr-FR" sz="1600" dirty="0"/>
              <a:t>Vont affaiblir le pouvoir des Almohades</a:t>
            </a:r>
          </a:p>
          <a:p>
            <a:r>
              <a:rPr lang="fr-FR" sz="1600" dirty="0"/>
              <a:t>Entrainant leur chute (1269) ; Et la fin des empires berbères...</a:t>
            </a:r>
          </a:p>
          <a:p>
            <a:endParaRPr lang="fr-FR" sz="1600" dirty="0"/>
          </a:p>
          <a:p>
            <a:r>
              <a:rPr lang="fr-FR" sz="1600" dirty="0"/>
              <a:t>*Empires berbères, Almoravides et Almohades : Bilan…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23A66CB-EA2E-9AF9-C4B3-C73BFE71F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30" t="63993" b="6833"/>
          <a:stretch>
            <a:fillRect/>
          </a:stretch>
        </p:blipFill>
        <p:spPr>
          <a:xfrm rot="16200000">
            <a:off x="6176245" y="801603"/>
            <a:ext cx="6628547" cy="52607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318D145-D901-52E4-F075-8330443D5A87}"/>
              </a:ext>
            </a:extLst>
          </p:cNvPr>
          <p:cNvSpPr/>
          <p:nvPr/>
        </p:nvSpPr>
        <p:spPr>
          <a:xfrm>
            <a:off x="7988255" y="4503054"/>
            <a:ext cx="383825" cy="2950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26EE403-A40F-967E-7B91-6AE6E2A2B737}"/>
              </a:ext>
            </a:extLst>
          </p:cNvPr>
          <p:cNvSpPr/>
          <p:nvPr/>
        </p:nvSpPr>
        <p:spPr>
          <a:xfrm>
            <a:off x="7988254" y="4057560"/>
            <a:ext cx="383825" cy="2950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CD7FE1B-7083-660B-AB48-A14D83A51F01}"/>
              </a:ext>
            </a:extLst>
          </p:cNvPr>
          <p:cNvSpPr/>
          <p:nvPr/>
        </p:nvSpPr>
        <p:spPr>
          <a:xfrm>
            <a:off x="9776706" y="904036"/>
            <a:ext cx="274320" cy="2338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B867C82-CAFB-D371-A51B-5DC609665855}"/>
              </a:ext>
            </a:extLst>
          </p:cNvPr>
          <p:cNvSpPr/>
          <p:nvPr/>
        </p:nvSpPr>
        <p:spPr>
          <a:xfrm>
            <a:off x="9258103" y="2847894"/>
            <a:ext cx="383825" cy="2950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924A3B16-A74C-2670-1E27-9820A457F811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9776707" y="111762"/>
            <a:ext cx="137159" cy="79227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CFE4753-004D-EC2E-B4D1-B3A25056A2CE}"/>
              </a:ext>
            </a:extLst>
          </p:cNvPr>
          <p:cNvCxnSpPr>
            <a:cxnSpLocks/>
          </p:cNvCxnSpPr>
          <p:nvPr/>
        </p:nvCxnSpPr>
        <p:spPr>
          <a:xfrm flipH="1">
            <a:off x="9081338" y="243840"/>
            <a:ext cx="695368" cy="104629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5C4CA0D9-FA3D-D54A-EDBC-1A2A8A66BB28}"/>
              </a:ext>
            </a:extLst>
          </p:cNvPr>
          <p:cNvSpPr/>
          <p:nvPr/>
        </p:nvSpPr>
        <p:spPr>
          <a:xfrm>
            <a:off x="8993700" y="2147422"/>
            <a:ext cx="224798" cy="2006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702F76A-0FFC-9C73-472D-CCAA607F4860}"/>
              </a:ext>
            </a:extLst>
          </p:cNvPr>
          <p:cNvSpPr/>
          <p:nvPr/>
        </p:nvSpPr>
        <p:spPr>
          <a:xfrm>
            <a:off x="9193737" y="2132843"/>
            <a:ext cx="224798" cy="2006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E8CD21E-525B-06A8-67F1-26AA7EB9C91D}"/>
              </a:ext>
            </a:extLst>
          </p:cNvPr>
          <p:cNvSpPr/>
          <p:nvPr/>
        </p:nvSpPr>
        <p:spPr>
          <a:xfrm>
            <a:off x="9043041" y="1968705"/>
            <a:ext cx="224798" cy="20061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730D46E9-3962-7367-FFD6-9A1D37B04342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9081338" y="1290130"/>
            <a:ext cx="74102" cy="67857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6882EE23-07DD-6A8E-3FB6-449CCD425D89}"/>
              </a:ext>
            </a:extLst>
          </p:cNvPr>
          <p:cNvSpPr/>
          <p:nvPr/>
        </p:nvSpPr>
        <p:spPr>
          <a:xfrm>
            <a:off x="8944178" y="1290130"/>
            <a:ext cx="274320" cy="23387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E2E6BEA9-E729-57CD-65A5-04407592BDFB}"/>
              </a:ext>
            </a:extLst>
          </p:cNvPr>
          <p:cNvCxnSpPr>
            <a:cxnSpLocks/>
          </p:cNvCxnSpPr>
          <p:nvPr/>
        </p:nvCxnSpPr>
        <p:spPr>
          <a:xfrm>
            <a:off x="7948779" y="871431"/>
            <a:ext cx="412801" cy="75798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61FA9DF7-1D17-2667-0905-F214D97F59CE}"/>
              </a:ext>
            </a:extLst>
          </p:cNvPr>
          <p:cNvSpPr/>
          <p:nvPr/>
        </p:nvSpPr>
        <p:spPr>
          <a:xfrm>
            <a:off x="7718699" y="681395"/>
            <a:ext cx="269556" cy="222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EA98FFBC-F198-4099-AE36-EA6F2749F810}"/>
              </a:ext>
            </a:extLst>
          </p:cNvPr>
          <p:cNvCxnSpPr>
            <a:cxnSpLocks/>
          </p:cNvCxnSpPr>
          <p:nvPr/>
        </p:nvCxnSpPr>
        <p:spPr>
          <a:xfrm flipH="1">
            <a:off x="11247120" y="111762"/>
            <a:ext cx="81280" cy="89407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540F054-87B9-0865-1A54-8C5401486C5E}"/>
              </a:ext>
            </a:extLst>
          </p:cNvPr>
          <p:cNvCxnSpPr>
            <a:cxnSpLocks/>
          </p:cNvCxnSpPr>
          <p:nvPr/>
        </p:nvCxnSpPr>
        <p:spPr>
          <a:xfrm>
            <a:off x="9776706" y="243840"/>
            <a:ext cx="1277374" cy="104629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2F6C7C1D-70DE-1D3D-6057-16BA9EBA4DB9}"/>
              </a:ext>
            </a:extLst>
          </p:cNvPr>
          <p:cNvSpPr/>
          <p:nvPr/>
        </p:nvSpPr>
        <p:spPr>
          <a:xfrm>
            <a:off x="9641928" y="111762"/>
            <a:ext cx="269557" cy="24919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98A1744F-0341-2B53-722B-57447BB039E5}"/>
              </a:ext>
            </a:extLst>
          </p:cNvPr>
          <p:cNvSpPr/>
          <p:nvPr/>
        </p:nvSpPr>
        <p:spPr>
          <a:xfrm>
            <a:off x="11134034" y="101685"/>
            <a:ext cx="278533" cy="2592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8BBC7833-6471-30C9-5AAC-5A6947B1525C}"/>
              </a:ext>
            </a:extLst>
          </p:cNvPr>
          <p:cNvSpPr/>
          <p:nvPr/>
        </p:nvSpPr>
        <p:spPr>
          <a:xfrm>
            <a:off x="9938256" y="1407065"/>
            <a:ext cx="274320" cy="2338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1B12FCB-0A29-DDC0-EF68-22F3009081E9}"/>
              </a:ext>
            </a:extLst>
          </p:cNvPr>
          <p:cNvSpPr/>
          <p:nvPr/>
        </p:nvSpPr>
        <p:spPr>
          <a:xfrm rot="8826319">
            <a:off x="9146904" y="1374025"/>
            <a:ext cx="1660837" cy="53579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9D1FE48-6506-F04C-6969-429A8E6A0CAD}"/>
              </a:ext>
            </a:extLst>
          </p:cNvPr>
          <p:cNvSpPr/>
          <p:nvPr/>
        </p:nvSpPr>
        <p:spPr>
          <a:xfrm>
            <a:off x="8372079" y="3249650"/>
            <a:ext cx="274320" cy="23387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432509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4-10 (oct.)\scan0001.jpg">
            <a:extLst>
              <a:ext uri="{FF2B5EF4-FFF2-40B4-BE49-F238E27FC236}">
                <a16:creationId xmlns:a16="http://schemas.microsoft.com/office/drawing/2014/main" id="{F5995B83-361D-AE3A-691F-7A649E99C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933" y="117693"/>
            <a:ext cx="8104297" cy="407838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5E5AA321-C648-99A8-A9EC-571D5FC93A13}"/>
              </a:ext>
            </a:extLst>
          </p:cNvPr>
          <p:cNvSpPr/>
          <p:nvPr/>
        </p:nvSpPr>
        <p:spPr>
          <a:xfrm>
            <a:off x="8869776" y="2156886"/>
            <a:ext cx="224798" cy="20061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E27A4F5-C662-62F1-8CDB-0E54219AB482}"/>
              </a:ext>
            </a:extLst>
          </p:cNvPr>
          <p:cNvSpPr/>
          <p:nvPr/>
        </p:nvSpPr>
        <p:spPr>
          <a:xfrm>
            <a:off x="8869776" y="1925792"/>
            <a:ext cx="224798" cy="20061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D0A5249-9593-41AA-A47A-F6C8EC7BB44C}"/>
              </a:ext>
            </a:extLst>
          </p:cNvPr>
          <p:cNvSpPr/>
          <p:nvPr/>
        </p:nvSpPr>
        <p:spPr>
          <a:xfrm>
            <a:off x="5720176" y="1372070"/>
            <a:ext cx="224798" cy="20061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64178E9-81FF-7956-0CAE-2E93650B14CF}"/>
              </a:ext>
            </a:extLst>
          </p:cNvPr>
          <p:cNvCxnSpPr>
            <a:cxnSpLocks/>
            <a:endCxn id="6" idx="3"/>
          </p:cNvCxnSpPr>
          <p:nvPr/>
        </p:nvCxnSpPr>
        <p:spPr>
          <a:xfrm flipV="1">
            <a:off x="5496560" y="1543305"/>
            <a:ext cx="256537" cy="81419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32AD612-1648-1DE4-4E13-232C1AE35961}"/>
              </a:ext>
            </a:extLst>
          </p:cNvPr>
          <p:cNvCxnSpPr>
            <a:cxnSpLocks/>
            <a:endCxn id="3" idx="4"/>
          </p:cNvCxnSpPr>
          <p:nvPr/>
        </p:nvCxnSpPr>
        <p:spPr>
          <a:xfrm flipV="1">
            <a:off x="8869776" y="2357500"/>
            <a:ext cx="112399" cy="50762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48862F9-CCF6-E3C6-302A-BA973BADE50B}"/>
              </a:ext>
            </a:extLst>
          </p:cNvPr>
          <p:cNvCxnSpPr>
            <a:cxnSpLocks/>
          </p:cNvCxnSpPr>
          <p:nvPr/>
        </p:nvCxnSpPr>
        <p:spPr>
          <a:xfrm flipH="1" flipV="1">
            <a:off x="8869776" y="2865120"/>
            <a:ext cx="2296064" cy="103632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F285D00-D5F0-C999-FF70-DE210A585CB0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5496560" y="2257193"/>
            <a:ext cx="3373216" cy="10030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6605" y="117693"/>
            <a:ext cx="3941608" cy="59246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670-705 : Conquête arabe du Maghreb ; Islamisation des chefs berbères</a:t>
            </a:r>
          </a:p>
          <a:p>
            <a:endParaRPr lang="fr-FR" sz="1600" dirty="0"/>
          </a:p>
          <a:p>
            <a:r>
              <a:rPr lang="fr-FR" sz="1600" dirty="0"/>
              <a:t>*Aux VIIe-VIIIe siècles…</a:t>
            </a:r>
          </a:p>
          <a:p>
            <a:r>
              <a:rPr lang="fr-FR" sz="1600" dirty="0"/>
              <a:t>La conquête arabo-musulmane</a:t>
            </a:r>
          </a:p>
          <a:p>
            <a:r>
              <a:rPr lang="fr-FR" sz="1600" dirty="0"/>
              <a:t>*En trois temps…</a:t>
            </a:r>
          </a:p>
          <a:p>
            <a:endParaRPr lang="fr-FR" sz="1600" dirty="0"/>
          </a:p>
          <a:p>
            <a:r>
              <a:rPr lang="fr-FR" sz="1600" dirty="0"/>
              <a:t>a) 670-98 : Conquête arabe du Maghreb</a:t>
            </a:r>
          </a:p>
          <a:p>
            <a:r>
              <a:rPr lang="fr-FR" sz="1500" dirty="0"/>
              <a:t>Fondations de Kairouan</a:t>
            </a:r>
          </a:p>
          <a:p>
            <a:r>
              <a:rPr lang="fr-FR" sz="1500" dirty="0"/>
              <a:t>Et de Tunis au sud de Carthage</a:t>
            </a:r>
          </a:p>
          <a:p>
            <a:endParaRPr lang="fr-FR" sz="1500" dirty="0"/>
          </a:p>
          <a:p>
            <a:r>
              <a:rPr lang="fr-FR" sz="1500" dirty="0"/>
              <a:t>b) 705 : Après la résistance</a:t>
            </a:r>
          </a:p>
          <a:p>
            <a:r>
              <a:rPr lang="fr-FR" sz="1500" dirty="0"/>
              <a:t>De la reine berbère Kahina (695-702)</a:t>
            </a:r>
          </a:p>
          <a:p>
            <a:r>
              <a:rPr lang="fr-FR" sz="1600" dirty="0"/>
              <a:t>L’ensemble des chefs berbères se soumettent</a:t>
            </a:r>
          </a:p>
          <a:p>
            <a:r>
              <a:rPr lang="fr-FR" sz="1600" dirty="0"/>
              <a:t>Aux Arabes et </a:t>
            </a:r>
            <a:r>
              <a:rPr lang="fr-FR" sz="1500" dirty="0"/>
              <a:t>se convertissent à l’Islam</a:t>
            </a:r>
          </a:p>
          <a:p>
            <a:r>
              <a:rPr lang="fr-FR" sz="1600" dirty="0"/>
              <a:t>*Et enfin…</a:t>
            </a:r>
          </a:p>
          <a:p>
            <a:endParaRPr lang="fr-FR" sz="1600" dirty="0"/>
          </a:p>
          <a:p>
            <a:r>
              <a:rPr lang="fr-FR" sz="1600" dirty="0"/>
              <a:t>c) 711-14 : Conquête de l’Espagne ; Et…</a:t>
            </a:r>
          </a:p>
          <a:p>
            <a:r>
              <a:rPr lang="fr-FR" sz="1600" dirty="0"/>
              <a:t>*756 : Emirat omeyyade </a:t>
            </a:r>
            <a:r>
              <a:rPr lang="fr-FR" sz="1600" i="1" dirty="0"/>
              <a:t>arabe</a:t>
            </a:r>
            <a:r>
              <a:rPr lang="fr-FR" sz="1600" dirty="0"/>
              <a:t> de Cordoue        Qui deviendra un califat en 929</a:t>
            </a:r>
          </a:p>
          <a:p>
            <a:r>
              <a:rPr lang="fr-FR" sz="1600" u="sng" dirty="0"/>
              <a:t>Califat de Cordoue ennemi de celui de Bagdad</a:t>
            </a:r>
          </a:p>
          <a:p>
            <a:endParaRPr lang="fr-FR" sz="1600" dirty="0"/>
          </a:p>
          <a:p>
            <a:r>
              <a:rPr lang="fr-FR" sz="1600" dirty="0"/>
              <a:t>*Mais…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180B073-D6FD-8796-5E10-92F8B51E3351}"/>
              </a:ext>
            </a:extLst>
          </p:cNvPr>
          <p:cNvSpPr/>
          <p:nvPr/>
        </p:nvSpPr>
        <p:spPr>
          <a:xfrm>
            <a:off x="2037397" y="2126406"/>
            <a:ext cx="224798" cy="20061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38682BC-64DF-D1D9-810C-C120F7A0077E}"/>
              </a:ext>
            </a:extLst>
          </p:cNvPr>
          <p:cNvSpPr/>
          <p:nvPr/>
        </p:nvSpPr>
        <p:spPr>
          <a:xfrm>
            <a:off x="2553904" y="2357500"/>
            <a:ext cx="224798" cy="20061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802EFD9-29B9-5BE6-4788-FFF0577CBE59}"/>
              </a:ext>
            </a:extLst>
          </p:cNvPr>
          <p:cNvSpPr/>
          <p:nvPr/>
        </p:nvSpPr>
        <p:spPr>
          <a:xfrm>
            <a:off x="2778702" y="4761253"/>
            <a:ext cx="224798" cy="20061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744968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A9435-977C-1FEA-DC2C-9286A69BF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61D6722-E9B6-F728-2ABE-B88944FB079B}"/>
              </a:ext>
            </a:extLst>
          </p:cNvPr>
          <p:cNvSpPr/>
          <p:nvPr/>
        </p:nvSpPr>
        <p:spPr>
          <a:xfrm>
            <a:off x="79152" y="102766"/>
            <a:ext cx="3253328" cy="58631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b="1" dirty="0"/>
              <a:t>739-761 : La grande Révolte berbère ; Naissance d’un Islam</a:t>
            </a:r>
            <a:r>
              <a:rPr lang="fr-FR" sz="1400" b="1" i="1" dirty="0"/>
              <a:t> kharijite</a:t>
            </a:r>
            <a:r>
              <a:rPr lang="fr-FR" sz="1400" b="1" dirty="0"/>
              <a:t> égalitaire des tribus berbères, opposé à un Islam </a:t>
            </a:r>
            <a:r>
              <a:rPr lang="fr-FR" sz="1400" b="1" i="1" dirty="0"/>
              <a:t>sunnite </a:t>
            </a:r>
            <a:r>
              <a:rPr lang="fr-FR" sz="1400" b="1" dirty="0"/>
              <a:t>arabe minoritaire des villes</a:t>
            </a:r>
          </a:p>
          <a:p>
            <a:endParaRPr lang="fr-FR" sz="1600" dirty="0"/>
          </a:p>
          <a:p>
            <a:r>
              <a:rPr lang="fr-FR" sz="1600" dirty="0"/>
              <a:t>*739-61</a:t>
            </a:r>
          </a:p>
          <a:p>
            <a:r>
              <a:rPr lang="fr-FR" sz="1600" dirty="0"/>
              <a:t>La grande Révolte berbère…</a:t>
            </a:r>
          </a:p>
          <a:p>
            <a:endParaRPr lang="fr-FR" sz="1500" dirty="0"/>
          </a:p>
          <a:p>
            <a:r>
              <a:rPr lang="fr-FR" sz="1500" dirty="0"/>
              <a:t>*A</a:t>
            </a:r>
            <a:r>
              <a:rPr lang="fr-FR" sz="1600" dirty="0"/>
              <a:t>utour d’un Islam </a:t>
            </a:r>
            <a:r>
              <a:rPr lang="fr-FR" sz="1600" i="1" dirty="0"/>
              <a:t>kharijite </a:t>
            </a:r>
            <a:r>
              <a:rPr lang="fr-FR" sz="1500" dirty="0"/>
              <a:t>égalitaire</a:t>
            </a:r>
            <a:endParaRPr lang="fr-FR" sz="1600" dirty="0"/>
          </a:p>
          <a:p>
            <a:r>
              <a:rPr lang="fr-FR" sz="1600" dirty="0"/>
              <a:t>Les Berbères révoltés s’opposent</a:t>
            </a:r>
          </a:p>
          <a:p>
            <a:r>
              <a:rPr lang="fr-FR" sz="1600" dirty="0"/>
              <a:t>Aux Arabes </a:t>
            </a:r>
            <a:r>
              <a:rPr lang="fr-FR" sz="1600" i="1" dirty="0"/>
              <a:t>sunnites</a:t>
            </a:r>
            <a:r>
              <a:rPr lang="fr-FR" sz="1600" dirty="0"/>
              <a:t> des villes</a:t>
            </a:r>
          </a:p>
          <a:p>
            <a:endParaRPr lang="fr-FR" sz="800" dirty="0"/>
          </a:p>
          <a:p>
            <a:r>
              <a:rPr lang="fr-FR" sz="1600" dirty="0"/>
              <a:t>NB : Contre le pouvoir aristocratique des Arabes ; Et contre l’esclavage…</a:t>
            </a:r>
          </a:p>
          <a:p>
            <a:endParaRPr lang="fr-FR" sz="800" dirty="0"/>
          </a:p>
          <a:p>
            <a:r>
              <a:rPr lang="fr-FR" sz="1600" dirty="0"/>
              <a:t>NB : Paradoxalement…</a:t>
            </a:r>
          </a:p>
          <a:p>
            <a:r>
              <a:rPr lang="fr-FR" sz="1600" dirty="0"/>
              <a:t>Avec cet Islam kharidjite </a:t>
            </a:r>
            <a:r>
              <a:rPr lang="fr-FR" sz="1600" i="1" dirty="0"/>
              <a:t>dissident</a:t>
            </a:r>
          </a:p>
          <a:p>
            <a:r>
              <a:rPr lang="fr-FR" sz="1600" dirty="0"/>
              <a:t>L’islamisation progresse au Maghreb</a:t>
            </a:r>
          </a:p>
          <a:p>
            <a:r>
              <a:rPr lang="fr-FR" sz="1600" dirty="0"/>
              <a:t>Et…</a:t>
            </a:r>
          </a:p>
          <a:p>
            <a:endParaRPr lang="fr-FR" sz="1600" dirty="0"/>
          </a:p>
          <a:p>
            <a:r>
              <a:rPr lang="fr-FR" sz="1600" dirty="0"/>
              <a:t>*750-800 : Et pendant et après</a:t>
            </a:r>
          </a:p>
          <a:p>
            <a:r>
              <a:rPr lang="fr-FR" sz="1600" dirty="0"/>
              <a:t>La Révolte berbère…</a:t>
            </a:r>
          </a:p>
          <a:p>
            <a:endParaRPr lang="fr-FR" sz="1600" dirty="0"/>
          </a:p>
          <a:p>
            <a:r>
              <a:rPr lang="fr-FR" sz="1600" dirty="0"/>
              <a:t>Le Maghreb se réorganise</a:t>
            </a:r>
          </a:p>
          <a:p>
            <a:r>
              <a:rPr lang="fr-FR" sz="1600" dirty="0"/>
              <a:t>En cinq royaumes…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248890A-7A7B-DA53-82BE-FEB58C6EE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7812" y="102766"/>
            <a:ext cx="8629417" cy="57290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242237D-5B07-2E16-7D97-8CBC8BE5D8D1}"/>
              </a:ext>
            </a:extLst>
          </p:cNvPr>
          <p:cNvSpPr/>
          <p:nvPr/>
        </p:nvSpPr>
        <p:spPr>
          <a:xfrm>
            <a:off x="10034547" y="2004486"/>
            <a:ext cx="224798" cy="20061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5828EFB-354E-3B07-101F-FF28BB72C494}"/>
              </a:ext>
            </a:extLst>
          </p:cNvPr>
          <p:cNvSpPr/>
          <p:nvPr/>
        </p:nvSpPr>
        <p:spPr>
          <a:xfrm>
            <a:off x="10034547" y="1523021"/>
            <a:ext cx="224798" cy="20061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B2AC715-39D4-AE32-32DF-4402CA1105A9}"/>
              </a:ext>
            </a:extLst>
          </p:cNvPr>
          <p:cNvSpPr/>
          <p:nvPr/>
        </p:nvSpPr>
        <p:spPr>
          <a:xfrm>
            <a:off x="5019040" y="1026160"/>
            <a:ext cx="383825" cy="29502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75FBB94-43D7-D5F3-25D1-0EE77BF5CB3A}"/>
              </a:ext>
            </a:extLst>
          </p:cNvPr>
          <p:cNvSpPr/>
          <p:nvPr/>
        </p:nvSpPr>
        <p:spPr>
          <a:xfrm rot="5400000">
            <a:off x="4396270" y="-463184"/>
            <a:ext cx="1807314" cy="293921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9922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80E79-9931-51EF-90BD-0CB75C9E1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79D397-ADCD-2FC7-F90B-2BA308BC927E}"/>
              </a:ext>
            </a:extLst>
          </p:cNvPr>
          <p:cNvSpPr/>
          <p:nvPr/>
        </p:nvSpPr>
        <p:spPr>
          <a:xfrm>
            <a:off x="154770" y="5909310"/>
            <a:ext cx="11882459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NB : Vivant essentiellement dans les villes, les Arabes restent minoritaires au sein d’une population berbère majoritaire divisée en trois groupes : Les </a:t>
            </a:r>
            <a:r>
              <a:rPr lang="fr-FR" sz="1600" dirty="0" err="1"/>
              <a:t>Masmoudas</a:t>
            </a:r>
            <a:r>
              <a:rPr lang="fr-FR" sz="1600" dirty="0"/>
              <a:t>, agriculteurs sédentaires de la plaine atlantique         ; Les </a:t>
            </a:r>
            <a:r>
              <a:rPr lang="fr-FR" sz="1600" dirty="0" err="1"/>
              <a:t>Sanhadjas</a:t>
            </a:r>
            <a:r>
              <a:rPr lang="fr-FR" sz="1600" dirty="0"/>
              <a:t>, nomades du Haut-Atlas et du Sahara </a:t>
            </a:r>
          </a:p>
          <a:p>
            <a:r>
              <a:rPr lang="fr-FR" sz="1600" dirty="0"/>
              <a:t>Et enfin, les Zénètes, tribus guerrières du Maghreb central et des oasis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ACBDD2F-E20A-9D17-F13C-F7EC46FE2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7812" y="102766"/>
            <a:ext cx="8629417" cy="57290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DCA1B28-B08B-3C85-6236-FB6731317997}"/>
              </a:ext>
            </a:extLst>
          </p:cNvPr>
          <p:cNvSpPr/>
          <p:nvPr/>
        </p:nvSpPr>
        <p:spPr>
          <a:xfrm>
            <a:off x="9875520" y="1910080"/>
            <a:ext cx="383825" cy="29502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635279B-6CE0-0C36-F042-B38D4CFED9BF}"/>
              </a:ext>
            </a:extLst>
          </p:cNvPr>
          <p:cNvSpPr/>
          <p:nvPr/>
        </p:nvSpPr>
        <p:spPr>
          <a:xfrm rot="5400000">
            <a:off x="9200623" y="1371017"/>
            <a:ext cx="1182719" cy="146755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F73DF46-34D8-25D4-14DB-AB6EE70D43FA}"/>
              </a:ext>
            </a:extLst>
          </p:cNvPr>
          <p:cNvSpPr/>
          <p:nvPr/>
        </p:nvSpPr>
        <p:spPr>
          <a:xfrm>
            <a:off x="10034547" y="1523021"/>
            <a:ext cx="224798" cy="20061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DA04B13-672A-8A71-997E-E3F772D97EDB}"/>
              </a:ext>
            </a:extLst>
          </p:cNvPr>
          <p:cNvSpPr/>
          <p:nvPr/>
        </p:nvSpPr>
        <p:spPr>
          <a:xfrm rot="5400000">
            <a:off x="7392142" y="1139986"/>
            <a:ext cx="1182719" cy="214940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00794B9-DA32-41C6-3E43-47BCAE152DCD}"/>
              </a:ext>
            </a:extLst>
          </p:cNvPr>
          <p:cNvSpPr/>
          <p:nvPr/>
        </p:nvSpPr>
        <p:spPr>
          <a:xfrm>
            <a:off x="6490999" y="2239093"/>
            <a:ext cx="278533" cy="25926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31C3E9E-2039-1DB0-5E6C-8D252E667AE9}"/>
              </a:ext>
            </a:extLst>
          </p:cNvPr>
          <p:cNvSpPr/>
          <p:nvPr/>
        </p:nvSpPr>
        <p:spPr>
          <a:xfrm>
            <a:off x="6908800" y="2203341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5CB5453-F7C8-4179-44D9-4A3383410DD7}"/>
              </a:ext>
            </a:extLst>
          </p:cNvPr>
          <p:cNvSpPr/>
          <p:nvPr/>
        </p:nvSpPr>
        <p:spPr>
          <a:xfrm rot="2662003">
            <a:off x="3975652" y="2441653"/>
            <a:ext cx="642255" cy="163762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AB39701-A4CC-FBFA-669A-2208DCA6FDBD}"/>
              </a:ext>
            </a:extLst>
          </p:cNvPr>
          <p:cNvSpPr/>
          <p:nvPr/>
        </p:nvSpPr>
        <p:spPr>
          <a:xfrm>
            <a:off x="5019040" y="1026160"/>
            <a:ext cx="383825" cy="29502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900155B-89A3-AB0A-8E4E-588624C7110E}"/>
              </a:ext>
            </a:extLst>
          </p:cNvPr>
          <p:cNvSpPr/>
          <p:nvPr/>
        </p:nvSpPr>
        <p:spPr>
          <a:xfrm>
            <a:off x="4281137" y="2770868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11744AD-EDEE-A4E3-E2F1-40B3B555C655}"/>
              </a:ext>
            </a:extLst>
          </p:cNvPr>
          <p:cNvSpPr/>
          <p:nvPr/>
        </p:nvSpPr>
        <p:spPr>
          <a:xfrm rot="5400000">
            <a:off x="4396270" y="-463184"/>
            <a:ext cx="1807314" cy="293921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BCB9F9-074E-6F6A-3DA0-76D23911CB3C}"/>
              </a:ext>
            </a:extLst>
          </p:cNvPr>
          <p:cNvSpPr/>
          <p:nvPr/>
        </p:nvSpPr>
        <p:spPr>
          <a:xfrm>
            <a:off x="105812" y="102766"/>
            <a:ext cx="3388844" cy="57554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744-909 : Après la révolte berbère, morcellement du Maghreb qui se réorganise en cinq royaumes autonomes : …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a) 800(-909) : A l’est, </a:t>
            </a:r>
            <a:r>
              <a:rPr lang="fr-FR" sz="1600" b="1" dirty="0"/>
              <a:t>l’Ifriqiya</a:t>
            </a:r>
          </a:p>
          <a:p>
            <a:r>
              <a:rPr lang="fr-FR" sz="1600" u="sng" dirty="0"/>
              <a:t>Province autonome de l’empire abbasside</a:t>
            </a:r>
            <a:r>
              <a:rPr lang="fr-FR" sz="1600" dirty="0"/>
              <a:t>, dirigée par </a:t>
            </a:r>
            <a:r>
              <a:rPr lang="fr-FR" sz="1600" b="1" dirty="0"/>
              <a:t>la dynastie </a:t>
            </a:r>
            <a:r>
              <a:rPr lang="fr-FR" sz="1600" b="1" i="1" dirty="0"/>
              <a:t>arabe</a:t>
            </a:r>
            <a:r>
              <a:rPr lang="fr-FR" sz="1600" b="1" dirty="0"/>
              <a:t> sunnite des Aghlabides  </a:t>
            </a:r>
            <a:r>
              <a:rPr lang="fr-FR" sz="1600" dirty="0"/>
              <a:t>Capitale : Kairouan</a:t>
            </a:r>
          </a:p>
          <a:p>
            <a:r>
              <a:rPr lang="fr-FR" sz="1600" dirty="0"/>
              <a:t>NB : 831-902 : Conquête de la Sicile</a:t>
            </a:r>
          </a:p>
          <a:p>
            <a:r>
              <a:rPr lang="fr-FR" sz="1600" dirty="0"/>
              <a:t>Prise aux Byzantins</a:t>
            </a:r>
          </a:p>
          <a:p>
            <a:endParaRPr lang="fr-FR" sz="1600" dirty="0"/>
          </a:p>
          <a:p>
            <a:r>
              <a:rPr lang="fr-FR" sz="1600" dirty="0"/>
              <a:t>b) 761(-909) : Au centre, </a:t>
            </a:r>
            <a:r>
              <a:rPr lang="fr-FR" sz="1600" b="1" dirty="0"/>
              <a:t>le royaume </a:t>
            </a:r>
            <a:r>
              <a:rPr lang="fr-FR" sz="1600" b="1" i="1" dirty="0"/>
              <a:t>berbère kharidjite</a:t>
            </a:r>
            <a:r>
              <a:rPr lang="fr-FR" sz="1600" b="1" dirty="0"/>
              <a:t> de Tahert</a:t>
            </a:r>
          </a:p>
          <a:p>
            <a:r>
              <a:rPr lang="fr-FR" sz="1600" dirty="0"/>
              <a:t>Dirigé par la dynastie des </a:t>
            </a:r>
            <a:r>
              <a:rPr lang="fr-FR" sz="1600" b="1" dirty="0" err="1"/>
              <a:t>Rustémides</a:t>
            </a:r>
            <a:endParaRPr lang="fr-FR" sz="1600" b="1" dirty="0"/>
          </a:p>
          <a:p>
            <a:r>
              <a:rPr lang="fr-FR" sz="1600" dirty="0"/>
              <a:t>Incluant le royaume vassal de Tlemcen</a:t>
            </a:r>
          </a:p>
          <a:p>
            <a:r>
              <a:rPr lang="fr-FR" sz="1600" u="sng" dirty="0" err="1"/>
              <a:t>Rustémides</a:t>
            </a:r>
            <a:r>
              <a:rPr lang="fr-FR" sz="1600" u="sng" dirty="0"/>
              <a:t> opposés à Kairouan</a:t>
            </a:r>
          </a:p>
          <a:p>
            <a:r>
              <a:rPr lang="fr-FR" sz="1600" u="sng" dirty="0"/>
              <a:t>Et donc alliés à Cordoue sunnite</a:t>
            </a:r>
          </a:p>
          <a:p>
            <a:endParaRPr lang="fr-FR" sz="1600" dirty="0"/>
          </a:p>
          <a:p>
            <a:r>
              <a:rPr lang="fr-FR" sz="1600" dirty="0"/>
              <a:t>c) 744(-1058) : Sur la côte atlantique…</a:t>
            </a:r>
          </a:p>
          <a:p>
            <a:r>
              <a:rPr lang="fr-FR" sz="1600" b="1" dirty="0"/>
              <a:t>La confédération des </a:t>
            </a:r>
            <a:r>
              <a:rPr lang="fr-FR" sz="1600" b="1" dirty="0" err="1"/>
              <a:t>Berghouata</a:t>
            </a:r>
            <a:endParaRPr lang="fr-FR" sz="1600" b="1" dirty="0"/>
          </a:p>
          <a:p>
            <a:r>
              <a:rPr lang="fr-FR" sz="1600" b="1" dirty="0"/>
              <a:t>Berbères </a:t>
            </a:r>
            <a:r>
              <a:rPr lang="fr-FR" sz="1600" b="1" i="1" dirty="0" err="1"/>
              <a:t>Masmoudas</a:t>
            </a:r>
            <a:r>
              <a:rPr lang="fr-FR" sz="1600" b="1" dirty="0"/>
              <a:t> </a:t>
            </a:r>
            <a:r>
              <a:rPr lang="fr-FR" sz="1600" b="1" i="1" dirty="0"/>
              <a:t>kharidjites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B326B43-3A69-40EE-7F7E-E8AA730C66AD}"/>
              </a:ext>
            </a:extLst>
          </p:cNvPr>
          <p:cNvSpPr/>
          <p:nvPr/>
        </p:nvSpPr>
        <p:spPr>
          <a:xfrm>
            <a:off x="2736263" y="1361356"/>
            <a:ext cx="383825" cy="29502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CFF33A6-135E-EC89-DE71-19C829159C99}"/>
              </a:ext>
            </a:extLst>
          </p:cNvPr>
          <p:cNvSpPr/>
          <p:nvPr/>
        </p:nvSpPr>
        <p:spPr>
          <a:xfrm>
            <a:off x="2753471" y="3521046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CF67FE1-C875-3A18-C6E6-9B0EB47CF826}"/>
              </a:ext>
            </a:extLst>
          </p:cNvPr>
          <p:cNvSpPr/>
          <p:nvPr/>
        </p:nvSpPr>
        <p:spPr>
          <a:xfrm>
            <a:off x="3084076" y="5201624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CE94D49-36FC-6A65-E9B2-CC891994A19C}"/>
              </a:ext>
            </a:extLst>
          </p:cNvPr>
          <p:cNvSpPr/>
          <p:nvPr/>
        </p:nvSpPr>
        <p:spPr>
          <a:xfrm rot="5400000">
            <a:off x="11064190" y="650292"/>
            <a:ext cx="769886" cy="117618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A24F93A-C966-732C-1E87-AFD6AD05BAEA}"/>
              </a:ext>
            </a:extLst>
          </p:cNvPr>
          <p:cNvSpPr/>
          <p:nvPr/>
        </p:nvSpPr>
        <p:spPr>
          <a:xfrm>
            <a:off x="3439885" y="4070368"/>
            <a:ext cx="278533" cy="25926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A5CC4DB-BEA5-CB51-0D47-A55768F1BDFD}"/>
              </a:ext>
            </a:extLst>
          </p:cNvPr>
          <p:cNvSpPr/>
          <p:nvPr/>
        </p:nvSpPr>
        <p:spPr>
          <a:xfrm>
            <a:off x="11336734" y="1186586"/>
            <a:ext cx="224798" cy="20061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B7653C5-257F-0D21-0B6A-95D15EDD52D0}"/>
              </a:ext>
            </a:extLst>
          </p:cNvPr>
          <p:cNvSpPr/>
          <p:nvPr/>
        </p:nvSpPr>
        <p:spPr>
          <a:xfrm>
            <a:off x="7858200" y="2239093"/>
            <a:ext cx="383825" cy="3499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1133ADD-CCA2-FCA3-13E2-7DAE1B69F08C}"/>
              </a:ext>
            </a:extLst>
          </p:cNvPr>
          <p:cNvSpPr/>
          <p:nvPr/>
        </p:nvSpPr>
        <p:spPr>
          <a:xfrm>
            <a:off x="4104866" y="3043257"/>
            <a:ext cx="383825" cy="3499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86BC694-91F6-D1B5-05BE-9D0ADA0911D0}"/>
              </a:ext>
            </a:extLst>
          </p:cNvPr>
          <p:cNvSpPr/>
          <p:nvPr/>
        </p:nvSpPr>
        <p:spPr>
          <a:xfrm>
            <a:off x="4473049" y="3521046"/>
            <a:ext cx="383825" cy="3499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4016911-BAC7-5957-4AF1-B43E1329A6B0}"/>
              </a:ext>
            </a:extLst>
          </p:cNvPr>
          <p:cNvSpPr/>
          <p:nvPr/>
        </p:nvSpPr>
        <p:spPr>
          <a:xfrm>
            <a:off x="6367837" y="6195174"/>
            <a:ext cx="278533" cy="25926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D040FFC-7D94-FD74-4DA2-76C80B960A92}"/>
              </a:ext>
            </a:extLst>
          </p:cNvPr>
          <p:cNvSpPr/>
          <p:nvPr/>
        </p:nvSpPr>
        <p:spPr>
          <a:xfrm>
            <a:off x="6138976" y="6482189"/>
            <a:ext cx="278533" cy="25926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56B6D9D-E57A-895B-383A-8BEB895B7864}"/>
              </a:ext>
            </a:extLst>
          </p:cNvPr>
          <p:cNvSpPr/>
          <p:nvPr/>
        </p:nvSpPr>
        <p:spPr>
          <a:xfrm>
            <a:off x="11170600" y="6208472"/>
            <a:ext cx="278533" cy="25926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1F4D9C3-AB2A-F34B-08E1-8BD9AD582321}"/>
              </a:ext>
            </a:extLst>
          </p:cNvPr>
          <p:cNvSpPr/>
          <p:nvPr/>
        </p:nvSpPr>
        <p:spPr>
          <a:xfrm>
            <a:off x="3831948" y="4801442"/>
            <a:ext cx="383825" cy="3499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E2D7265-7C50-232A-705E-8E81E48D85EF}"/>
              </a:ext>
            </a:extLst>
          </p:cNvPr>
          <p:cNvSpPr/>
          <p:nvPr/>
        </p:nvSpPr>
        <p:spPr>
          <a:xfrm>
            <a:off x="5369418" y="3729314"/>
            <a:ext cx="383825" cy="3499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888900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E8462-BAF3-9D74-EAFA-2C77CC411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9D54C65-C90D-4927-F308-9FE2FD1BF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7812" y="102766"/>
            <a:ext cx="8629417" cy="57290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1FB4E418-AEC8-4AF2-3E44-FB35805A5A55}"/>
              </a:ext>
            </a:extLst>
          </p:cNvPr>
          <p:cNvSpPr/>
          <p:nvPr/>
        </p:nvSpPr>
        <p:spPr>
          <a:xfrm>
            <a:off x="9875520" y="1910080"/>
            <a:ext cx="383825" cy="29502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9852386-E2B9-5E14-7DE6-A2E525F7E06F}"/>
              </a:ext>
            </a:extLst>
          </p:cNvPr>
          <p:cNvSpPr/>
          <p:nvPr/>
        </p:nvSpPr>
        <p:spPr>
          <a:xfrm rot="5400000">
            <a:off x="9200623" y="1371017"/>
            <a:ext cx="1182719" cy="146755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B4328A5-A7E2-F12A-62CC-16121CF5FD2E}"/>
              </a:ext>
            </a:extLst>
          </p:cNvPr>
          <p:cNvSpPr/>
          <p:nvPr/>
        </p:nvSpPr>
        <p:spPr>
          <a:xfrm>
            <a:off x="10034547" y="1523021"/>
            <a:ext cx="224798" cy="20061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039714F-D740-9B97-D571-5919C1EE242E}"/>
              </a:ext>
            </a:extLst>
          </p:cNvPr>
          <p:cNvSpPr/>
          <p:nvPr/>
        </p:nvSpPr>
        <p:spPr>
          <a:xfrm rot="5400000">
            <a:off x="7392142" y="1139986"/>
            <a:ext cx="1182719" cy="214940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7CCA7F9-F005-9221-2E86-10204343BFF9}"/>
              </a:ext>
            </a:extLst>
          </p:cNvPr>
          <p:cNvSpPr/>
          <p:nvPr/>
        </p:nvSpPr>
        <p:spPr>
          <a:xfrm>
            <a:off x="6490999" y="2239093"/>
            <a:ext cx="278533" cy="25926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6A8405E-CEA9-E9B9-1706-FEDDD132C64E}"/>
              </a:ext>
            </a:extLst>
          </p:cNvPr>
          <p:cNvSpPr/>
          <p:nvPr/>
        </p:nvSpPr>
        <p:spPr>
          <a:xfrm>
            <a:off x="6908800" y="2203341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EE42C84-45D1-772F-1AA6-307926ABB80E}"/>
              </a:ext>
            </a:extLst>
          </p:cNvPr>
          <p:cNvSpPr/>
          <p:nvPr/>
        </p:nvSpPr>
        <p:spPr>
          <a:xfrm>
            <a:off x="5445760" y="3429000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BA51440-E65E-7706-7E06-3D4199A53227}"/>
              </a:ext>
            </a:extLst>
          </p:cNvPr>
          <p:cNvSpPr/>
          <p:nvPr/>
        </p:nvSpPr>
        <p:spPr>
          <a:xfrm rot="2662003">
            <a:off x="3975652" y="2441653"/>
            <a:ext cx="642255" cy="163762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422CEA7-AB01-2EF4-1641-53F188412028}"/>
              </a:ext>
            </a:extLst>
          </p:cNvPr>
          <p:cNvSpPr/>
          <p:nvPr/>
        </p:nvSpPr>
        <p:spPr>
          <a:xfrm rot="3068971">
            <a:off x="4983427" y="3079127"/>
            <a:ext cx="1010870" cy="181866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F8A87C5-F6C4-9407-7845-7FF63BA64E49}"/>
              </a:ext>
            </a:extLst>
          </p:cNvPr>
          <p:cNvSpPr/>
          <p:nvPr/>
        </p:nvSpPr>
        <p:spPr>
          <a:xfrm>
            <a:off x="5180762" y="2466369"/>
            <a:ext cx="383825" cy="29502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501109B-7F12-E7D3-1983-F5E5DE00C155}"/>
              </a:ext>
            </a:extLst>
          </p:cNvPr>
          <p:cNvSpPr/>
          <p:nvPr/>
        </p:nvSpPr>
        <p:spPr>
          <a:xfrm rot="5571751">
            <a:off x="5121818" y="1717308"/>
            <a:ext cx="1105222" cy="192822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129FA23-BD00-9B53-F69B-9DA68B47791B}"/>
              </a:ext>
            </a:extLst>
          </p:cNvPr>
          <p:cNvSpPr/>
          <p:nvPr/>
        </p:nvSpPr>
        <p:spPr>
          <a:xfrm>
            <a:off x="5019040" y="1026160"/>
            <a:ext cx="383825" cy="29502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9C4C704-F5E5-DF08-D84C-DE22853F2A28}"/>
              </a:ext>
            </a:extLst>
          </p:cNvPr>
          <p:cNvSpPr/>
          <p:nvPr/>
        </p:nvSpPr>
        <p:spPr>
          <a:xfrm>
            <a:off x="4281137" y="2770868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812A80B-222E-6D76-5138-D11284DD227D}"/>
              </a:ext>
            </a:extLst>
          </p:cNvPr>
          <p:cNvSpPr/>
          <p:nvPr/>
        </p:nvSpPr>
        <p:spPr>
          <a:xfrm rot="5400000">
            <a:off x="4396270" y="-463184"/>
            <a:ext cx="1807314" cy="293921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44F796C-FD8C-C8B8-7C8D-B4FDDAF9DD4E}"/>
              </a:ext>
            </a:extLst>
          </p:cNvPr>
          <p:cNvSpPr/>
          <p:nvPr/>
        </p:nvSpPr>
        <p:spPr>
          <a:xfrm rot="5400000">
            <a:off x="11064190" y="650292"/>
            <a:ext cx="769886" cy="117618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8BB34B-8355-3B2F-72D6-B461ACE70B69}"/>
              </a:ext>
            </a:extLst>
          </p:cNvPr>
          <p:cNvSpPr/>
          <p:nvPr/>
        </p:nvSpPr>
        <p:spPr>
          <a:xfrm>
            <a:off x="105812" y="102766"/>
            <a:ext cx="3369886" cy="6247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744-909 : Après la révolte berbère, morcellement du Maghreb qui se réorganise en cinq royaumes autonomes, sous l’obédience des califes abbassides de Bagdad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d) 758(-1055)</a:t>
            </a:r>
          </a:p>
          <a:p>
            <a:r>
              <a:rPr lang="fr-FR" sz="1600" dirty="0"/>
              <a:t>Au sud de l’Atlas, dans le Tafilalet</a:t>
            </a:r>
          </a:p>
          <a:p>
            <a:r>
              <a:rPr lang="fr-FR" sz="1600" b="1" dirty="0"/>
              <a:t>Le royaume de l’oasis de </a:t>
            </a:r>
            <a:r>
              <a:rPr lang="fr-FR" sz="1600" b="1" dirty="0" err="1"/>
              <a:t>Sijilmasa</a:t>
            </a:r>
            <a:r>
              <a:rPr lang="fr-FR" sz="1600" dirty="0"/>
              <a:t> </a:t>
            </a:r>
            <a:r>
              <a:rPr lang="fr-FR" sz="1600" u="sng" dirty="0"/>
              <a:t>Porte d’entrée du Sahara</a:t>
            </a:r>
            <a:r>
              <a:rPr lang="fr-FR" sz="1600" dirty="0"/>
              <a:t> ; Dirigé par Des </a:t>
            </a:r>
            <a:r>
              <a:rPr lang="fr-FR" sz="1600" b="1" dirty="0"/>
              <a:t>Berbères </a:t>
            </a:r>
            <a:r>
              <a:rPr lang="fr-FR" sz="1600" b="1" i="1" dirty="0"/>
              <a:t>Zénètes</a:t>
            </a:r>
            <a:r>
              <a:rPr lang="fr-FR" sz="1600" b="1" dirty="0"/>
              <a:t> </a:t>
            </a:r>
            <a:r>
              <a:rPr lang="fr-FR" sz="1600" b="1" i="1" dirty="0"/>
              <a:t>kharidjites</a:t>
            </a:r>
            <a:endParaRPr lang="fr-FR" sz="1600" b="1" dirty="0"/>
          </a:p>
          <a:p>
            <a:r>
              <a:rPr lang="fr-FR" sz="1600" dirty="0"/>
              <a:t>*Et enfin…</a:t>
            </a:r>
          </a:p>
          <a:p>
            <a:endParaRPr lang="fr-FR" sz="1600" dirty="0"/>
          </a:p>
          <a:p>
            <a:r>
              <a:rPr lang="fr-FR" sz="1600" dirty="0"/>
              <a:t>e) 789(-974) : Au nord de l’Atlas…</a:t>
            </a:r>
          </a:p>
          <a:p>
            <a:r>
              <a:rPr lang="fr-FR" sz="1600" b="1" dirty="0"/>
              <a:t>Le royaume de Fès</a:t>
            </a:r>
            <a:r>
              <a:rPr lang="fr-FR" sz="1600" dirty="0"/>
              <a:t> dirigé par </a:t>
            </a:r>
            <a:r>
              <a:rPr lang="fr-FR" sz="1600" b="1" dirty="0"/>
              <a:t>la dynastie </a:t>
            </a:r>
            <a:r>
              <a:rPr lang="fr-FR" sz="1600" b="1" i="1" dirty="0"/>
              <a:t>arabe</a:t>
            </a:r>
            <a:r>
              <a:rPr lang="fr-FR" sz="1600" b="1" dirty="0"/>
              <a:t> </a:t>
            </a:r>
            <a:r>
              <a:rPr lang="fr-FR" sz="1600" b="1" i="1" dirty="0"/>
              <a:t>chiite</a:t>
            </a:r>
            <a:r>
              <a:rPr lang="fr-FR" sz="1600" b="1" dirty="0"/>
              <a:t> des Idrissides</a:t>
            </a:r>
            <a:r>
              <a:rPr lang="fr-FR" sz="1600" dirty="0"/>
              <a:t>…</a:t>
            </a:r>
          </a:p>
          <a:p>
            <a:r>
              <a:rPr lang="fr-FR" sz="1600" u="sng" dirty="0"/>
              <a:t>Donc opposée à Bagdad et Cordoue</a:t>
            </a:r>
          </a:p>
          <a:p>
            <a:endParaRPr lang="fr-FR" sz="1600" dirty="0"/>
          </a:p>
          <a:p>
            <a:r>
              <a:rPr lang="fr-FR" sz="1600" dirty="0"/>
              <a:t>*Bilan…</a:t>
            </a:r>
          </a:p>
          <a:p>
            <a:r>
              <a:rPr lang="fr-FR" sz="1600" dirty="0"/>
              <a:t>*750-800 : Après la Révolte berbère</a:t>
            </a:r>
          </a:p>
          <a:p>
            <a:r>
              <a:rPr lang="fr-FR" sz="1600" dirty="0"/>
              <a:t>1</a:t>
            </a:r>
            <a:r>
              <a:rPr lang="fr-FR" sz="1600" baseline="30000" dirty="0"/>
              <a:t>ère</a:t>
            </a:r>
            <a:r>
              <a:rPr lang="fr-FR" sz="1600" dirty="0"/>
              <a:t> reconfiguration et morcellement</a:t>
            </a:r>
          </a:p>
          <a:p>
            <a:endParaRPr lang="fr-FR" sz="1600" dirty="0"/>
          </a:p>
          <a:p>
            <a:r>
              <a:rPr lang="fr-FR" sz="1600" dirty="0"/>
              <a:t>*Aux Xe-XIIIe siècles</a:t>
            </a:r>
          </a:p>
          <a:p>
            <a:r>
              <a:rPr lang="fr-FR" sz="1600" dirty="0"/>
              <a:t>D’autres configurations</a:t>
            </a:r>
          </a:p>
          <a:p>
            <a:r>
              <a:rPr lang="fr-FR" sz="1600" dirty="0"/>
              <a:t>Vont se mettre en place…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2B0F771-B8E6-647E-30D9-9AA09196938F}"/>
              </a:ext>
            </a:extLst>
          </p:cNvPr>
          <p:cNvSpPr/>
          <p:nvPr/>
        </p:nvSpPr>
        <p:spPr>
          <a:xfrm>
            <a:off x="3117021" y="2055831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FA32C15-059D-1DB2-BEEB-D6815678A7E5}"/>
              </a:ext>
            </a:extLst>
          </p:cNvPr>
          <p:cNvSpPr/>
          <p:nvPr/>
        </p:nvSpPr>
        <p:spPr>
          <a:xfrm>
            <a:off x="2975384" y="3429000"/>
            <a:ext cx="383825" cy="29502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D466F31-AD3E-C8CB-014E-20644A077832}"/>
              </a:ext>
            </a:extLst>
          </p:cNvPr>
          <p:cNvSpPr/>
          <p:nvPr/>
        </p:nvSpPr>
        <p:spPr>
          <a:xfrm>
            <a:off x="11336734" y="1186586"/>
            <a:ext cx="224798" cy="20061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502025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BE82F-6940-4A1A-7C59-4537FA9FB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1EB60F-C328-4EB0-3BAE-6192AF4EB684}"/>
              </a:ext>
            </a:extLst>
          </p:cNvPr>
          <p:cNvSpPr/>
          <p:nvPr/>
        </p:nvSpPr>
        <p:spPr>
          <a:xfrm>
            <a:off x="101215" y="97601"/>
            <a:ext cx="5869466" cy="66941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909-973 : De l’Ifriqiya à la côte atlantique et à l’Egypte, et opposé aux califats sunnites, abbasside de Bagdad et omeyyade de Cordoue, le califat chiite arabe des Fatimides unifie la côte sud de la Méditerranée</a:t>
            </a:r>
            <a:endParaRPr lang="fr-FR" sz="1500" dirty="0"/>
          </a:p>
          <a:p>
            <a:endParaRPr lang="fr-FR" sz="1600" dirty="0"/>
          </a:p>
          <a:p>
            <a:r>
              <a:rPr lang="fr-FR" sz="1600" dirty="0"/>
              <a:t>*Au Xe siècle, </a:t>
            </a:r>
            <a:r>
              <a:rPr lang="fr-FR" sz="1600" u="sng" dirty="0"/>
              <a:t>unification</a:t>
            </a:r>
            <a:r>
              <a:rPr lang="fr-FR" sz="1600" dirty="0"/>
              <a:t> du Maghreb…</a:t>
            </a:r>
          </a:p>
          <a:p>
            <a:r>
              <a:rPr lang="fr-FR" sz="1600" dirty="0"/>
              <a:t>Avec l’empire chiite des Fatimides ; En quatre temps…</a:t>
            </a:r>
          </a:p>
          <a:p>
            <a:endParaRPr lang="fr-FR" sz="1600" dirty="0"/>
          </a:p>
          <a:p>
            <a:r>
              <a:rPr lang="fr-FR" sz="1600" dirty="0"/>
              <a:t>a) 907-08 : Au Maghreb central, avec l’aide des </a:t>
            </a:r>
            <a:r>
              <a:rPr lang="fr-FR" sz="1600" dirty="0" err="1"/>
              <a:t>Kutamas</a:t>
            </a:r>
            <a:endParaRPr lang="fr-FR" sz="1600" dirty="0"/>
          </a:p>
          <a:p>
            <a:r>
              <a:rPr lang="fr-FR" sz="1600" dirty="0"/>
              <a:t>Berbères Sanhadja opposés au pouvoir arabe de Kairouan</a:t>
            </a:r>
          </a:p>
          <a:p>
            <a:r>
              <a:rPr lang="fr-FR" sz="1600" dirty="0"/>
              <a:t>Les Fatimides chiites ; NB : Venus de Syrie</a:t>
            </a:r>
          </a:p>
          <a:p>
            <a:r>
              <a:rPr lang="fr-FR" sz="1600" dirty="0"/>
              <a:t>S’emparent de l’Ifriqiya-Sicile des Aghlabides sunnites</a:t>
            </a:r>
          </a:p>
          <a:p>
            <a:r>
              <a:rPr lang="fr-FR" sz="1600" dirty="0"/>
              <a:t>Capitale : Kairouan ; Puis Mahdia en 918</a:t>
            </a:r>
          </a:p>
          <a:p>
            <a:endParaRPr lang="fr-FR" sz="1600" dirty="0"/>
          </a:p>
          <a:p>
            <a:r>
              <a:rPr lang="fr-FR" sz="1600" dirty="0"/>
              <a:t>b) 909-11 : Conquêtes à l’ouest : Tahert et Tlemcen des </a:t>
            </a:r>
            <a:r>
              <a:rPr lang="fr-FR" sz="1600" dirty="0" err="1"/>
              <a:t>Rustémides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c) 922 : Soumission des Idrissides de Fès</a:t>
            </a:r>
          </a:p>
          <a:p>
            <a:r>
              <a:rPr lang="fr-FR" sz="1600" dirty="0"/>
              <a:t>NB : Conquêtes en rivalité avec le califat de Cordoue</a:t>
            </a:r>
          </a:p>
          <a:p>
            <a:r>
              <a:rPr lang="fr-FR" sz="1600" i="1" dirty="0"/>
              <a:t>Le Maghreb occidental, zone d’influence de Cordoue et Kairouan</a:t>
            </a:r>
          </a:p>
          <a:p>
            <a:r>
              <a:rPr lang="fr-FR" sz="1600" dirty="0">
                <a:solidFill>
                  <a:srgbClr val="FF0000"/>
                </a:solidFill>
              </a:rPr>
              <a:t>Ainsi : 974 : A Tanger, les derniers Idrissides sont vaincus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Par les Omeyyades de Cordoue, alors à leur apogée</a:t>
            </a:r>
          </a:p>
          <a:p>
            <a:r>
              <a:rPr lang="fr-FR" sz="1600" b="1" dirty="0"/>
              <a:t>Et enfin…</a:t>
            </a:r>
          </a:p>
          <a:p>
            <a:endParaRPr lang="fr-FR" sz="1600" dirty="0"/>
          </a:p>
          <a:p>
            <a:r>
              <a:rPr lang="fr-FR" sz="1600" dirty="0"/>
              <a:t>d) 969-73 : Conquête de l’Egypte ; Les Fatimides s’installent au Caire</a:t>
            </a:r>
          </a:p>
          <a:p>
            <a:r>
              <a:rPr lang="fr-FR" sz="1600" dirty="0"/>
              <a:t>Ils y règneront jusqu’en 1171, supplanté par les Ayyoubides ; Et…</a:t>
            </a:r>
          </a:p>
          <a:p>
            <a:endParaRPr lang="fr-FR" sz="1600" dirty="0"/>
          </a:p>
          <a:p>
            <a:r>
              <a:rPr lang="fr-FR" sz="1600" dirty="0"/>
              <a:t>*972 : Avant leur départ en Egypte, les Fatimides nomment émir</a:t>
            </a:r>
          </a:p>
          <a:p>
            <a:r>
              <a:rPr lang="fr-FR" sz="1600" dirty="0"/>
              <a:t>Le </a:t>
            </a:r>
            <a:r>
              <a:rPr lang="fr-FR" sz="1600" dirty="0" err="1"/>
              <a:t>Kutama</a:t>
            </a:r>
            <a:r>
              <a:rPr lang="fr-FR" sz="1600" dirty="0"/>
              <a:t> </a:t>
            </a:r>
            <a:r>
              <a:rPr lang="fr-FR" sz="1600" u="sng" dirty="0" err="1"/>
              <a:t>Bologhin</a:t>
            </a:r>
            <a:r>
              <a:rPr lang="fr-FR" sz="1600" u="sng" dirty="0"/>
              <a:t> ibn </a:t>
            </a:r>
            <a:r>
              <a:rPr lang="fr-FR" sz="1600" u="sng" dirty="0" err="1"/>
              <a:t>Ziri</a:t>
            </a:r>
            <a:r>
              <a:rPr lang="fr-FR" sz="1600" dirty="0"/>
              <a:t> ; Les </a:t>
            </a:r>
            <a:r>
              <a:rPr lang="fr-FR" sz="1600" i="1" dirty="0"/>
              <a:t>Zirides</a:t>
            </a:r>
            <a:endParaRPr lang="fr-FR" sz="1600" i="1" u="sng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2FFA9FC-DF5C-8A80-ACA0-05B03503CE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4" t="23810" r="50189" b="26194"/>
          <a:stretch>
            <a:fillRect/>
          </a:stretch>
        </p:blipFill>
        <p:spPr>
          <a:xfrm>
            <a:off x="6068343" y="117693"/>
            <a:ext cx="6042377" cy="294046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EE869D2D-1C06-2671-EDD7-5593AC0BC02D}"/>
              </a:ext>
            </a:extLst>
          </p:cNvPr>
          <p:cNvSpPr/>
          <p:nvPr/>
        </p:nvSpPr>
        <p:spPr>
          <a:xfrm>
            <a:off x="6714922" y="330247"/>
            <a:ext cx="383825" cy="29502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754FA52-97F7-0718-1040-1458E8D78C08}"/>
              </a:ext>
            </a:extLst>
          </p:cNvPr>
          <p:cNvSpPr/>
          <p:nvPr/>
        </p:nvSpPr>
        <p:spPr>
          <a:xfrm>
            <a:off x="6523009" y="1649257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5FCB75A-AF50-F141-BD3A-F89C9ECD75A1}"/>
              </a:ext>
            </a:extLst>
          </p:cNvPr>
          <p:cNvSpPr/>
          <p:nvPr/>
        </p:nvSpPr>
        <p:spPr>
          <a:xfrm>
            <a:off x="6139184" y="1266366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9518A96-AF64-E9C9-9DA8-1ABCFA06F18F}"/>
              </a:ext>
            </a:extLst>
          </p:cNvPr>
          <p:cNvCxnSpPr>
            <a:cxnSpLocks/>
          </p:cNvCxnSpPr>
          <p:nvPr/>
        </p:nvCxnSpPr>
        <p:spPr>
          <a:xfrm flipH="1" flipV="1">
            <a:off x="6906834" y="1030985"/>
            <a:ext cx="410866" cy="14751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BE91BED-C778-CF16-3B4D-9E0187616644}"/>
              </a:ext>
            </a:extLst>
          </p:cNvPr>
          <p:cNvCxnSpPr>
            <a:cxnSpLocks/>
            <a:endCxn id="44" idx="7"/>
          </p:cNvCxnSpPr>
          <p:nvPr/>
        </p:nvCxnSpPr>
        <p:spPr>
          <a:xfrm flipH="1">
            <a:off x="7645315" y="868014"/>
            <a:ext cx="525214" cy="206176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1F29171-5638-F7D4-CBD0-D84AF73E0EF4}"/>
              </a:ext>
            </a:extLst>
          </p:cNvPr>
          <p:cNvCxnSpPr>
            <a:cxnSpLocks/>
          </p:cNvCxnSpPr>
          <p:nvPr/>
        </p:nvCxnSpPr>
        <p:spPr>
          <a:xfrm flipV="1">
            <a:off x="10139680" y="1770004"/>
            <a:ext cx="1461855" cy="14751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C7F1E95C-5B5C-FDA1-340B-BBE0D3958185}"/>
              </a:ext>
            </a:extLst>
          </p:cNvPr>
          <p:cNvSpPr/>
          <p:nvPr/>
        </p:nvSpPr>
        <p:spPr>
          <a:xfrm>
            <a:off x="11653405" y="1622494"/>
            <a:ext cx="383825" cy="29502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C0125CB4-E9DB-57C4-C4CC-628087B17832}"/>
              </a:ext>
            </a:extLst>
          </p:cNvPr>
          <p:cNvCxnSpPr>
            <a:cxnSpLocks/>
          </p:cNvCxnSpPr>
          <p:nvPr/>
        </p:nvCxnSpPr>
        <p:spPr>
          <a:xfrm>
            <a:off x="8744294" y="1326005"/>
            <a:ext cx="1395386" cy="59150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8311DDD5-FECD-40CD-079F-778CF2EE2D18}"/>
              </a:ext>
            </a:extLst>
          </p:cNvPr>
          <p:cNvSpPr/>
          <p:nvPr/>
        </p:nvSpPr>
        <p:spPr>
          <a:xfrm>
            <a:off x="7317700" y="1030985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237FA90C-5CEA-C16B-D6A5-BE6141D00EBB}"/>
              </a:ext>
            </a:extLst>
          </p:cNvPr>
          <p:cNvCxnSpPr>
            <a:cxnSpLocks/>
          </p:cNvCxnSpPr>
          <p:nvPr/>
        </p:nvCxnSpPr>
        <p:spPr>
          <a:xfrm>
            <a:off x="8688129" y="1057277"/>
            <a:ext cx="56165" cy="268728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8A4F7EFF-314B-DF48-D766-4FBEADE27C40}"/>
              </a:ext>
            </a:extLst>
          </p:cNvPr>
          <p:cNvSpPr/>
          <p:nvPr/>
        </p:nvSpPr>
        <p:spPr>
          <a:xfrm rot="5160963">
            <a:off x="6403829" y="-232825"/>
            <a:ext cx="790156" cy="144678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811CAE38-E1D1-72BD-7D3B-1BBE3D744058}"/>
              </a:ext>
            </a:extLst>
          </p:cNvPr>
          <p:cNvSpPr/>
          <p:nvPr/>
        </p:nvSpPr>
        <p:spPr>
          <a:xfrm>
            <a:off x="6523009" y="883475"/>
            <a:ext cx="383825" cy="29502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5DB8C4B6-A5F6-9B50-2F00-CBF4E2588946}"/>
              </a:ext>
            </a:extLst>
          </p:cNvPr>
          <p:cNvSpPr/>
          <p:nvPr/>
        </p:nvSpPr>
        <p:spPr>
          <a:xfrm rot="5160963">
            <a:off x="7295376" y="-313253"/>
            <a:ext cx="743593" cy="263532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FAEB1364-CEAB-87CA-55A8-434EB781AB52}"/>
              </a:ext>
            </a:extLst>
          </p:cNvPr>
          <p:cNvSpPr/>
          <p:nvPr/>
        </p:nvSpPr>
        <p:spPr>
          <a:xfrm rot="6007243">
            <a:off x="9294328" y="-383962"/>
            <a:ext cx="1920503" cy="365966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82C7F0D7-F81A-0123-4598-B3C29967E935}"/>
              </a:ext>
            </a:extLst>
          </p:cNvPr>
          <p:cNvSpPr/>
          <p:nvPr/>
        </p:nvSpPr>
        <p:spPr>
          <a:xfrm>
            <a:off x="9287818" y="428108"/>
            <a:ext cx="262502" cy="22771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C97644-2185-3629-C243-EF32CDE8EC64}"/>
              </a:ext>
            </a:extLst>
          </p:cNvPr>
          <p:cNvSpPr/>
          <p:nvPr/>
        </p:nvSpPr>
        <p:spPr>
          <a:xfrm>
            <a:off x="6068343" y="3333712"/>
            <a:ext cx="6042376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*Bilan…</a:t>
            </a:r>
          </a:p>
          <a:p>
            <a:endParaRPr lang="fr-FR" sz="1600" dirty="0"/>
          </a:p>
          <a:p>
            <a:r>
              <a:rPr lang="fr-FR" sz="1600" dirty="0"/>
              <a:t>*Au Xe siècle, de la côte atlantique à l’Egypte</a:t>
            </a:r>
          </a:p>
          <a:p>
            <a:r>
              <a:rPr lang="fr-FR" sz="1600" dirty="0"/>
              <a:t>Et opposé aux califats sunnites</a:t>
            </a:r>
          </a:p>
          <a:p>
            <a:r>
              <a:rPr lang="fr-FR" sz="1600" dirty="0"/>
              <a:t>Abbasside de Bagdad et Omeyyade de Cordoue</a:t>
            </a:r>
          </a:p>
          <a:p>
            <a:endParaRPr lang="fr-FR" sz="1600" dirty="0"/>
          </a:p>
          <a:p>
            <a:r>
              <a:rPr lang="fr-FR" sz="1600" dirty="0"/>
              <a:t>Le califat chiite arabe des Fatimides unifie</a:t>
            </a:r>
          </a:p>
          <a:p>
            <a:r>
              <a:rPr lang="fr-FR" sz="1600" dirty="0"/>
              <a:t>L’ensemble de la rive sud de la Méditerranée</a:t>
            </a:r>
          </a:p>
          <a:p>
            <a:endParaRPr lang="fr-FR" sz="1600" dirty="0"/>
          </a:p>
          <a:p>
            <a:r>
              <a:rPr lang="fr-FR" sz="1600" dirty="0"/>
              <a:t>*Mais cette unification ne durera pas...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A732727-3CB9-B698-C463-45BF82998949}"/>
              </a:ext>
            </a:extLst>
          </p:cNvPr>
          <p:cNvSpPr/>
          <p:nvPr/>
        </p:nvSpPr>
        <p:spPr>
          <a:xfrm>
            <a:off x="7206501" y="868014"/>
            <a:ext cx="287590" cy="22839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0A9BD10-B64D-8B5C-F20E-4F2A9DE389D4}"/>
              </a:ext>
            </a:extLst>
          </p:cNvPr>
          <p:cNvSpPr/>
          <p:nvPr/>
        </p:nvSpPr>
        <p:spPr>
          <a:xfrm>
            <a:off x="3849953" y="3085183"/>
            <a:ext cx="287590" cy="22839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E4A5DCB-EEFF-8974-F1B1-56E0052ABAED}"/>
              </a:ext>
            </a:extLst>
          </p:cNvPr>
          <p:cNvSpPr/>
          <p:nvPr/>
        </p:nvSpPr>
        <p:spPr>
          <a:xfrm>
            <a:off x="3035948" y="3038692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E9189F6-9FB8-8812-FA0D-AC14B2E6327D}"/>
              </a:ext>
            </a:extLst>
          </p:cNvPr>
          <p:cNvSpPr/>
          <p:nvPr/>
        </p:nvSpPr>
        <p:spPr>
          <a:xfrm>
            <a:off x="3589263" y="3677730"/>
            <a:ext cx="383825" cy="29502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640BC5B-6556-9B24-8DA6-E5C26A3B1618}"/>
              </a:ext>
            </a:extLst>
          </p:cNvPr>
          <p:cNvSpPr/>
          <p:nvPr/>
        </p:nvSpPr>
        <p:spPr>
          <a:xfrm>
            <a:off x="8542832" y="781726"/>
            <a:ext cx="328910" cy="241586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1E819DE-DBC2-8E8D-8448-53EFEFB7516A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8165782" y="868014"/>
            <a:ext cx="377050" cy="3450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34AFA897-A575-FB09-6665-C7288C14876F}"/>
              </a:ext>
            </a:extLst>
          </p:cNvPr>
          <p:cNvSpPr/>
          <p:nvPr/>
        </p:nvSpPr>
        <p:spPr>
          <a:xfrm>
            <a:off x="8004150" y="749111"/>
            <a:ext cx="383825" cy="29502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B7BA6B0-4716-C7AA-3D17-26FEA2D6C65A}"/>
              </a:ext>
            </a:extLst>
          </p:cNvPr>
          <p:cNvSpPr/>
          <p:nvPr/>
        </p:nvSpPr>
        <p:spPr>
          <a:xfrm>
            <a:off x="3973088" y="2275465"/>
            <a:ext cx="328910" cy="241586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81AD421-CB80-B4C3-891B-71FFC2444676}"/>
              </a:ext>
            </a:extLst>
          </p:cNvPr>
          <p:cNvSpPr/>
          <p:nvPr/>
        </p:nvSpPr>
        <p:spPr>
          <a:xfrm>
            <a:off x="4320525" y="2289337"/>
            <a:ext cx="262502" cy="22771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A95D0B1-FF76-757D-EC30-9EDD866DB04A}"/>
              </a:ext>
            </a:extLst>
          </p:cNvPr>
          <p:cNvSpPr/>
          <p:nvPr/>
        </p:nvSpPr>
        <p:spPr>
          <a:xfrm>
            <a:off x="2527856" y="5220814"/>
            <a:ext cx="262502" cy="22771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15070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EC130-2EEE-E0B7-74C4-70B4258FB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3CC5ABB-FBAA-E09E-EDDC-0444657C1BE8}"/>
              </a:ext>
            </a:extLst>
          </p:cNvPr>
          <p:cNvSpPr/>
          <p:nvPr/>
        </p:nvSpPr>
        <p:spPr>
          <a:xfrm>
            <a:off x="154768" y="91949"/>
            <a:ext cx="5840085" cy="58323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1014-1048 : En Ifriqiya, sécessions des Berbères : Hammadides de Bejaïa ; Zirides de Kairouan-Mahdia ; En Espagne, fin du califat omeyyade arabe de Cordoue (1031)</a:t>
            </a:r>
            <a:endParaRPr lang="fr-FR" sz="1600" dirty="0"/>
          </a:p>
          <a:p>
            <a:endParaRPr lang="fr-FR" sz="1600" dirty="0"/>
          </a:p>
          <a:p>
            <a:r>
              <a:rPr lang="fr-FR" sz="1500" dirty="0"/>
              <a:t>*Aux XIe-XIIIe siècles, de nouvelles configurations</a:t>
            </a:r>
          </a:p>
          <a:p>
            <a:r>
              <a:rPr lang="fr-FR" sz="1500" dirty="0"/>
              <a:t>Avec quatre processus majeurs…</a:t>
            </a:r>
          </a:p>
          <a:p>
            <a:endParaRPr lang="fr-FR" sz="1500" b="1" dirty="0"/>
          </a:p>
          <a:p>
            <a:r>
              <a:rPr lang="fr-FR" sz="1500" b="1" dirty="0"/>
              <a:t>1)</a:t>
            </a:r>
            <a:r>
              <a:rPr lang="fr-FR" sz="1500" dirty="0"/>
              <a:t> Au XIe siècle, le Maghreb oriental se détache de l’Empire fatimide…</a:t>
            </a:r>
          </a:p>
          <a:p>
            <a:endParaRPr lang="fr-FR" sz="1500" dirty="0"/>
          </a:p>
          <a:p>
            <a:r>
              <a:rPr lang="fr-FR" sz="1500" dirty="0"/>
              <a:t>a) A l’ouest de l’Ifriqiya, sécession des Hammadides berbères</a:t>
            </a:r>
          </a:p>
          <a:p>
            <a:r>
              <a:rPr lang="fr-FR" sz="1500" dirty="0"/>
              <a:t>*1014 : Le Ziride </a:t>
            </a:r>
            <a:r>
              <a:rPr lang="fr-FR" sz="1500" dirty="0" err="1"/>
              <a:t>Hammad</a:t>
            </a:r>
            <a:r>
              <a:rPr lang="fr-FR" sz="1500" dirty="0"/>
              <a:t>, fils de </a:t>
            </a:r>
            <a:r>
              <a:rPr lang="fr-FR" sz="1500" dirty="0" err="1"/>
              <a:t>Bologhine</a:t>
            </a:r>
            <a:endParaRPr lang="fr-FR" sz="1500" dirty="0"/>
          </a:p>
          <a:p>
            <a:r>
              <a:rPr lang="fr-FR" sz="1500" dirty="0"/>
              <a:t>Se proclame indépendant de l’Ifriqiya</a:t>
            </a:r>
          </a:p>
          <a:p>
            <a:r>
              <a:rPr lang="fr-FR" sz="1500" dirty="0"/>
              <a:t>*Il établit son royaume à La </a:t>
            </a:r>
            <a:r>
              <a:rPr lang="fr-FR" sz="1500" dirty="0" err="1"/>
              <a:t>Qala</a:t>
            </a:r>
            <a:r>
              <a:rPr lang="fr-FR" sz="1500" dirty="0"/>
              <a:t>, puis à Bejaïa sur la côte</a:t>
            </a:r>
          </a:p>
          <a:p>
            <a:r>
              <a:rPr lang="fr-FR" sz="1500" dirty="0"/>
              <a:t>Et il se place sous l’obédience du califat abbasside sunnite de Bagdad</a:t>
            </a:r>
          </a:p>
          <a:p>
            <a:endParaRPr lang="fr-FR" sz="1600" dirty="0"/>
          </a:p>
          <a:p>
            <a:r>
              <a:rPr lang="fr-FR" sz="1600" dirty="0"/>
              <a:t>b) Sécession de l’Ifriqiya des Zirides</a:t>
            </a:r>
          </a:p>
          <a:p>
            <a:r>
              <a:rPr lang="fr-FR" sz="1600" dirty="0"/>
              <a:t>*1048 : A Mahdia, l’émir al-</a:t>
            </a:r>
            <a:r>
              <a:rPr lang="fr-FR" sz="1600" dirty="0" err="1"/>
              <a:t>Muizz</a:t>
            </a:r>
            <a:r>
              <a:rPr lang="fr-FR" sz="1600" dirty="0"/>
              <a:t> se proclame indépendant du Caire</a:t>
            </a:r>
          </a:p>
          <a:p>
            <a:r>
              <a:rPr lang="fr-FR" sz="1500" dirty="0"/>
              <a:t>Et il se place également sous l’obédience du califat abbasside de Bagdad</a:t>
            </a:r>
          </a:p>
          <a:p>
            <a:r>
              <a:rPr lang="fr-FR" sz="1600" u="sng" dirty="0"/>
              <a:t>*1048 : Plus aucun pouvoir chiite au Maghreb</a:t>
            </a:r>
          </a:p>
          <a:p>
            <a:endParaRPr lang="fr-FR" sz="1600" b="1" dirty="0"/>
          </a:p>
          <a:p>
            <a:r>
              <a:rPr lang="fr-FR" sz="1600" b="1" dirty="0"/>
              <a:t>2)</a:t>
            </a:r>
            <a:r>
              <a:rPr lang="fr-FR" sz="1600" dirty="0"/>
              <a:t> Dans le même temps, en Espagne</a:t>
            </a:r>
          </a:p>
          <a:p>
            <a:r>
              <a:rPr lang="fr-FR" sz="1600" dirty="0"/>
              <a:t>Fin du califat de Cordoue…</a:t>
            </a:r>
          </a:p>
          <a:p>
            <a:r>
              <a:rPr lang="fr-FR" sz="1600" dirty="0"/>
              <a:t>*1031 : Le califat de Cordoue disparaît</a:t>
            </a:r>
          </a:p>
          <a:p>
            <a:r>
              <a:rPr lang="fr-FR" sz="1600" dirty="0"/>
              <a:t>Et se morcèle en 25 petits émirats, les </a:t>
            </a:r>
            <a:r>
              <a:rPr lang="fr-FR" sz="1600" i="1" dirty="0"/>
              <a:t>taifas</a:t>
            </a:r>
            <a:r>
              <a:rPr lang="fr-FR" sz="1600" dirty="0"/>
              <a:t> ; </a:t>
            </a:r>
            <a:r>
              <a:rPr lang="fr-FR" sz="1600" u="sng" dirty="0"/>
              <a:t>A revoir</a:t>
            </a:r>
            <a:r>
              <a:rPr lang="fr-FR" sz="1600" dirty="0"/>
              <a:t>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9FEDABA-30A2-82DA-09FA-459B1ACC30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4" t="23810" r="50189" b="26194"/>
          <a:stretch>
            <a:fillRect/>
          </a:stretch>
        </p:blipFill>
        <p:spPr>
          <a:xfrm>
            <a:off x="6068343" y="117693"/>
            <a:ext cx="6042377" cy="294046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29902CB1-001D-F8DD-A090-A589DC37E504}"/>
              </a:ext>
            </a:extLst>
          </p:cNvPr>
          <p:cNvSpPr/>
          <p:nvPr/>
        </p:nvSpPr>
        <p:spPr>
          <a:xfrm>
            <a:off x="6714922" y="330247"/>
            <a:ext cx="383825" cy="29502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FA2E1DA-6158-69C7-CB7C-3815339EBC1B}"/>
              </a:ext>
            </a:extLst>
          </p:cNvPr>
          <p:cNvSpPr/>
          <p:nvPr/>
        </p:nvSpPr>
        <p:spPr>
          <a:xfrm>
            <a:off x="6523009" y="1649257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D76C2F5-2E5C-0EEE-4A4A-3D42400CDFAC}"/>
              </a:ext>
            </a:extLst>
          </p:cNvPr>
          <p:cNvSpPr/>
          <p:nvPr/>
        </p:nvSpPr>
        <p:spPr>
          <a:xfrm>
            <a:off x="6139184" y="1266366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3627B4D-A679-9244-4D5A-9C5B3ED67D47}"/>
              </a:ext>
            </a:extLst>
          </p:cNvPr>
          <p:cNvSpPr/>
          <p:nvPr/>
        </p:nvSpPr>
        <p:spPr>
          <a:xfrm>
            <a:off x="7317700" y="1030985"/>
            <a:ext cx="383825" cy="295020"/>
          </a:xfrm>
          <a:prstGeom prst="ellipse">
            <a:avLst/>
          </a:prstGeom>
          <a:solidFill>
            <a:srgbClr val="FFD966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87E3A47-CB85-B736-960D-B8BCDA398ED7}"/>
              </a:ext>
            </a:extLst>
          </p:cNvPr>
          <p:cNvSpPr/>
          <p:nvPr/>
        </p:nvSpPr>
        <p:spPr>
          <a:xfrm rot="5160963">
            <a:off x="7880071" y="575029"/>
            <a:ext cx="541839" cy="66819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8B8F5A5-868B-71D3-DEAD-A0AE1923C3FB}"/>
              </a:ext>
            </a:extLst>
          </p:cNvPr>
          <p:cNvSpPr/>
          <p:nvPr/>
        </p:nvSpPr>
        <p:spPr>
          <a:xfrm>
            <a:off x="7999519" y="625267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2680BFB-CECB-F339-547C-DE9586F5C5BD}"/>
              </a:ext>
            </a:extLst>
          </p:cNvPr>
          <p:cNvSpPr/>
          <p:nvPr/>
        </p:nvSpPr>
        <p:spPr>
          <a:xfrm rot="5160963">
            <a:off x="6403829" y="-232825"/>
            <a:ext cx="790156" cy="1446780"/>
          </a:xfrm>
          <a:prstGeom prst="ellips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23C7180-DC02-24E4-2186-BBB0D4F8CC18}"/>
              </a:ext>
            </a:extLst>
          </p:cNvPr>
          <p:cNvSpPr/>
          <p:nvPr/>
        </p:nvSpPr>
        <p:spPr>
          <a:xfrm>
            <a:off x="6523009" y="883475"/>
            <a:ext cx="383825" cy="2950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4720C59-BC0B-9725-A0EF-6530B3B7223A}"/>
              </a:ext>
            </a:extLst>
          </p:cNvPr>
          <p:cNvSpPr/>
          <p:nvPr/>
        </p:nvSpPr>
        <p:spPr>
          <a:xfrm rot="4519309">
            <a:off x="7853120" y="-566262"/>
            <a:ext cx="743593" cy="297663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10B89C0-994C-C79D-5CDB-91DBFF6FA870}"/>
              </a:ext>
            </a:extLst>
          </p:cNvPr>
          <p:cNvSpPr/>
          <p:nvPr/>
        </p:nvSpPr>
        <p:spPr>
          <a:xfrm rot="5400000">
            <a:off x="10657230" y="985291"/>
            <a:ext cx="939681" cy="196729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F3BE2B7-628F-58A9-5C63-D8A4B90EB1BA}"/>
              </a:ext>
            </a:extLst>
          </p:cNvPr>
          <p:cNvSpPr/>
          <p:nvPr/>
        </p:nvSpPr>
        <p:spPr>
          <a:xfrm>
            <a:off x="8496216" y="762257"/>
            <a:ext cx="383825" cy="2950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1F44595-C559-A765-DA72-09B84C207349}"/>
              </a:ext>
            </a:extLst>
          </p:cNvPr>
          <p:cNvSpPr/>
          <p:nvPr/>
        </p:nvSpPr>
        <p:spPr>
          <a:xfrm>
            <a:off x="5063032" y="2164082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9368A0E-5C67-828E-CA9A-40811AF5F5B0}"/>
              </a:ext>
            </a:extLst>
          </p:cNvPr>
          <p:cNvSpPr/>
          <p:nvPr/>
        </p:nvSpPr>
        <p:spPr>
          <a:xfrm>
            <a:off x="3270883" y="3584545"/>
            <a:ext cx="383825" cy="2950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27A793B-8CE2-ACFE-037B-7083F43ED095}"/>
              </a:ext>
            </a:extLst>
          </p:cNvPr>
          <p:cNvSpPr/>
          <p:nvPr/>
        </p:nvSpPr>
        <p:spPr>
          <a:xfrm>
            <a:off x="11653405" y="1622494"/>
            <a:ext cx="383825" cy="29502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BD42B7E-A4A3-F028-DC57-E300AB659D87}"/>
              </a:ext>
            </a:extLst>
          </p:cNvPr>
          <p:cNvSpPr/>
          <p:nvPr/>
        </p:nvSpPr>
        <p:spPr>
          <a:xfrm>
            <a:off x="7206501" y="868014"/>
            <a:ext cx="287590" cy="228399"/>
          </a:xfrm>
          <a:prstGeom prst="ellipse">
            <a:avLst/>
          </a:prstGeom>
          <a:solidFill>
            <a:srgbClr val="FFD966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6F789D1B-AADC-0FF8-0102-523D11D488AF}"/>
              </a:ext>
            </a:extLst>
          </p:cNvPr>
          <p:cNvSpPr/>
          <p:nvPr/>
        </p:nvSpPr>
        <p:spPr>
          <a:xfrm>
            <a:off x="9287818" y="428108"/>
            <a:ext cx="262502" cy="2277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B4CC228E-36E9-A821-772A-BC74717BFCE7}"/>
              </a:ext>
            </a:extLst>
          </p:cNvPr>
          <p:cNvSpPr/>
          <p:nvPr/>
        </p:nvSpPr>
        <p:spPr>
          <a:xfrm>
            <a:off x="3462795" y="4860005"/>
            <a:ext cx="383825" cy="29502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861315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863EF-9017-D334-E696-32D203F25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20F11B7-94E0-823D-26C9-3E7D4B46CED7}"/>
              </a:ext>
            </a:extLst>
          </p:cNvPr>
          <p:cNvSpPr/>
          <p:nvPr/>
        </p:nvSpPr>
        <p:spPr>
          <a:xfrm>
            <a:off x="81280" y="58846"/>
            <a:ext cx="5819310" cy="40318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1050-1150 : En réaction, les Fatimides du Caire lancent des tribus arabes contre l’Ifriqiya : Banu Hilal, Banu </a:t>
            </a:r>
            <a:r>
              <a:rPr lang="fr-FR" sz="1600" b="1" dirty="0" err="1"/>
              <a:t>Sulaym</a:t>
            </a:r>
            <a:r>
              <a:rPr lang="fr-FR" sz="1600" b="1" dirty="0"/>
              <a:t> et Banu </a:t>
            </a:r>
            <a:r>
              <a:rPr lang="fr-FR" sz="1600" b="1" dirty="0" err="1"/>
              <a:t>Mâqil</a:t>
            </a:r>
            <a:r>
              <a:rPr lang="fr-FR" sz="1600" b="1" dirty="0"/>
              <a:t> ; Arabisation du Maghreb oriental et central</a:t>
            </a:r>
          </a:p>
          <a:p>
            <a:endParaRPr lang="fr-FR" sz="1600" dirty="0"/>
          </a:p>
          <a:p>
            <a:r>
              <a:rPr lang="fr-FR" sz="1600" b="1" dirty="0"/>
              <a:t>3)</a:t>
            </a:r>
            <a:r>
              <a:rPr lang="fr-FR" sz="1600" dirty="0"/>
              <a:t> 1050(-1150) : Au Maghreb oriental et central</a:t>
            </a:r>
          </a:p>
          <a:p>
            <a:r>
              <a:rPr lang="fr-FR" sz="1600" dirty="0"/>
              <a:t>De nouvelles invasions arabes, </a:t>
            </a:r>
            <a:r>
              <a:rPr lang="fr-FR" sz="1600" i="1" dirty="0"/>
              <a:t>les invasions hilaliennes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*1050 : Pour punir la sécession des Zirides (1048)…</a:t>
            </a:r>
          </a:p>
          <a:p>
            <a:endParaRPr lang="fr-FR" sz="1600" dirty="0"/>
          </a:p>
          <a:p>
            <a:r>
              <a:rPr lang="fr-FR" sz="1600" dirty="0"/>
              <a:t>Al-</a:t>
            </a:r>
            <a:r>
              <a:rPr lang="fr-FR" sz="1600" dirty="0" err="1"/>
              <a:t>Mustansir</a:t>
            </a:r>
            <a:r>
              <a:rPr lang="fr-FR" sz="1600" dirty="0"/>
              <a:t>, calife fatimide d’Egypte</a:t>
            </a:r>
          </a:p>
          <a:p>
            <a:r>
              <a:rPr lang="fr-FR" sz="1600" dirty="0"/>
              <a:t>Lance des tribus arabes à l’assaut de l’Ifriqiya</a:t>
            </a:r>
          </a:p>
          <a:p>
            <a:r>
              <a:rPr lang="fr-FR" sz="1600" dirty="0"/>
              <a:t>- Les Banu Hilal, </a:t>
            </a:r>
            <a:r>
              <a:rPr lang="fr-FR" sz="1600" i="1" dirty="0"/>
              <a:t>invasions hilaliennes</a:t>
            </a:r>
          </a:p>
          <a:p>
            <a:r>
              <a:rPr lang="fr-FR" sz="1600" dirty="0"/>
              <a:t>- Les Banu </a:t>
            </a:r>
            <a:r>
              <a:rPr lang="fr-FR" sz="1600" dirty="0" err="1"/>
              <a:t>Sulaym</a:t>
            </a:r>
            <a:r>
              <a:rPr lang="fr-FR" sz="1600" dirty="0"/>
              <a:t> venus du Hedjaz ; Et…</a:t>
            </a:r>
          </a:p>
          <a:p>
            <a:r>
              <a:rPr lang="fr-FR" sz="1600" dirty="0"/>
              <a:t>- Les Banu </a:t>
            </a:r>
            <a:r>
              <a:rPr lang="fr-FR" sz="1600" dirty="0" err="1"/>
              <a:t>Mâqil</a:t>
            </a:r>
            <a:r>
              <a:rPr lang="fr-FR" sz="1600" dirty="0"/>
              <a:t> venus du Yémen</a:t>
            </a:r>
          </a:p>
          <a:p>
            <a:endParaRPr lang="fr-FR" sz="1600" dirty="0"/>
          </a:p>
          <a:p>
            <a:r>
              <a:rPr lang="fr-FR" sz="1600" dirty="0"/>
              <a:t>*Quatre conséquences…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6B02228-85E9-AC89-F32A-7F2A23F6A5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4" t="23810" r="50189" b="26194"/>
          <a:stretch>
            <a:fillRect/>
          </a:stretch>
        </p:blipFill>
        <p:spPr>
          <a:xfrm>
            <a:off x="6068343" y="117693"/>
            <a:ext cx="6042377" cy="294046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9790B6E5-42CD-8ECF-44B5-DC67235B5622}"/>
              </a:ext>
            </a:extLst>
          </p:cNvPr>
          <p:cNvSpPr/>
          <p:nvPr/>
        </p:nvSpPr>
        <p:spPr>
          <a:xfrm>
            <a:off x="6714922" y="330247"/>
            <a:ext cx="383825" cy="29502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E60CDCF-E2EF-529C-91A0-F3EFEA0BF22F}"/>
              </a:ext>
            </a:extLst>
          </p:cNvPr>
          <p:cNvSpPr/>
          <p:nvPr/>
        </p:nvSpPr>
        <p:spPr>
          <a:xfrm>
            <a:off x="6523009" y="1649257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B4BBD2F-42CC-1969-3BD2-5220F609D814}"/>
              </a:ext>
            </a:extLst>
          </p:cNvPr>
          <p:cNvSpPr/>
          <p:nvPr/>
        </p:nvSpPr>
        <p:spPr>
          <a:xfrm>
            <a:off x="6139184" y="1266366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1E1A655-CE28-A9DD-9217-D61469FE60B1}"/>
              </a:ext>
            </a:extLst>
          </p:cNvPr>
          <p:cNvSpPr/>
          <p:nvPr/>
        </p:nvSpPr>
        <p:spPr>
          <a:xfrm rot="5160963">
            <a:off x="7880071" y="575029"/>
            <a:ext cx="541839" cy="66819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FBCB638-182B-A9AD-C5AD-12054DFF197A}"/>
              </a:ext>
            </a:extLst>
          </p:cNvPr>
          <p:cNvSpPr/>
          <p:nvPr/>
        </p:nvSpPr>
        <p:spPr>
          <a:xfrm rot="5160963">
            <a:off x="6403829" y="-232825"/>
            <a:ext cx="790156" cy="1446780"/>
          </a:xfrm>
          <a:prstGeom prst="ellips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24E8DFC-CA48-464A-4306-6B732A7E5B91}"/>
              </a:ext>
            </a:extLst>
          </p:cNvPr>
          <p:cNvSpPr/>
          <p:nvPr/>
        </p:nvSpPr>
        <p:spPr>
          <a:xfrm>
            <a:off x="6523009" y="883475"/>
            <a:ext cx="383825" cy="2950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BD6F81B-E281-D0E8-4BAE-1DE38D0E3D3E}"/>
              </a:ext>
            </a:extLst>
          </p:cNvPr>
          <p:cNvSpPr/>
          <p:nvPr/>
        </p:nvSpPr>
        <p:spPr>
          <a:xfrm rot="4519309">
            <a:off x="7853120" y="-566262"/>
            <a:ext cx="743593" cy="297663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C386616-D727-8133-B500-6E355A9D48A9}"/>
              </a:ext>
            </a:extLst>
          </p:cNvPr>
          <p:cNvSpPr/>
          <p:nvPr/>
        </p:nvSpPr>
        <p:spPr>
          <a:xfrm rot="5400000">
            <a:off x="10657230" y="985291"/>
            <a:ext cx="939681" cy="196729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3F964CA0-1417-B28D-C77F-F24CCD08DBB4}"/>
              </a:ext>
            </a:extLst>
          </p:cNvPr>
          <p:cNvSpPr/>
          <p:nvPr/>
        </p:nvSpPr>
        <p:spPr>
          <a:xfrm>
            <a:off x="8496216" y="762257"/>
            <a:ext cx="383825" cy="2950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C1878A08-08C3-8138-64F4-7D466267A248}"/>
              </a:ext>
            </a:extLst>
          </p:cNvPr>
          <p:cNvSpPr/>
          <p:nvPr/>
        </p:nvSpPr>
        <p:spPr>
          <a:xfrm>
            <a:off x="11653405" y="1622494"/>
            <a:ext cx="383825" cy="29502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F20B795D-62DB-E8E7-19C4-141D34953565}"/>
              </a:ext>
            </a:extLst>
          </p:cNvPr>
          <p:cNvSpPr/>
          <p:nvPr/>
        </p:nvSpPr>
        <p:spPr>
          <a:xfrm>
            <a:off x="7206501" y="868014"/>
            <a:ext cx="287590" cy="228399"/>
          </a:xfrm>
          <a:prstGeom prst="ellipse">
            <a:avLst/>
          </a:prstGeom>
          <a:solidFill>
            <a:srgbClr val="FFD966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3D77AB7F-B46A-5888-2F9E-0B5751C82306}"/>
              </a:ext>
            </a:extLst>
          </p:cNvPr>
          <p:cNvSpPr/>
          <p:nvPr/>
        </p:nvSpPr>
        <p:spPr>
          <a:xfrm>
            <a:off x="9287818" y="428108"/>
            <a:ext cx="262502" cy="2277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4BA5861-6F92-EB1B-A9FC-025AA6750D87}"/>
              </a:ext>
            </a:extLst>
          </p:cNvPr>
          <p:cNvSpPr/>
          <p:nvPr/>
        </p:nvSpPr>
        <p:spPr>
          <a:xfrm>
            <a:off x="7999519" y="625267"/>
            <a:ext cx="383825" cy="29502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AE748902-4BF1-B1A8-3F3E-7F66B0BBA351}"/>
              </a:ext>
            </a:extLst>
          </p:cNvPr>
          <p:cNvCxnSpPr>
            <a:cxnSpLocks/>
          </p:cNvCxnSpPr>
          <p:nvPr/>
        </p:nvCxnSpPr>
        <p:spPr>
          <a:xfrm flipH="1" flipV="1">
            <a:off x="8615680" y="1266366"/>
            <a:ext cx="2468880" cy="84691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EB027146-3451-0004-5375-CE4069CF841D}"/>
              </a:ext>
            </a:extLst>
          </p:cNvPr>
          <p:cNvSpPr/>
          <p:nvPr/>
        </p:nvSpPr>
        <p:spPr>
          <a:xfrm>
            <a:off x="7317700" y="1030985"/>
            <a:ext cx="383825" cy="295020"/>
          </a:xfrm>
          <a:prstGeom prst="ellipse">
            <a:avLst/>
          </a:prstGeom>
          <a:solidFill>
            <a:srgbClr val="FFD966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27672179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94418</TotalTime>
  <Words>2812</Words>
  <Application>Microsoft Office PowerPoint</Application>
  <PresentationFormat>Grand écran</PresentationFormat>
  <Paragraphs>596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759</cp:revision>
  <dcterms:created xsi:type="dcterms:W3CDTF">2023-07-15T08:08:34Z</dcterms:created>
  <dcterms:modified xsi:type="dcterms:W3CDTF">2026-03-31T08:57:35Z</dcterms:modified>
</cp:coreProperties>
</file>