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8162" r:id="rId2"/>
    <p:sldId id="3369" r:id="rId3"/>
    <p:sldId id="8150" r:id="rId4"/>
    <p:sldId id="8197" r:id="rId5"/>
    <p:sldId id="8288" r:id="rId6"/>
    <p:sldId id="8289" r:id="rId7"/>
    <p:sldId id="8290" r:id="rId8"/>
    <p:sldId id="8291" r:id="rId9"/>
    <p:sldId id="8333" r:id="rId10"/>
    <p:sldId id="8292" r:id="rId11"/>
    <p:sldId id="8293" r:id="rId12"/>
    <p:sldId id="8170" r:id="rId13"/>
    <p:sldId id="827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548235"/>
    <a:srgbClr val="B08600"/>
    <a:srgbClr val="FF3399"/>
    <a:srgbClr val="A6CAEC"/>
    <a:srgbClr val="657D9D"/>
    <a:srgbClr val="4472C4"/>
    <a:srgbClr val="0070C0"/>
    <a:srgbClr val="7F7F7F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CC715-B212-4A98-ADB6-4ADDF0C826B0}" v="945" dt="2025-12-03T14:47:20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061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redo custSel addSld delSld modSld sldOrd">
      <pc:chgData name="Christophe JENTA" userId="8d1209f4831e9c53" providerId="LiveId" clId="{904B13E8-5561-4C71-BC7C-B64964A84905}" dt="2025-12-03T15:11:05.227" v="31287" actId="47"/>
      <pc:docMkLst>
        <pc:docMk/>
      </pc:docMkLst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911476753" sldId="409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492584037" sldId="2427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151082970" sldId="2443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2651740320" sldId="2444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4200179308" sldId="2463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4119987274" sldId="2475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4128765484" sldId="247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261001555" sldId="249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666757550" sldId="2575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015767482" sldId="2869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240985220" sldId="2882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4105216048" sldId="3063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764133128" sldId="3137"/>
        </pc:sldMkLst>
      </pc:sldChg>
      <pc:sldChg chg="modSp mod">
        <pc:chgData name="Christophe JENTA" userId="8d1209f4831e9c53" providerId="LiveId" clId="{904B13E8-5561-4C71-BC7C-B64964A84905}" dt="2025-11-28T09:35:37.248" v="10037" actId="20577"/>
        <pc:sldMkLst>
          <pc:docMk/>
          <pc:sldMk cId="4179441953" sldId="3369"/>
        </pc:sldMkLst>
        <pc:spChg chg="mod">
          <ac:chgData name="Christophe JENTA" userId="8d1209f4831e9c53" providerId="LiveId" clId="{904B13E8-5561-4C71-BC7C-B64964A84905}" dt="2025-11-28T09:35:37.248" v="10037" actId="20577"/>
          <ac:spMkLst>
            <pc:docMk/>
            <pc:sldMk cId="4179441953" sldId="3369"/>
            <ac:spMk id="2" creationId="{00000000-0000-0000-0000-000000000000}"/>
          </ac:spMkLst>
        </pc:spChg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951749964" sldId="4162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975527435" sldId="4180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686737328" sldId="7805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1394206617" sldId="7806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236204155" sldId="7809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590211507" sldId="781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10972449" sldId="7814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35532637" sldId="7815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263444496" sldId="781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580020057" sldId="7817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781545507" sldId="7818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861727091" sldId="7819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328471062" sldId="782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978493815" sldId="7824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480119351" sldId="7825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730585436" sldId="7826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501147660" sldId="7827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882574472" sldId="7828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28440793" sldId="7829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2896094344" sldId="7833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74907490" sldId="7834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489330628" sldId="7835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1259513946" sldId="783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418097617" sldId="7837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826340138" sldId="7838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509354306" sldId="7840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979940537" sldId="7841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892382951" sldId="7842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156364473" sldId="7843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810460638" sldId="7844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2837572792" sldId="7845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786695816" sldId="784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2566427505" sldId="7861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799719517" sldId="7862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204020922" sldId="786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735285093" sldId="787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25607618" sldId="7873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534052463" sldId="7874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4194044858" sldId="7875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547260067" sldId="789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132356343" sldId="7892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551205508" sldId="7918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281372048" sldId="792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026453490" sldId="7922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280450244" sldId="7926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629792487" sldId="7927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977026639" sldId="7928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4181605156" sldId="7929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00168481" sldId="793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05343735" sldId="7931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751452927" sldId="7932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497787548" sldId="7936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525346138" sldId="7937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541608200" sldId="7938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687105597" sldId="7939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593186990" sldId="794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3782428" sldId="7941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377262967" sldId="7942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4130912946" sldId="7943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158444332" sldId="7944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867333364" sldId="8119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908592480" sldId="8120"/>
        </pc:sldMkLst>
      </pc:sldChg>
      <pc:sldChg chg="delSp modSp add mod">
        <pc:chgData name="Christophe JENTA" userId="8d1209f4831e9c53" providerId="LiveId" clId="{904B13E8-5561-4C71-BC7C-B64964A84905}" dt="2025-12-03T07:08:16.834" v="27350" actId="20577"/>
        <pc:sldMkLst>
          <pc:docMk/>
          <pc:sldMk cId="3066816459" sldId="8150"/>
        </pc:sldMkLst>
        <pc:spChg chg="mod">
          <ac:chgData name="Christophe JENTA" userId="8d1209f4831e9c53" providerId="LiveId" clId="{904B13E8-5561-4C71-BC7C-B64964A84905}" dt="2025-12-03T07:08:16.834" v="27350" actId="20577"/>
          <ac:spMkLst>
            <pc:docMk/>
            <pc:sldMk cId="3066816459" sldId="8150"/>
            <ac:spMk id="4" creationId="{5261BE25-5334-99CE-230F-7B6CAED9DBD3}"/>
          </ac:spMkLst>
        </pc:spChg>
        <pc:spChg chg="mod">
          <ac:chgData name="Christophe JENTA" userId="8d1209f4831e9c53" providerId="LiveId" clId="{904B13E8-5561-4C71-BC7C-B64964A84905}" dt="2025-12-02T07:56:00.288" v="22722" actId="207"/>
          <ac:spMkLst>
            <pc:docMk/>
            <pc:sldMk cId="3066816459" sldId="8150"/>
            <ac:spMk id="68" creationId="{09F6C149-F786-93F5-7F8E-1C92DA94D342}"/>
          </ac:spMkLst>
        </pc:spChg>
        <pc:spChg chg="mod">
          <ac:chgData name="Christophe JENTA" userId="8d1209f4831e9c53" providerId="LiveId" clId="{904B13E8-5561-4C71-BC7C-B64964A84905}" dt="2025-12-02T07:56:02.649" v="22723" actId="207"/>
          <ac:spMkLst>
            <pc:docMk/>
            <pc:sldMk cId="3066816459" sldId="8150"/>
            <ac:spMk id="69" creationId="{33A03AA6-CF25-9342-4337-10D27323F6D0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70" creationId="{8B8A6D77-A0D0-D7D4-530B-3762D534EE49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15" creationId="{9D0FBC9A-09EC-C889-EAD9-0AA7C6AF369F}"/>
          </ac:spMkLst>
        </pc:spChg>
        <pc:spChg chg="del">
          <ac:chgData name="Christophe JENTA" userId="8d1209f4831e9c53" providerId="LiveId" clId="{904B13E8-5561-4C71-BC7C-B64964A84905}" dt="2025-12-02T07:55:48.542" v="22721" actId="478"/>
          <ac:spMkLst>
            <pc:docMk/>
            <pc:sldMk cId="3066816459" sldId="8150"/>
            <ac:spMk id="116" creationId="{53CB0491-C230-F21E-0674-DD7C81D386E0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23" creationId="{AD969F20-F22A-49B7-4C8B-C3EEB66E9A09}"/>
          </ac:spMkLst>
        </pc:spChg>
        <pc:spChg chg="del">
          <ac:chgData name="Christophe JENTA" userId="8d1209f4831e9c53" providerId="LiveId" clId="{904B13E8-5561-4C71-BC7C-B64964A84905}" dt="2025-12-02T07:55:43.487" v="22719" actId="478"/>
          <ac:spMkLst>
            <pc:docMk/>
            <pc:sldMk cId="3066816459" sldId="8150"/>
            <ac:spMk id="124" creationId="{B2A28CA1-4E7C-3297-3B4D-3332F1004C02}"/>
          </ac:spMkLst>
        </pc:spChg>
        <pc:spChg chg="del">
          <ac:chgData name="Christophe JENTA" userId="8d1209f4831e9c53" providerId="LiveId" clId="{904B13E8-5561-4C71-BC7C-B64964A84905}" dt="2025-12-02T07:55:43.487" v="22719" actId="478"/>
          <ac:spMkLst>
            <pc:docMk/>
            <pc:sldMk cId="3066816459" sldId="8150"/>
            <ac:spMk id="125" creationId="{FEF612A7-89DD-C349-7428-AE29BD261B0F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27" creationId="{B52886AD-2B08-3BAD-4173-19BBC0F439EC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31" creationId="{12719B87-03F0-8007-DF5D-44A349B1AEC9}"/>
          </ac:spMkLst>
        </pc:spChg>
        <pc:cxnChg chg="del">
          <ac:chgData name="Christophe JENTA" userId="8d1209f4831e9c53" providerId="LiveId" clId="{904B13E8-5561-4C71-BC7C-B64964A84905}" dt="2025-12-02T07:55:46.483" v="22720" actId="478"/>
          <ac:cxnSpMkLst>
            <pc:docMk/>
            <pc:sldMk cId="3066816459" sldId="8150"/>
            <ac:cxnSpMk id="3" creationId="{33AC6B61-84D8-7452-0553-179FD59F1EBA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9" creationId="{8AF7B7A7-A19B-AF3B-5A23-DCD9D4AA7F3F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17" creationId="{7EB7ACD5-1AAF-21EB-9D77-198D4FFD31FF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18" creationId="{ADD50B5F-0BAA-4A6A-A437-F70CD73CA9BD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28" creationId="{3A02E949-540E-5252-A395-1FC970982555}"/>
          </ac:cxnSpMkLst>
        </pc:cxnChg>
        <pc:cxnChg chg="del mod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32" creationId="{5F1C932F-DC77-1AE5-DEAD-D48741E385ED}"/>
          </ac:cxnSpMkLst>
        </pc:cxnChg>
      </pc:sldChg>
      <pc:sldChg chg="modSp add mod">
        <pc:chgData name="Christophe JENTA" userId="8d1209f4831e9c53" providerId="LiveId" clId="{904B13E8-5561-4C71-BC7C-B64964A84905}" dt="2025-11-28T09:35:55.021" v="10041" actId="113"/>
        <pc:sldMkLst>
          <pc:docMk/>
          <pc:sldMk cId="1930063102" sldId="8162"/>
        </pc:sldMkLst>
        <pc:spChg chg="mod">
          <ac:chgData name="Christophe JENTA" userId="8d1209f4831e9c53" providerId="LiveId" clId="{904B13E8-5561-4C71-BC7C-B64964A84905}" dt="2025-11-28T09:35:55.021" v="10041" actId="113"/>
          <ac:spMkLst>
            <pc:docMk/>
            <pc:sldMk cId="1930063102" sldId="8162"/>
            <ac:spMk id="3" creationId="{ADD65E67-D476-6021-B676-16F35CB2E26F}"/>
          </ac:spMkLst>
        </pc:spChg>
      </pc:sldChg>
      <pc:sldChg chg="addSp delSp modSp add mod">
        <pc:chgData name="Christophe JENTA" userId="8d1209f4831e9c53" providerId="LiveId" clId="{904B13E8-5561-4C71-BC7C-B64964A84905}" dt="2025-12-03T15:10:41.517" v="31286" actId="478"/>
        <pc:sldMkLst>
          <pc:docMk/>
          <pc:sldMk cId="2329936530" sldId="8170"/>
        </pc:sldMkLst>
        <pc:spChg chg="add mod">
          <ac:chgData name="Christophe JENTA" userId="8d1209f4831e9c53" providerId="LiveId" clId="{904B13E8-5561-4C71-BC7C-B64964A84905}" dt="2025-11-26T09:24:34.815" v="2059"/>
          <ac:spMkLst>
            <pc:docMk/>
            <pc:sldMk cId="2329936530" sldId="8170"/>
            <ac:spMk id="4" creationId="{207C11B1-0368-5A75-AD35-848EC161DBDF}"/>
          </ac:spMkLst>
        </pc:spChg>
        <pc:spChg chg="mod">
          <ac:chgData name="Christophe JENTA" userId="8d1209f4831e9c53" providerId="LiveId" clId="{904B13E8-5561-4C71-BC7C-B64964A84905}" dt="2025-12-03T09:04:54.064" v="28450" actId="20577"/>
          <ac:spMkLst>
            <pc:docMk/>
            <pc:sldMk cId="2329936530" sldId="8170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1-26T09:25:06.359" v="2063" actId="1076"/>
          <ac:spMkLst>
            <pc:docMk/>
            <pc:sldMk cId="2329936530" sldId="8170"/>
            <ac:spMk id="6" creationId="{7AC539A5-2976-87A2-71FE-00A09A69C766}"/>
          </ac:spMkLst>
        </pc:spChg>
        <pc:spChg chg="add mod">
          <ac:chgData name="Christophe JENTA" userId="8d1209f4831e9c53" providerId="LiveId" clId="{904B13E8-5561-4C71-BC7C-B64964A84905}" dt="2025-11-26T09:26:10.638" v="2078" actId="20577"/>
          <ac:spMkLst>
            <pc:docMk/>
            <pc:sldMk cId="2329936530" sldId="8170"/>
            <ac:spMk id="9" creationId="{DBC679BB-7C1F-F4E1-6DF5-C21F984F6F0C}"/>
          </ac:spMkLst>
        </pc:spChg>
        <pc:spChg chg="add mod">
          <ac:chgData name="Christophe JENTA" userId="8d1209f4831e9c53" providerId="LiveId" clId="{904B13E8-5561-4C71-BC7C-B64964A84905}" dt="2025-11-27T06:00:12.808" v="2552"/>
          <ac:spMkLst>
            <pc:docMk/>
            <pc:sldMk cId="2329936530" sldId="8170"/>
            <ac:spMk id="10" creationId="{B4DEF1E3-D3E2-4E19-D00A-DB18178B0393}"/>
          </ac:spMkLst>
        </pc:spChg>
        <pc:spChg chg="mod">
          <ac:chgData name="Christophe JENTA" userId="8d1209f4831e9c53" providerId="LiveId" clId="{904B13E8-5561-4C71-BC7C-B64964A84905}" dt="2025-12-03T08:15:55.984" v="27894" actId="20577"/>
          <ac:spMkLst>
            <pc:docMk/>
            <pc:sldMk cId="2329936530" sldId="8170"/>
            <ac:spMk id="12" creationId="{9C71CD2C-73CC-69A7-F640-4BFC09B39E7A}"/>
          </ac:spMkLst>
        </pc:spChg>
        <pc:spChg chg="mod">
          <ac:chgData name="Christophe JENTA" userId="8d1209f4831e9c53" providerId="LiveId" clId="{904B13E8-5561-4C71-BC7C-B64964A84905}" dt="2025-11-26T09:27:39.551" v="2094" actId="207"/>
          <ac:spMkLst>
            <pc:docMk/>
            <pc:sldMk cId="2329936530" sldId="8170"/>
            <ac:spMk id="14" creationId="{524D4556-BD78-3DE6-952C-2FB142DF8D6B}"/>
          </ac:spMkLst>
        </pc:spChg>
        <pc:spChg chg="mod">
          <ac:chgData name="Christophe JENTA" userId="8d1209f4831e9c53" providerId="LiveId" clId="{904B13E8-5561-4C71-BC7C-B64964A84905}" dt="2025-12-03T08:07:03.008" v="27889" actId="113"/>
          <ac:spMkLst>
            <pc:docMk/>
            <pc:sldMk cId="2329936530" sldId="8170"/>
            <ac:spMk id="15" creationId="{E31F32E0-86E9-11C4-1D86-516B173D42FD}"/>
          </ac:spMkLst>
        </pc:spChg>
        <pc:spChg chg="mod">
          <ac:chgData name="Christophe JENTA" userId="8d1209f4831e9c53" providerId="LiveId" clId="{904B13E8-5561-4C71-BC7C-B64964A84905}" dt="2025-11-26T09:33:20.862" v="2130" actId="20577"/>
          <ac:spMkLst>
            <pc:docMk/>
            <pc:sldMk cId="2329936530" sldId="8170"/>
            <ac:spMk id="16" creationId="{69DEB5F9-707F-A8EB-6948-7EA6DBCC492B}"/>
          </ac:spMkLst>
        </pc:spChg>
        <pc:spChg chg="mod">
          <ac:chgData name="Christophe JENTA" userId="8d1209f4831e9c53" providerId="LiveId" clId="{904B13E8-5561-4C71-BC7C-B64964A84905}" dt="2025-12-02T09:09:26.845" v="23480" actId="20577"/>
          <ac:spMkLst>
            <pc:docMk/>
            <pc:sldMk cId="2329936530" sldId="8170"/>
            <ac:spMk id="17" creationId="{6842000F-6256-F065-806E-5D9B08817837}"/>
          </ac:spMkLst>
        </pc:spChg>
        <pc:spChg chg="add mod">
          <ac:chgData name="Christophe JENTA" userId="8d1209f4831e9c53" providerId="LiveId" clId="{904B13E8-5561-4C71-BC7C-B64964A84905}" dt="2025-12-02T09:37:22.679" v="23827"/>
          <ac:spMkLst>
            <pc:docMk/>
            <pc:sldMk cId="2329936530" sldId="8170"/>
            <ac:spMk id="19" creationId="{875536E7-1BCD-1369-309B-1DDA1C4454D1}"/>
          </ac:spMkLst>
        </pc:spChg>
        <pc:spChg chg="add mod">
          <ac:chgData name="Christophe JENTA" userId="8d1209f4831e9c53" providerId="LiveId" clId="{904B13E8-5561-4C71-BC7C-B64964A84905}" dt="2025-12-02T09:37:22.679" v="23827"/>
          <ac:spMkLst>
            <pc:docMk/>
            <pc:sldMk cId="2329936530" sldId="8170"/>
            <ac:spMk id="22" creationId="{C32E8FB7-DBA4-ADA5-7EC0-9CA79556DC69}"/>
          </ac:spMkLst>
        </pc:spChg>
        <pc:spChg chg="mod">
          <ac:chgData name="Christophe JENTA" userId="8d1209f4831e9c53" providerId="LiveId" clId="{904B13E8-5561-4C71-BC7C-B64964A84905}" dt="2025-12-03T08:07:26.367" v="27890" actId="113"/>
          <ac:spMkLst>
            <pc:docMk/>
            <pc:sldMk cId="2329936530" sldId="8170"/>
            <ac:spMk id="25" creationId="{CC422B7E-6390-260F-87F1-6213180E0EC6}"/>
          </ac:spMkLst>
        </pc:spChg>
        <pc:spChg chg="add mod">
          <ac:chgData name="Christophe JENTA" userId="8d1209f4831e9c53" providerId="LiveId" clId="{904B13E8-5561-4C71-BC7C-B64964A84905}" dt="2025-12-02T09:37:22.679" v="23827"/>
          <ac:spMkLst>
            <pc:docMk/>
            <pc:sldMk cId="2329936530" sldId="8170"/>
            <ac:spMk id="26" creationId="{F3863A41-AF54-6D34-E094-384FFDD50772}"/>
          </ac:spMkLst>
        </pc:spChg>
        <pc:spChg chg="add mod">
          <ac:chgData name="Christophe JENTA" userId="8d1209f4831e9c53" providerId="LiveId" clId="{904B13E8-5561-4C71-BC7C-B64964A84905}" dt="2025-12-03T09:32:07.931" v="28810" actId="207"/>
          <ac:spMkLst>
            <pc:docMk/>
            <pc:sldMk cId="2329936530" sldId="8170"/>
            <ac:spMk id="27" creationId="{0B79B093-925B-D530-3813-C728B2D2697E}"/>
          </ac:spMkLst>
        </pc:spChg>
        <pc:spChg chg="add mod">
          <ac:chgData name="Christophe JENTA" userId="8d1209f4831e9c53" providerId="LiveId" clId="{904B13E8-5561-4C71-BC7C-B64964A84905}" dt="2025-12-03T09:33:19.784" v="28823" actId="1076"/>
          <ac:spMkLst>
            <pc:docMk/>
            <pc:sldMk cId="2329936530" sldId="8170"/>
            <ac:spMk id="29" creationId="{18004A02-9A10-0DB9-8A04-939E959BB257}"/>
          </ac:spMkLst>
        </pc:spChg>
        <pc:spChg chg="add del mod">
          <ac:chgData name="Christophe JENTA" userId="8d1209f4831e9c53" providerId="LiveId" clId="{904B13E8-5561-4C71-BC7C-B64964A84905}" dt="2025-12-02T09:37:21.165" v="23826" actId="478"/>
          <ac:spMkLst>
            <pc:docMk/>
            <pc:sldMk cId="2329936530" sldId="8170"/>
            <ac:spMk id="30" creationId="{6D921D8C-EBCF-AACF-67F3-AF895D6E76C5}"/>
          </ac:spMkLst>
        </pc:spChg>
        <pc:spChg chg="add del mod">
          <ac:chgData name="Christophe JENTA" userId="8d1209f4831e9c53" providerId="LiveId" clId="{904B13E8-5561-4C71-BC7C-B64964A84905}" dt="2025-12-03T09:34:50.022" v="28836" actId="478"/>
          <ac:spMkLst>
            <pc:docMk/>
            <pc:sldMk cId="2329936530" sldId="8170"/>
            <ac:spMk id="30" creationId="{E83C78B6-0082-92A9-B047-C44DB891F1E0}"/>
          </ac:spMkLst>
        </pc:spChg>
        <pc:spChg chg="add mod">
          <ac:chgData name="Christophe JENTA" userId="8d1209f4831e9c53" providerId="LiveId" clId="{904B13E8-5561-4C71-BC7C-B64964A84905}" dt="2025-11-26T09:27:58.382" v="2096"/>
          <ac:spMkLst>
            <pc:docMk/>
            <pc:sldMk cId="2329936530" sldId="8170"/>
            <ac:spMk id="31" creationId="{2F57AB45-61C3-C83F-A373-F35432E41110}"/>
          </ac:spMkLst>
        </pc:spChg>
        <pc:spChg chg="add mod">
          <ac:chgData name="Christophe JENTA" userId="8d1209f4831e9c53" providerId="LiveId" clId="{904B13E8-5561-4C71-BC7C-B64964A84905}" dt="2025-11-26T09:28:54.104" v="2102" actId="20577"/>
          <ac:spMkLst>
            <pc:docMk/>
            <pc:sldMk cId="2329936530" sldId="8170"/>
            <ac:spMk id="32" creationId="{7D5BE7A1-A349-E0A8-1319-E97E3CE10DE9}"/>
          </ac:spMkLst>
        </pc:spChg>
        <pc:spChg chg="add mod">
          <ac:chgData name="Christophe JENTA" userId="8d1209f4831e9c53" providerId="LiveId" clId="{904B13E8-5561-4C71-BC7C-B64964A84905}" dt="2025-12-03T09:33:41.129" v="28828" actId="20577"/>
          <ac:spMkLst>
            <pc:docMk/>
            <pc:sldMk cId="2329936530" sldId="8170"/>
            <ac:spMk id="34" creationId="{99A7B9DF-0070-67FF-D38B-D005F6A54D36}"/>
          </ac:spMkLst>
        </pc:spChg>
        <pc:spChg chg="add mod">
          <ac:chgData name="Christophe JENTA" userId="8d1209f4831e9c53" providerId="LiveId" clId="{904B13E8-5561-4C71-BC7C-B64964A84905}" dt="2025-12-03T09:34:52.092" v="28837"/>
          <ac:spMkLst>
            <pc:docMk/>
            <pc:sldMk cId="2329936530" sldId="8170"/>
            <ac:spMk id="35" creationId="{F2C46F57-C72B-C59E-1C1E-951E9053249C}"/>
          </ac:spMkLst>
        </pc:spChg>
        <pc:spChg chg="add mod">
          <ac:chgData name="Christophe JENTA" userId="8d1209f4831e9c53" providerId="LiveId" clId="{904B13E8-5561-4C71-BC7C-B64964A84905}" dt="2025-12-03T09:38:52.234" v="28870"/>
          <ac:spMkLst>
            <pc:docMk/>
            <pc:sldMk cId="2329936530" sldId="8170"/>
            <ac:spMk id="36" creationId="{3B25A94E-6033-3B96-5761-367400291FD9}"/>
          </ac:spMkLst>
        </pc:spChg>
        <pc:spChg chg="mod">
          <ac:chgData name="Christophe JENTA" userId="8d1209f4831e9c53" providerId="LiveId" clId="{904B13E8-5561-4C71-BC7C-B64964A84905}" dt="2025-11-26T09:25:26.740" v="2066" actId="207"/>
          <ac:spMkLst>
            <pc:docMk/>
            <pc:sldMk cId="2329936530" sldId="8170"/>
            <ac:spMk id="59" creationId="{5B06477B-49B2-2B9A-1EF9-FA5AA2F8A1B8}"/>
          </ac:spMkLst>
        </pc:spChg>
        <pc:spChg chg="mod">
          <ac:chgData name="Christophe JENTA" userId="8d1209f4831e9c53" providerId="LiveId" clId="{904B13E8-5561-4C71-BC7C-B64964A84905}" dt="2025-11-26T09:25:46.991" v="2072"/>
          <ac:spMkLst>
            <pc:docMk/>
            <pc:sldMk cId="2329936530" sldId="8170"/>
            <ac:spMk id="61" creationId="{859DE2DE-7D79-BD20-59E1-E685012C3F7A}"/>
          </ac:spMkLst>
        </pc:spChg>
        <pc:spChg chg="add mod">
          <ac:chgData name="Christophe JENTA" userId="8d1209f4831e9c53" providerId="LiveId" clId="{904B13E8-5561-4C71-BC7C-B64964A84905}" dt="2025-11-26T09:37:33.263" v="2165"/>
          <ac:spMkLst>
            <pc:docMk/>
            <pc:sldMk cId="2329936530" sldId="8170"/>
            <ac:spMk id="68" creationId="{96E4F5FA-2E6D-E311-9E32-025FC623601D}"/>
          </ac:spMkLst>
        </pc:spChg>
        <pc:picChg chg="add del mod">
          <ac:chgData name="Christophe JENTA" userId="8d1209f4831e9c53" providerId="LiveId" clId="{904B13E8-5561-4C71-BC7C-B64964A84905}" dt="2025-12-03T09:05:13.831" v="28452" actId="1076"/>
          <ac:picMkLst>
            <pc:docMk/>
            <pc:sldMk cId="2329936530" sldId="8170"/>
            <ac:picMk id="2" creationId="{C1DC9D3E-1CBC-01FB-BBFF-8ADE52C01302}"/>
          </ac:picMkLst>
        </pc:picChg>
        <pc:picChg chg="del">
          <ac:chgData name="Christophe JENTA" userId="8d1209f4831e9c53" providerId="LiveId" clId="{904B13E8-5561-4C71-BC7C-B64964A84905}" dt="2025-12-03T15:10:41.517" v="31286" actId="478"/>
          <ac:picMkLst>
            <pc:docMk/>
            <pc:sldMk cId="2329936530" sldId="8170"/>
            <ac:picMk id="53" creationId="{6EF6C686-37BE-6741-49DB-4C3060E36AEC}"/>
          </ac:picMkLst>
        </pc:picChg>
        <pc:cxnChg chg="add mod">
          <ac:chgData name="Christophe JENTA" userId="8d1209f4831e9c53" providerId="LiveId" clId="{904B13E8-5561-4C71-BC7C-B64964A84905}" dt="2025-11-27T06:00:05.589" v="2550"/>
          <ac:cxnSpMkLst>
            <pc:docMk/>
            <pc:sldMk cId="2329936530" sldId="8170"/>
            <ac:cxnSpMk id="8" creationId="{57D70FED-11BF-6E53-A9EC-85A81C9B85DE}"/>
          </ac:cxnSpMkLst>
        </pc:cxnChg>
        <pc:cxnChg chg="add mod">
          <ac:chgData name="Christophe JENTA" userId="8d1209f4831e9c53" providerId="LiveId" clId="{904B13E8-5561-4C71-BC7C-B64964A84905}" dt="2025-12-02T09:37:22.679" v="23827"/>
          <ac:cxnSpMkLst>
            <pc:docMk/>
            <pc:sldMk cId="2329936530" sldId="8170"/>
            <ac:cxnSpMk id="11" creationId="{CBA7E0E1-72FD-1C73-8009-212A3D482638}"/>
          </ac:cxnSpMkLst>
        </pc:cxnChg>
        <pc:cxnChg chg="add mod">
          <ac:chgData name="Christophe JENTA" userId="8d1209f4831e9c53" providerId="LiveId" clId="{904B13E8-5561-4C71-BC7C-B64964A84905}" dt="2025-12-02T09:37:22.679" v="23827"/>
          <ac:cxnSpMkLst>
            <pc:docMk/>
            <pc:sldMk cId="2329936530" sldId="8170"/>
            <ac:cxnSpMk id="20" creationId="{54D4FD28-E0DD-C263-1956-A03E0FD643BC}"/>
          </ac:cxnSpMkLst>
        </pc:cxnChg>
        <pc:cxnChg chg="add mod">
          <ac:chgData name="Christophe JENTA" userId="8d1209f4831e9c53" providerId="LiveId" clId="{904B13E8-5561-4C71-BC7C-B64964A84905}" dt="2025-11-26T09:27:20.827" v="2091"/>
          <ac:cxnSpMkLst>
            <pc:docMk/>
            <pc:sldMk cId="2329936530" sldId="8170"/>
            <ac:cxnSpMk id="24" creationId="{541EA9BA-08CA-3B34-C7EE-FDBA2F78AAFF}"/>
          </ac:cxnSpMkLst>
        </pc:cxnChg>
        <pc:cxnChg chg="add mod">
          <ac:chgData name="Christophe JENTA" userId="8d1209f4831e9c53" providerId="LiveId" clId="{904B13E8-5561-4C71-BC7C-B64964A84905}" dt="2025-11-26T09:37:33.263" v="2165"/>
          <ac:cxnSpMkLst>
            <pc:docMk/>
            <pc:sldMk cId="2329936530" sldId="8170"/>
            <ac:cxnSpMk id="46" creationId="{BCAE29EB-E2EF-0DF8-5205-9696034A7330}"/>
          </ac:cxnSpMkLst>
        </pc:cxnChg>
        <pc:cxnChg chg="mod">
          <ac:chgData name="Christophe JENTA" userId="8d1209f4831e9c53" providerId="LiveId" clId="{904B13E8-5561-4C71-BC7C-B64964A84905}" dt="2025-11-26T09:28:50.740" v="2101" actId="14100"/>
          <ac:cxnSpMkLst>
            <pc:docMk/>
            <pc:sldMk cId="2329936530" sldId="8170"/>
            <ac:cxnSpMk id="51" creationId="{ABCA3447-0654-973B-B2AC-8B47701ACF68}"/>
          </ac:cxnSpMkLst>
        </pc:cxnChg>
        <pc:cxnChg chg="mod">
          <ac:chgData name="Christophe JENTA" userId="8d1209f4831e9c53" providerId="LiveId" clId="{904B13E8-5561-4C71-BC7C-B64964A84905}" dt="2025-11-26T09:55:46.077" v="2356" actId="208"/>
          <ac:cxnSpMkLst>
            <pc:docMk/>
            <pc:sldMk cId="2329936530" sldId="8170"/>
            <ac:cxnSpMk id="56" creationId="{2AC3ADCE-FC42-1440-690A-B52269EE4D07}"/>
          </ac:cxnSpMkLst>
        </pc:cxnChg>
        <pc:cxnChg chg="mod">
          <ac:chgData name="Christophe JENTA" userId="8d1209f4831e9c53" providerId="LiveId" clId="{904B13E8-5561-4C71-BC7C-B64964A84905}" dt="2025-11-26T09:26:30.793" v="2082" actId="14100"/>
          <ac:cxnSpMkLst>
            <pc:docMk/>
            <pc:sldMk cId="2329936530" sldId="8170"/>
            <ac:cxnSpMk id="57" creationId="{7513D6C6-F8FA-8F39-3EB0-C03D351C5149}"/>
          </ac:cxnSpMkLst>
        </pc:cxnChg>
      </pc:sldChg>
      <pc:sldChg chg="addSp delSp modSp del mod">
        <pc:chgData name="Christophe JENTA" userId="8d1209f4831e9c53" providerId="LiveId" clId="{904B13E8-5561-4C71-BC7C-B64964A84905}" dt="2025-12-03T15:11:05.227" v="31287" actId="47"/>
        <pc:sldMkLst>
          <pc:docMk/>
          <pc:sldMk cId="1678608257" sldId="8171"/>
        </pc:sldMkLst>
        <pc:spChg chg="del">
          <ac:chgData name="Christophe JENTA" userId="8d1209f4831e9c53" providerId="LiveId" clId="{904B13E8-5561-4C71-BC7C-B64964A84905}" dt="2025-12-03T08:26:50.598" v="27957" actId="478"/>
          <ac:spMkLst>
            <pc:docMk/>
            <pc:sldMk cId="1678608257" sldId="8171"/>
            <ac:spMk id="2" creationId="{84FA675C-50F2-4640-5EC4-42C5AE6980C1}"/>
          </ac:spMkLst>
        </pc:spChg>
        <pc:spChg chg="add mod">
          <ac:chgData name="Christophe JENTA" userId="8d1209f4831e9c53" providerId="LiveId" clId="{904B13E8-5561-4C71-BC7C-B64964A84905}" dt="2025-12-03T08:27:02.905" v="27959" actId="20577"/>
          <ac:spMkLst>
            <pc:docMk/>
            <pc:sldMk cId="1678608257" sldId="8171"/>
            <ac:spMk id="8" creationId="{EE37A0AB-28D0-E999-70D5-E9EB513DCEC9}"/>
          </ac:spMkLst>
        </pc:spChg>
      </pc:sldChg>
      <pc:sldChg chg="addSp delSp modSp add del mod">
        <pc:chgData name="Christophe JENTA" userId="8d1209f4831e9c53" providerId="LiveId" clId="{904B13E8-5561-4C71-BC7C-B64964A84905}" dt="2025-12-03T15:09:55.691" v="31282" actId="47"/>
        <pc:sldMkLst>
          <pc:docMk/>
          <pc:sldMk cId="188200390" sldId="8172"/>
        </pc:sldMkLst>
        <pc:spChg chg="mod">
          <ac:chgData name="Christophe JENTA" userId="8d1209f4831e9c53" providerId="LiveId" clId="{904B13E8-5561-4C71-BC7C-B64964A84905}" dt="2025-12-03T09:51:15.442" v="29177" actId="20577"/>
          <ac:spMkLst>
            <pc:docMk/>
            <pc:sldMk cId="188200390" sldId="8172"/>
            <ac:spMk id="5" creationId="{FEF84AB8-6EC3-4F32-B8A5-2E2137CA6833}"/>
          </ac:spMkLst>
        </pc:spChg>
      </pc:sldChg>
      <pc:sldChg chg="addSp delSp modSp del mod">
        <pc:chgData name="Christophe JENTA" userId="8d1209f4831e9c53" providerId="LiveId" clId="{904B13E8-5561-4C71-BC7C-B64964A84905}" dt="2025-12-03T15:09:54.634" v="31279" actId="47"/>
        <pc:sldMkLst>
          <pc:docMk/>
          <pc:sldMk cId="2277436467" sldId="8173"/>
        </pc:sldMkLst>
        <pc:spChg chg="mod">
          <ac:chgData name="Christophe JENTA" userId="8d1209f4831e9c53" providerId="LiveId" clId="{904B13E8-5561-4C71-BC7C-B64964A84905}" dt="2025-12-03T10:02:18.645" v="29367" actId="14100"/>
          <ac:spMkLst>
            <pc:docMk/>
            <pc:sldMk cId="2277436467" sldId="8173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2:32:42.241" v="26702"/>
          <ac:spMkLst>
            <pc:docMk/>
            <pc:sldMk cId="2277436467" sldId="8173"/>
            <ac:spMk id="8" creationId="{BC807734-E3F1-AAC0-E235-6AF37145E156}"/>
          </ac:spMkLst>
        </pc:spChg>
        <pc:spChg chg="add mod">
          <ac:chgData name="Christophe JENTA" userId="8d1209f4831e9c53" providerId="LiveId" clId="{904B13E8-5561-4C71-BC7C-B64964A84905}" dt="2025-12-02T12:33:27.361" v="26705"/>
          <ac:spMkLst>
            <pc:docMk/>
            <pc:sldMk cId="2277436467" sldId="8173"/>
            <ac:spMk id="10" creationId="{174C3C88-22D8-DA1D-5FE2-8EE2ACB73361}"/>
          </ac:spMkLst>
        </pc:spChg>
        <pc:spChg chg="add mod">
          <ac:chgData name="Christophe JENTA" userId="8d1209f4831e9c53" providerId="LiveId" clId="{904B13E8-5561-4C71-BC7C-B64964A84905}" dt="2025-12-02T12:33:48.573" v="26708" actId="1076"/>
          <ac:spMkLst>
            <pc:docMk/>
            <pc:sldMk cId="2277436467" sldId="8173"/>
            <ac:spMk id="12" creationId="{40A7A3D9-1007-66B0-1B74-A3212AB8E9FF}"/>
          </ac:spMkLst>
        </pc:spChg>
        <pc:spChg chg="mod">
          <ac:chgData name="Christophe JENTA" userId="8d1209f4831e9c53" providerId="LiveId" clId="{904B13E8-5561-4C71-BC7C-B64964A84905}" dt="2025-12-02T10:30:04.813" v="24799" actId="20577"/>
          <ac:spMkLst>
            <pc:docMk/>
            <pc:sldMk cId="2277436467" sldId="8173"/>
            <ac:spMk id="24" creationId="{E9468A89-E19B-F715-B50D-ABEA0DF75818}"/>
          </ac:spMkLst>
        </pc:spChg>
      </pc:sldChg>
      <pc:sldChg chg="addSp delSp modSp del mod">
        <pc:chgData name="Christophe JENTA" userId="8d1209f4831e9c53" providerId="LiveId" clId="{904B13E8-5561-4C71-BC7C-B64964A84905}" dt="2025-12-03T15:09:53.831" v="31277" actId="47"/>
        <pc:sldMkLst>
          <pc:docMk/>
          <pc:sldMk cId="3410218644" sldId="8175"/>
        </pc:sldMkLst>
        <pc:spChg chg="add del mod">
          <ac:chgData name="Christophe JENTA" userId="8d1209f4831e9c53" providerId="LiveId" clId="{904B13E8-5561-4C71-BC7C-B64964A84905}" dt="2025-12-03T10:19:42.691" v="29660" actId="207"/>
          <ac:spMkLst>
            <pc:docMk/>
            <pc:sldMk cId="3410218644" sldId="8175"/>
            <ac:spMk id="2" creationId="{AC3FC586-08D4-6370-2045-374E249D60D0}"/>
          </ac:spMkLst>
        </pc:spChg>
        <pc:spChg chg="add mod">
          <ac:chgData name="Christophe JENTA" userId="8d1209f4831e9c53" providerId="LiveId" clId="{904B13E8-5561-4C71-BC7C-B64964A84905}" dt="2025-12-03T10:34:31.537" v="29805" actId="1076"/>
          <ac:spMkLst>
            <pc:docMk/>
            <pc:sldMk cId="3410218644" sldId="8175"/>
            <ac:spMk id="4" creationId="{98770F8B-B952-D465-F924-B907F9302542}"/>
          </ac:spMkLst>
        </pc:spChg>
        <pc:spChg chg="mod">
          <ac:chgData name="Christophe JENTA" userId="8d1209f4831e9c53" providerId="LiveId" clId="{904B13E8-5561-4C71-BC7C-B64964A84905}" dt="2025-12-03T10:34:20.470" v="29804" actId="20577"/>
          <ac:spMkLst>
            <pc:docMk/>
            <pc:sldMk cId="3410218644" sldId="8175"/>
            <ac:spMk id="5" creationId="{FEF84AB8-6EC3-4F32-B8A5-2E2137CA6833}"/>
          </ac:spMkLst>
        </pc:spChg>
        <pc:spChg chg="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7" creationId="{B4B03510-466B-D5C1-1DAD-564391D5EEC3}"/>
          </ac:spMkLst>
        </pc:spChg>
        <pc:spChg chg="add del mod">
          <ac:chgData name="Christophe JENTA" userId="8d1209f4831e9c53" providerId="LiveId" clId="{904B13E8-5561-4C71-BC7C-B64964A84905}" dt="2025-12-03T10:33:01.102" v="29793" actId="478"/>
          <ac:spMkLst>
            <pc:docMk/>
            <pc:sldMk cId="3410218644" sldId="8175"/>
            <ac:spMk id="14" creationId="{28E46103-B71A-8D04-C440-61F23BB8B8C3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16" creationId="{04EAA5FF-0D17-BBF0-7BE3-4FA9AB2CD308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20" creationId="{D21D846B-25C5-315F-C8D0-7FEC15676206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21" creationId="{40EC9C31-0694-2051-C8FB-EC4E6ECBEF76}"/>
          </ac:spMkLst>
        </pc:spChg>
        <pc:spChg chg="add mod">
          <ac:chgData name="Christophe JENTA" userId="8d1209f4831e9c53" providerId="LiveId" clId="{904B13E8-5561-4C71-BC7C-B64964A84905}" dt="2025-12-03T10:33:08.088" v="29794" actId="1076"/>
          <ac:spMkLst>
            <pc:docMk/>
            <pc:sldMk cId="3410218644" sldId="8175"/>
            <ac:spMk id="22" creationId="{4177465A-303F-BFCA-AEDF-B3FEB5746768}"/>
          </ac:spMkLst>
        </pc:spChg>
        <pc:spChg chg="add mod">
          <ac:chgData name="Christophe JENTA" userId="8d1209f4831e9c53" providerId="LiveId" clId="{904B13E8-5561-4C71-BC7C-B64964A84905}" dt="2025-12-03T10:32:56.208" v="29792" actId="1076"/>
          <ac:spMkLst>
            <pc:docMk/>
            <pc:sldMk cId="3410218644" sldId="8175"/>
            <ac:spMk id="25" creationId="{5D97C3D0-59DD-C482-B263-E0E6A52AC105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28" creationId="{C0DB7E8C-8DC0-996B-AEC3-D3863B759497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29" creationId="{A8167230-39F5-297F-43B2-D92242E5D4A5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30" creationId="{896152BD-3E6D-EB6E-1C35-39F0D42D5E8E}"/>
          </ac:spMkLst>
        </pc:spChg>
        <pc:spChg chg="del">
          <ac:chgData name="Christophe JENTA" userId="8d1209f4831e9c53" providerId="LiveId" clId="{904B13E8-5561-4C71-BC7C-B64964A84905}" dt="2025-12-03T10:18:44.287" v="29646" actId="21"/>
          <ac:spMkLst>
            <pc:docMk/>
            <pc:sldMk cId="3410218644" sldId="8175"/>
            <ac:spMk id="32" creationId="{B1262417-6613-9DCD-8F7D-1D8DB83E640C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33" creationId="{7ED01A6E-395D-2BE6-FBD3-351607FA533D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36" creationId="{81A52A72-C334-48BE-947D-E09382974F54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37" creationId="{AB1ED79B-6BCE-623E-B695-691CEF57DF7C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39" creationId="{F78B6C56-00F6-A1E8-D9B7-C000E18E5389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43" creationId="{81F2F696-644C-6616-2014-2870A5588825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45" creationId="{BAD6E4D0-0F18-D76A-C8DA-EE5FD4026072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48" creationId="{9CC892FC-8CC3-2110-1697-FEDC6B703479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55" creationId="{C3DFBB8A-30F0-5580-C9C7-ED12F1218DDF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56" creationId="{3BA6F9AF-54A4-5331-C9BE-DA23BA3A5828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62" creationId="{7CD0C446-58DF-3D30-4F5C-9B12A46F4984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1026" creationId="{B1262417-6613-9DCD-8F7D-1D8DB83E640C}"/>
          </ac:spMkLst>
        </pc:spChg>
        <pc:spChg chg="add mod">
          <ac:chgData name="Christophe JENTA" userId="8d1209f4831e9c53" providerId="LiveId" clId="{904B13E8-5561-4C71-BC7C-B64964A84905}" dt="2025-12-03T10:19:25.511" v="29655"/>
          <ac:spMkLst>
            <pc:docMk/>
            <pc:sldMk cId="3410218644" sldId="8175"/>
            <ac:spMk id="1027" creationId="{9D8E793D-A6FB-D58D-9E86-AA1FD31DC855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1028" creationId="{64B95636-09E2-2DE5-60A8-532FD6F4CDFD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1029" creationId="{8DBB5671-3760-EB25-3954-F36F565E3292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1031" creationId="{780632F6-3F84-D1AF-62D1-340C484CCA69}"/>
          </ac:spMkLst>
        </pc:spChg>
        <pc:spChg chg="add mod">
          <ac:chgData name="Christophe JENTA" userId="8d1209f4831e9c53" providerId="LiveId" clId="{904B13E8-5561-4C71-BC7C-B64964A84905}" dt="2025-12-03T10:32:02.854" v="29786"/>
          <ac:spMkLst>
            <pc:docMk/>
            <pc:sldMk cId="3410218644" sldId="8175"/>
            <ac:spMk id="1052" creationId="{B609A78D-C574-896C-8D90-82F360ACA1CD}"/>
          </ac:spMkLst>
        </pc:spChg>
        <pc:spChg chg="add mod">
          <ac:chgData name="Christophe JENTA" userId="8d1209f4831e9c53" providerId="LiveId" clId="{904B13E8-5561-4C71-BC7C-B64964A84905}" dt="2025-12-03T10:32:39.598" v="29791" actId="1076"/>
          <ac:spMkLst>
            <pc:docMk/>
            <pc:sldMk cId="3410218644" sldId="8175"/>
            <ac:spMk id="1054" creationId="{2E37348E-E0AB-A225-0761-3556390F8C5A}"/>
          </ac:spMkLst>
        </pc:spChg>
        <pc:picChg chg="mod">
          <ac:chgData name="Christophe JENTA" userId="8d1209f4831e9c53" providerId="LiveId" clId="{904B13E8-5561-4C71-BC7C-B64964A84905}" dt="2025-12-03T10:29:52.752" v="29766" actId="1076"/>
          <ac:picMkLst>
            <pc:docMk/>
            <pc:sldMk cId="3410218644" sldId="8175"/>
            <ac:picMk id="18" creationId="{7F43F89B-A038-DD1B-DADE-3FC6ECAB921B}"/>
          </ac:picMkLst>
        </pc:picChg>
        <pc:picChg chg="del mod">
          <ac:chgData name="Christophe JENTA" userId="8d1209f4831e9c53" providerId="LiveId" clId="{904B13E8-5561-4C71-BC7C-B64964A84905}" dt="2025-12-03T10:32:27.716" v="29788" actId="21"/>
          <ac:picMkLst>
            <pc:docMk/>
            <pc:sldMk cId="3410218644" sldId="8175"/>
            <ac:picMk id="44" creationId="{E875DF6A-8CFF-AF0C-0693-D5519F9680EF}"/>
          </ac:picMkLst>
        </pc:picChg>
        <pc:picChg chg="add mod">
          <ac:chgData name="Christophe JENTA" userId="8d1209f4831e9c53" providerId="LiveId" clId="{904B13E8-5561-4C71-BC7C-B64964A84905}" dt="2025-12-03T10:32:28.122" v="29789"/>
          <ac:picMkLst>
            <pc:docMk/>
            <pc:sldMk cId="3410218644" sldId="8175"/>
            <ac:picMk id="1053" creationId="{E875DF6A-8CFF-AF0C-0693-D5519F9680EF}"/>
          </ac:picMkLst>
        </pc:picChg>
        <pc:cxnChg chg="add del mod">
          <ac:chgData name="Christophe JENTA" userId="8d1209f4831e9c53" providerId="LiveId" clId="{904B13E8-5561-4C71-BC7C-B64964A84905}" dt="2025-12-03T10:31:45.159" v="29784" actId="478"/>
          <ac:cxnSpMkLst>
            <pc:docMk/>
            <pc:sldMk cId="3410218644" sldId="8175"/>
            <ac:cxnSpMk id="31" creationId="{4894F673-B137-BC11-59BA-70A4DB94C88A}"/>
          </ac:cxnSpMkLst>
        </pc:cxnChg>
        <pc:cxnChg chg="del mod">
          <ac:chgData name="Christophe JENTA" userId="8d1209f4831e9c53" providerId="LiveId" clId="{904B13E8-5561-4C71-BC7C-B64964A84905}" dt="2025-12-03T10:31:45.159" v="29784" actId="478"/>
          <ac:cxnSpMkLst>
            <pc:docMk/>
            <pc:sldMk cId="3410218644" sldId="8175"/>
            <ac:cxnSpMk id="38" creationId="{B4FD6FC4-A9D7-DC71-3B13-B6ADD3E9D8C4}"/>
          </ac:cxnSpMkLst>
        </pc:cxnChg>
        <pc:cxnChg chg="del mod">
          <ac:chgData name="Christophe JENTA" userId="8d1209f4831e9c53" providerId="LiveId" clId="{904B13E8-5561-4C71-BC7C-B64964A84905}" dt="2025-12-03T10:31:45.159" v="29784" actId="478"/>
          <ac:cxnSpMkLst>
            <pc:docMk/>
            <pc:sldMk cId="3410218644" sldId="8175"/>
            <ac:cxnSpMk id="41" creationId="{CB2CB5EF-4768-AC2D-71DB-CFCF882BC779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46" creationId="{FF0ABECE-A9E7-CB8C-001C-0C08BCDE3F9E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47" creationId="{691905B9-176A-43FE-EEDE-358552C99767}"/>
          </ac:cxnSpMkLst>
        </pc:cxnChg>
        <pc:cxnChg chg="del mod">
          <ac:chgData name="Christophe JENTA" userId="8d1209f4831e9c53" providerId="LiveId" clId="{904B13E8-5561-4C71-BC7C-B64964A84905}" dt="2025-12-03T10:20:28.114" v="29667" actId="478"/>
          <ac:cxnSpMkLst>
            <pc:docMk/>
            <pc:sldMk cId="3410218644" sldId="8175"/>
            <ac:cxnSpMk id="50" creationId="{C818AF95-87AE-2052-1220-46B75F085740}"/>
          </ac:cxnSpMkLst>
        </pc:cxnChg>
        <pc:cxnChg chg="del mod">
          <ac:chgData name="Christophe JENTA" userId="8d1209f4831e9c53" providerId="LiveId" clId="{904B13E8-5561-4C71-BC7C-B64964A84905}" dt="2025-12-03T10:31:40.531" v="29783" actId="478"/>
          <ac:cxnSpMkLst>
            <pc:docMk/>
            <pc:sldMk cId="3410218644" sldId="8175"/>
            <ac:cxnSpMk id="53" creationId="{8605EC19-6903-97D2-39B3-4644236FBF59}"/>
          </ac:cxnSpMkLst>
        </pc:cxnChg>
        <pc:cxnChg chg="del mod">
          <ac:chgData name="Christophe JENTA" userId="8d1209f4831e9c53" providerId="LiveId" clId="{904B13E8-5561-4C71-BC7C-B64964A84905}" dt="2025-12-03T10:20:25.660" v="29666" actId="478"/>
          <ac:cxnSpMkLst>
            <pc:docMk/>
            <pc:sldMk cId="3410218644" sldId="8175"/>
            <ac:cxnSpMk id="54" creationId="{D2AE4A2F-DC3D-78EC-D641-C56D3C0905BC}"/>
          </ac:cxnSpMkLst>
        </pc:cxnChg>
        <pc:cxnChg chg="mod">
          <ac:chgData name="Christophe JENTA" userId="8d1209f4831e9c53" providerId="LiveId" clId="{904B13E8-5561-4C71-BC7C-B64964A84905}" dt="2025-12-03T10:28:18.850" v="29730" actId="14100"/>
          <ac:cxnSpMkLst>
            <pc:docMk/>
            <pc:sldMk cId="3410218644" sldId="8175"/>
            <ac:cxnSpMk id="57" creationId="{CBBE9F26-2552-B7BE-E0F5-EE7FB565D984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58" creationId="{7D040F36-C0E6-332D-2598-1BBF342B863E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60" creationId="{43F9C3BC-C586-95C5-7EE3-0A7538C8C65C}"/>
          </ac:cxnSpMkLst>
        </pc:cxnChg>
        <pc:cxnChg chg="del mod">
          <ac:chgData name="Christophe JENTA" userId="8d1209f4831e9c53" providerId="LiveId" clId="{904B13E8-5561-4C71-BC7C-B64964A84905}" dt="2025-12-03T10:22:33.631" v="29691" actId="478"/>
          <ac:cxnSpMkLst>
            <pc:docMk/>
            <pc:sldMk cId="3410218644" sldId="8175"/>
            <ac:cxnSpMk id="61" creationId="{5ACF0759-32AB-B3AF-1B2D-0A3DCAEF2BF2}"/>
          </ac:cxnSpMkLst>
        </pc:cxnChg>
        <pc:cxnChg chg="del mod">
          <ac:chgData name="Christophe JENTA" userId="8d1209f4831e9c53" providerId="LiveId" clId="{904B13E8-5561-4C71-BC7C-B64964A84905}" dt="2025-12-03T10:31:40.531" v="29783" actId="478"/>
          <ac:cxnSpMkLst>
            <pc:docMk/>
            <pc:sldMk cId="3410218644" sldId="8175"/>
            <ac:cxnSpMk id="1024" creationId="{7854CF51-C651-8993-2A0B-D4F912EF9265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1025" creationId="{34B92C88-D80E-0D7E-E5A8-6589EEB62496}"/>
          </ac:cxnSpMkLst>
        </pc:cxnChg>
        <pc:cxnChg chg="del mod">
          <ac:chgData name="Christophe JENTA" userId="8d1209f4831e9c53" providerId="LiveId" clId="{904B13E8-5561-4C71-BC7C-B64964A84905}" dt="2025-12-03T10:31:40.531" v="29783" actId="478"/>
          <ac:cxnSpMkLst>
            <pc:docMk/>
            <pc:sldMk cId="3410218644" sldId="8175"/>
            <ac:cxnSpMk id="1037" creationId="{D6246CB6-3EEA-CE95-0B29-32376D7063E9}"/>
          </ac:cxnSpMkLst>
        </pc:cxnChg>
      </pc:sldChg>
      <pc:sldChg chg="addSp delSp modSp del mod">
        <pc:chgData name="Christophe JENTA" userId="8d1209f4831e9c53" providerId="LiveId" clId="{904B13E8-5561-4C71-BC7C-B64964A84905}" dt="2025-12-03T15:09:40.038" v="31276" actId="47"/>
        <pc:sldMkLst>
          <pc:docMk/>
          <pc:sldMk cId="1012809876" sldId="8176"/>
        </pc:sldMkLst>
        <pc:spChg chg="del mod">
          <ac:chgData name="Christophe JENTA" userId="8d1209f4831e9c53" providerId="LiveId" clId="{904B13E8-5561-4C71-BC7C-B64964A84905}" dt="2025-12-02T10:40:42.859" v="24963" actId="21"/>
          <ac:spMkLst>
            <pc:docMk/>
            <pc:sldMk cId="1012809876" sldId="8176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3T14:02:58.652" v="30396" actId="20577"/>
          <ac:spMkLst>
            <pc:docMk/>
            <pc:sldMk cId="1012809876" sldId="8176"/>
            <ac:spMk id="8" creationId="{FEF84AB8-6EC3-4F32-B8A5-2E2137CA6833}"/>
          </ac:spMkLst>
        </pc:spChg>
        <pc:spChg chg="add del mod">
          <ac:chgData name="Christophe JENTA" userId="8d1209f4831e9c53" providerId="LiveId" clId="{904B13E8-5561-4C71-BC7C-B64964A84905}" dt="2025-12-02T10:42:10.477" v="24976" actId="21"/>
          <ac:spMkLst>
            <pc:docMk/>
            <pc:sldMk cId="1012809876" sldId="8176"/>
            <ac:spMk id="9" creationId="{36C4CA5F-9E88-AEA0-FEAF-5A8B533E5CD0}"/>
          </ac:spMkLst>
        </pc:spChg>
        <pc:spChg chg="add mod">
          <ac:chgData name="Christophe JENTA" userId="8d1209f4831e9c53" providerId="LiveId" clId="{904B13E8-5561-4C71-BC7C-B64964A84905}" dt="2025-12-02T10:41:06.724" v="24967"/>
          <ac:spMkLst>
            <pc:docMk/>
            <pc:sldMk cId="1012809876" sldId="8176"/>
            <ac:spMk id="16" creationId="{F832FBEF-F15B-0078-478B-25B0FED60BBA}"/>
          </ac:spMkLst>
        </pc:spChg>
        <pc:spChg chg="add del mod">
          <ac:chgData name="Christophe JENTA" userId="8d1209f4831e9c53" providerId="LiveId" clId="{904B13E8-5561-4C71-BC7C-B64964A84905}" dt="2025-12-02T10:42:03.573" v="24974" actId="21"/>
          <ac:spMkLst>
            <pc:docMk/>
            <pc:sldMk cId="1012809876" sldId="8176"/>
            <ac:spMk id="25" creationId="{4F82DC6D-A7E9-3995-F852-43963BD68AA2}"/>
          </ac:spMkLst>
        </pc:spChg>
        <pc:spChg chg="add del mod">
          <ac:chgData name="Christophe JENTA" userId="8d1209f4831e9c53" providerId="LiveId" clId="{904B13E8-5561-4C71-BC7C-B64964A84905}" dt="2025-12-02T10:43:15.512" v="24985" actId="21"/>
          <ac:spMkLst>
            <pc:docMk/>
            <pc:sldMk cId="1012809876" sldId="8176"/>
            <ac:spMk id="26" creationId="{B05EA97A-F877-FB2E-4CFF-6DD75FF613EC}"/>
          </ac:spMkLst>
        </pc:spChg>
        <pc:spChg chg="add del mod">
          <ac:chgData name="Christophe JENTA" userId="8d1209f4831e9c53" providerId="LiveId" clId="{904B13E8-5561-4C71-BC7C-B64964A84905}" dt="2025-12-02T10:43:03.786" v="24982" actId="21"/>
          <ac:spMkLst>
            <pc:docMk/>
            <pc:sldMk cId="1012809876" sldId="8176"/>
            <ac:spMk id="31" creationId="{4F82DC6D-A7E9-3995-F852-43963BD68AA2}"/>
          </ac:spMkLst>
        </pc:spChg>
        <pc:spChg chg="add mod">
          <ac:chgData name="Christophe JENTA" userId="8d1209f4831e9c53" providerId="LiveId" clId="{904B13E8-5561-4C71-BC7C-B64964A84905}" dt="2025-12-02T10:42:10.902" v="24977"/>
          <ac:spMkLst>
            <pc:docMk/>
            <pc:sldMk cId="1012809876" sldId="8176"/>
            <ac:spMk id="32" creationId="{36C4CA5F-9E88-AEA0-FEAF-5A8B533E5CD0}"/>
          </ac:spMkLst>
        </pc:spChg>
        <pc:spChg chg="add mod">
          <ac:chgData name="Christophe JENTA" userId="8d1209f4831e9c53" providerId="LiveId" clId="{904B13E8-5561-4C71-BC7C-B64964A84905}" dt="2025-12-02T10:43:04.247" v="24983"/>
          <ac:spMkLst>
            <pc:docMk/>
            <pc:sldMk cId="1012809876" sldId="8176"/>
            <ac:spMk id="37" creationId="{4F82DC6D-A7E9-3995-F852-43963BD68AA2}"/>
          </ac:spMkLst>
        </pc:spChg>
        <pc:spChg chg="add mod">
          <ac:chgData name="Christophe JENTA" userId="8d1209f4831e9c53" providerId="LiveId" clId="{904B13E8-5561-4C71-BC7C-B64964A84905}" dt="2025-12-02T10:43:09.804" v="24984"/>
          <ac:spMkLst>
            <pc:docMk/>
            <pc:sldMk cId="1012809876" sldId="8176"/>
            <ac:spMk id="38" creationId="{592BDDB7-CC44-7B45-C10D-F3DB239874E3}"/>
          </ac:spMkLst>
        </pc:spChg>
        <pc:spChg chg="add mod">
          <ac:chgData name="Christophe JENTA" userId="8d1209f4831e9c53" providerId="LiveId" clId="{904B13E8-5561-4C71-BC7C-B64964A84905}" dt="2025-12-02T10:43:16.579" v="24986"/>
          <ac:spMkLst>
            <pc:docMk/>
            <pc:sldMk cId="1012809876" sldId="8176"/>
            <ac:spMk id="39" creationId="{B05EA97A-F877-FB2E-4CFF-6DD75FF613EC}"/>
          </ac:spMkLst>
        </pc:spChg>
        <pc:spChg chg="mod">
          <ac:chgData name="Christophe JENTA" userId="8d1209f4831e9c53" providerId="LiveId" clId="{904B13E8-5561-4C71-BC7C-B64964A84905}" dt="2025-12-02T10:40:52.840" v="24965" actId="1076"/>
          <ac:spMkLst>
            <pc:docMk/>
            <pc:sldMk cId="1012809876" sldId="8176"/>
            <ac:spMk id="1050" creationId="{3418CE7C-7821-5216-BFAC-4B2D163BFABA}"/>
          </ac:spMkLst>
        </pc:spChg>
        <pc:picChg chg="add mod">
          <ac:chgData name="Christophe JENTA" userId="8d1209f4831e9c53" providerId="LiveId" clId="{904B13E8-5561-4C71-BC7C-B64964A84905}" dt="2025-12-02T10:40:56.403" v="24966" actId="1076"/>
          <ac:picMkLst>
            <pc:docMk/>
            <pc:sldMk cId="1012809876" sldId="8176"/>
            <ac:picMk id="24" creationId="{3718838F-40D2-56CA-BEAC-88A0789EDA9B}"/>
          </ac:picMkLst>
        </pc:picChg>
        <pc:cxnChg chg="add mod">
          <ac:chgData name="Christophe JENTA" userId="8d1209f4831e9c53" providerId="LiveId" clId="{904B13E8-5561-4C71-BC7C-B64964A84905}" dt="2025-12-02T10:41:49.101" v="24973" actId="14100"/>
          <ac:cxnSpMkLst>
            <pc:docMk/>
            <pc:sldMk cId="1012809876" sldId="8176"/>
            <ac:cxnSpMk id="19" creationId="{6877CF3E-91A9-33A4-2142-88EB488D1EA2}"/>
          </ac:cxnSpMkLst>
        </pc:cxnChg>
        <pc:cxnChg chg="add mod">
          <ac:chgData name="Christophe JENTA" userId="8d1209f4831e9c53" providerId="LiveId" clId="{904B13E8-5561-4C71-BC7C-B64964A84905}" dt="2025-12-02T10:42:58.717" v="24981" actId="14100"/>
          <ac:cxnSpMkLst>
            <pc:docMk/>
            <pc:sldMk cId="1012809876" sldId="8176"/>
            <ac:cxnSpMk id="33" creationId="{B3A79C18-B264-D283-1B42-EB6A1AC4C3F1}"/>
          </ac:cxnSpMkLst>
        </pc:cxnChg>
      </pc:sldChg>
      <pc:sldChg chg="addSp delSp modSp del mod">
        <pc:chgData name="Christophe JENTA" userId="8d1209f4831e9c53" providerId="LiveId" clId="{904B13E8-5561-4C71-BC7C-B64964A84905}" dt="2025-12-03T15:09:39.865" v="31275" actId="47"/>
        <pc:sldMkLst>
          <pc:docMk/>
          <pc:sldMk cId="3111131023" sldId="8177"/>
        </pc:sldMkLst>
        <pc:spChg chg="mod">
          <ac:chgData name="Christophe JENTA" userId="8d1209f4831e9c53" providerId="LiveId" clId="{904B13E8-5561-4C71-BC7C-B64964A84905}" dt="2025-12-03T13:58:05.698" v="30279" actId="20577"/>
          <ac:spMkLst>
            <pc:docMk/>
            <pc:sldMk cId="3111131023" sldId="8177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0:43:35.261" v="24988"/>
          <ac:spMkLst>
            <pc:docMk/>
            <pc:sldMk cId="3111131023" sldId="8177"/>
            <ac:spMk id="6" creationId="{8C31523E-715B-6775-EFF9-F98A39DC55F1}"/>
          </ac:spMkLst>
        </pc:spChg>
        <pc:spChg chg="add mod">
          <ac:chgData name="Christophe JENTA" userId="8d1209f4831e9c53" providerId="LiveId" clId="{904B13E8-5561-4C71-BC7C-B64964A84905}" dt="2025-12-02T10:43:35.261" v="24988"/>
          <ac:spMkLst>
            <pc:docMk/>
            <pc:sldMk cId="3111131023" sldId="8177"/>
            <ac:spMk id="9" creationId="{3DDD8972-81E5-ACDA-0DE8-522509947A27}"/>
          </ac:spMkLst>
        </pc:spChg>
        <pc:spChg chg="add mod">
          <ac:chgData name="Christophe JENTA" userId="8d1209f4831e9c53" providerId="LiveId" clId="{904B13E8-5561-4C71-BC7C-B64964A84905}" dt="2025-12-02T10:43:35.261" v="24988"/>
          <ac:spMkLst>
            <pc:docMk/>
            <pc:sldMk cId="3111131023" sldId="8177"/>
            <ac:spMk id="10" creationId="{3585D9F2-FD72-3760-5A04-E7548549D60E}"/>
          </ac:spMkLst>
        </pc:spChg>
        <pc:spChg chg="add del mod">
          <ac:chgData name="Christophe JENTA" userId="8d1209f4831e9c53" providerId="LiveId" clId="{904B13E8-5561-4C71-BC7C-B64964A84905}" dt="2025-12-02T10:43:32.976" v="24987" actId="478"/>
          <ac:spMkLst>
            <pc:docMk/>
            <pc:sldMk cId="3111131023" sldId="8177"/>
            <ac:spMk id="26" creationId="{0192B58A-E0B6-C4C9-3940-A2D5F0ED437B}"/>
          </ac:spMkLst>
        </pc:spChg>
        <pc:spChg chg="add del mod">
          <ac:chgData name="Christophe JENTA" userId="8d1209f4831e9c53" providerId="LiveId" clId="{904B13E8-5561-4C71-BC7C-B64964A84905}" dt="2025-12-02T10:43:32.976" v="24987" actId="478"/>
          <ac:spMkLst>
            <pc:docMk/>
            <pc:sldMk cId="3111131023" sldId="8177"/>
            <ac:spMk id="46" creationId="{6814E537-62BE-4523-A5BB-A4E3C956DDA6}"/>
          </ac:spMkLst>
        </pc:spChg>
        <pc:spChg chg="add del mod">
          <ac:chgData name="Christophe JENTA" userId="8d1209f4831e9c53" providerId="LiveId" clId="{904B13E8-5561-4C71-BC7C-B64964A84905}" dt="2025-12-02T10:43:32.976" v="24987" actId="478"/>
          <ac:spMkLst>
            <pc:docMk/>
            <pc:sldMk cId="3111131023" sldId="8177"/>
            <ac:spMk id="47" creationId="{9BADF68D-AF37-86A8-A40E-D4C5B682E855}"/>
          </ac:spMkLst>
        </pc:spChg>
        <pc:picChg chg="mod">
          <ac:chgData name="Christophe JENTA" userId="8d1209f4831e9c53" providerId="LiveId" clId="{904B13E8-5561-4C71-BC7C-B64964A84905}" dt="2025-12-02T10:45:33.272" v="25002" actId="1076"/>
          <ac:picMkLst>
            <pc:docMk/>
            <pc:sldMk cId="3111131023" sldId="8177"/>
            <ac:picMk id="2" creationId="{B6573719-1646-7ED2-85F7-981F2A55046F}"/>
          </ac:picMkLst>
        </pc:picChg>
        <pc:picChg chg="mod">
          <ac:chgData name="Christophe JENTA" userId="8d1209f4831e9c53" providerId="LiveId" clId="{904B13E8-5561-4C71-BC7C-B64964A84905}" dt="2025-12-03T13:55:42.969" v="30232" actId="14100"/>
          <ac:picMkLst>
            <pc:docMk/>
            <pc:sldMk cId="3111131023" sldId="8177"/>
            <ac:picMk id="8" creationId="{689F33BC-ADB5-5FF8-C3C5-1183E050D9FE}"/>
          </ac:picMkLst>
        </pc:picChg>
        <pc:picChg chg="add mod modCrop">
          <ac:chgData name="Christophe JENTA" userId="8d1209f4831e9c53" providerId="LiveId" clId="{904B13E8-5561-4C71-BC7C-B64964A84905}" dt="2025-12-03T13:55:50.187" v="30234" actId="14100"/>
          <ac:picMkLst>
            <pc:docMk/>
            <pc:sldMk cId="3111131023" sldId="8177"/>
            <ac:picMk id="20" creationId="{1BA00B6A-ECBD-8435-BDAC-EFE2A73DE956}"/>
          </ac:picMkLst>
        </pc:picChg>
        <pc:cxnChg chg="add mod">
          <ac:chgData name="Christophe JENTA" userId="8d1209f4831e9c53" providerId="LiveId" clId="{904B13E8-5561-4C71-BC7C-B64964A84905}" dt="2025-12-02T10:43:35.261" v="24988"/>
          <ac:cxnSpMkLst>
            <pc:docMk/>
            <pc:sldMk cId="3111131023" sldId="8177"/>
            <ac:cxnSpMk id="4" creationId="{58813E67-A6BB-D8E8-2D6F-F4AB271B6695}"/>
          </ac:cxnSpMkLst>
        </pc:cxnChg>
        <pc:cxnChg chg="add mod">
          <ac:chgData name="Christophe JENTA" userId="8d1209f4831e9c53" providerId="LiveId" clId="{904B13E8-5561-4C71-BC7C-B64964A84905}" dt="2025-12-02T10:43:35.261" v="24988"/>
          <ac:cxnSpMkLst>
            <pc:docMk/>
            <pc:sldMk cId="3111131023" sldId="8177"/>
            <ac:cxnSpMk id="7" creationId="{D67EFC11-B08C-1C67-0B28-3CDBE7024A57}"/>
          </ac:cxnSpMkLst>
        </pc:cxnChg>
      </pc:sldChg>
      <pc:sldChg chg="addSp delSp modSp del mod">
        <pc:chgData name="Christophe JENTA" userId="8d1209f4831e9c53" providerId="LiveId" clId="{904B13E8-5561-4C71-BC7C-B64964A84905}" dt="2025-12-03T15:09:39.079" v="31272" actId="47"/>
        <pc:sldMkLst>
          <pc:docMk/>
          <pc:sldMk cId="1833765856" sldId="8180"/>
        </pc:sldMkLst>
        <pc:spChg chg="mod">
          <ac:chgData name="Christophe JENTA" userId="8d1209f4831e9c53" providerId="LiveId" clId="{904B13E8-5561-4C71-BC7C-B64964A84905}" dt="2025-12-03T10:40:35.092" v="29889" actId="20577"/>
          <ac:spMkLst>
            <pc:docMk/>
            <pc:sldMk cId="1833765856" sldId="8180"/>
            <ac:spMk id="5" creationId="{FEF84AB8-6EC3-4F32-B8A5-2E2137CA6833}"/>
          </ac:spMkLst>
        </pc:spChg>
        <pc:picChg chg="mod">
          <ac:chgData name="Christophe JENTA" userId="8d1209f4831e9c53" providerId="LiveId" clId="{904B13E8-5561-4C71-BC7C-B64964A84905}" dt="2025-12-02T10:50:29.747" v="25010" actId="14100"/>
          <ac:picMkLst>
            <pc:docMk/>
            <pc:sldMk cId="1833765856" sldId="8180"/>
            <ac:picMk id="13" creationId="{AB3DF52D-8CE4-8950-24E7-E8CAFEB4C399}"/>
          </ac:picMkLst>
        </pc:picChg>
      </pc:sldChg>
      <pc:sldChg chg="addSp delSp modSp del mod">
        <pc:chgData name="Christophe JENTA" userId="8d1209f4831e9c53" providerId="LiveId" clId="{904B13E8-5561-4C71-BC7C-B64964A84905}" dt="2025-12-03T15:09:38.515" v="31270" actId="47"/>
        <pc:sldMkLst>
          <pc:docMk/>
          <pc:sldMk cId="2536204935" sldId="8181"/>
        </pc:sldMkLst>
        <pc:spChg chg="mod">
          <ac:chgData name="Christophe JENTA" userId="8d1209f4831e9c53" providerId="LiveId" clId="{904B13E8-5561-4C71-BC7C-B64964A84905}" dt="2025-12-03T14:06:43.268" v="30412" actId="115"/>
          <ac:spMkLst>
            <pc:docMk/>
            <pc:sldMk cId="2536204935" sldId="8181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0:49:08.212" v="25007" actId="255"/>
          <ac:spMkLst>
            <pc:docMk/>
            <pc:sldMk cId="2536204935" sldId="8181"/>
            <ac:spMk id="53" creationId="{AD5920E4-F0DC-9764-C043-B9695C9B2660}"/>
          </ac:spMkLst>
        </pc:spChg>
        <pc:picChg chg="mod">
          <ac:chgData name="Christophe JENTA" userId="8d1209f4831e9c53" providerId="LiveId" clId="{904B13E8-5561-4C71-BC7C-B64964A84905}" dt="2025-12-03T13:37:58.714" v="29942" actId="1076"/>
          <ac:picMkLst>
            <pc:docMk/>
            <pc:sldMk cId="2536204935" sldId="8181"/>
            <ac:picMk id="13" creationId="{DDC3AC04-51C5-AA3B-CC3B-111DBA834BB0}"/>
          </ac:picMkLst>
        </pc:picChg>
      </pc:sldChg>
      <pc:sldChg chg="addSp delSp modSp del mod">
        <pc:chgData name="Christophe JENTA" userId="8d1209f4831e9c53" providerId="LiveId" clId="{904B13E8-5561-4C71-BC7C-B64964A84905}" dt="2025-12-03T15:09:38.334" v="31269" actId="47"/>
        <pc:sldMkLst>
          <pc:docMk/>
          <pc:sldMk cId="649132463" sldId="8182"/>
        </pc:sldMkLst>
        <pc:spChg chg="del mod">
          <ac:chgData name="Christophe JENTA" userId="8d1209f4831e9c53" providerId="LiveId" clId="{904B13E8-5561-4C71-BC7C-B64964A84905}" dt="2025-12-03T14:20:32.137" v="30743" actId="21"/>
          <ac:spMkLst>
            <pc:docMk/>
            <pc:sldMk cId="649132463" sldId="8182"/>
            <ac:spMk id="5" creationId="{BBE92121-EE17-DEF6-985F-BF0EEA24D054}"/>
          </ac:spMkLst>
        </pc:spChg>
        <pc:spChg chg="add mod">
          <ac:chgData name="Christophe JENTA" userId="8d1209f4831e9c53" providerId="LiveId" clId="{904B13E8-5561-4C71-BC7C-B64964A84905}" dt="2025-12-02T11:32:25.228" v="25725"/>
          <ac:spMkLst>
            <pc:docMk/>
            <pc:sldMk cId="649132463" sldId="8182"/>
            <ac:spMk id="6" creationId="{5A280EB0-8B3B-4DFB-82BA-8B2E00395EBF}"/>
          </ac:spMkLst>
        </pc:spChg>
        <pc:spChg chg="add mod">
          <ac:chgData name="Christophe JENTA" userId="8d1209f4831e9c53" providerId="LiveId" clId="{904B13E8-5561-4C71-BC7C-B64964A84905}" dt="2025-12-02T11:32:44.370" v="25728"/>
          <ac:spMkLst>
            <pc:docMk/>
            <pc:sldMk cId="649132463" sldId="8182"/>
            <ac:spMk id="14" creationId="{8AF793DF-1245-8F7D-71D9-1BD14067993D}"/>
          </ac:spMkLst>
        </pc:spChg>
        <pc:spChg chg="add mod">
          <ac:chgData name="Christophe JENTA" userId="8d1209f4831e9c53" providerId="LiveId" clId="{904B13E8-5561-4C71-BC7C-B64964A84905}" dt="2025-12-02T11:32:44.370" v="25728"/>
          <ac:spMkLst>
            <pc:docMk/>
            <pc:sldMk cId="649132463" sldId="8182"/>
            <ac:spMk id="15" creationId="{5E09FD20-C63E-ADC2-0C3E-FC10EBCB169B}"/>
          </ac:spMkLst>
        </pc:spChg>
        <pc:spChg chg="mod">
          <ac:chgData name="Christophe JENTA" userId="8d1209f4831e9c53" providerId="LiveId" clId="{904B13E8-5561-4C71-BC7C-B64964A84905}" dt="2025-12-03T14:20:23.691" v="30741" actId="1076"/>
          <ac:spMkLst>
            <pc:docMk/>
            <pc:sldMk cId="649132463" sldId="8182"/>
            <ac:spMk id="21" creationId="{2FCA9013-0B38-B71C-5B7A-62D6229C7B42}"/>
          </ac:spMkLst>
        </pc:spChg>
        <pc:spChg chg="add mod">
          <ac:chgData name="Christophe JENTA" userId="8d1209f4831e9c53" providerId="LiveId" clId="{904B13E8-5561-4C71-BC7C-B64964A84905}" dt="2025-12-03T14:24:09.318" v="30795" actId="20577"/>
          <ac:spMkLst>
            <pc:docMk/>
            <pc:sldMk cId="649132463" sldId="8182"/>
            <ac:spMk id="23" creationId="{BBE92121-EE17-DEF6-985F-BF0EEA24D054}"/>
          </ac:spMkLst>
        </pc:spChg>
        <pc:spChg chg="add mod">
          <ac:chgData name="Christophe JENTA" userId="8d1209f4831e9c53" providerId="LiveId" clId="{904B13E8-5561-4C71-BC7C-B64964A84905}" dt="2025-12-03T14:24:22.903" v="30796"/>
          <ac:spMkLst>
            <pc:docMk/>
            <pc:sldMk cId="649132463" sldId="8182"/>
            <ac:spMk id="41" creationId="{BEBB6AD8-45DE-CD55-84DA-0BDB434F302D}"/>
          </ac:spMkLst>
        </pc:spChg>
        <pc:spChg chg="del">
          <ac:chgData name="Christophe JENTA" userId="8d1209f4831e9c53" providerId="LiveId" clId="{904B13E8-5561-4C71-BC7C-B64964A84905}" dt="2025-12-02T11:32:42.848" v="25727" actId="478"/>
          <ac:spMkLst>
            <pc:docMk/>
            <pc:sldMk cId="649132463" sldId="8182"/>
            <ac:spMk id="44" creationId="{8A30025C-DC8B-4DDD-C70F-E3B6F85E8076}"/>
          </ac:spMkLst>
        </pc:spChg>
        <pc:spChg chg="del">
          <ac:chgData name="Christophe JENTA" userId="8d1209f4831e9c53" providerId="LiveId" clId="{904B13E8-5561-4C71-BC7C-B64964A84905}" dt="2025-12-02T11:32:41.907" v="25726" actId="478"/>
          <ac:spMkLst>
            <pc:docMk/>
            <pc:sldMk cId="649132463" sldId="8182"/>
            <ac:spMk id="47" creationId="{DA9E1650-30BD-DF1C-00E0-A766523F4BF6}"/>
          </ac:spMkLst>
        </pc:spChg>
        <pc:spChg chg="del">
          <ac:chgData name="Christophe JENTA" userId="8d1209f4831e9c53" providerId="LiveId" clId="{904B13E8-5561-4C71-BC7C-B64964A84905}" dt="2025-12-02T11:32:23.065" v="25724" actId="478"/>
          <ac:spMkLst>
            <pc:docMk/>
            <pc:sldMk cId="649132463" sldId="8182"/>
            <ac:spMk id="49" creationId="{42D1383B-342D-E1E4-57E5-C78AA68DE0F6}"/>
          </ac:spMkLst>
        </pc:spChg>
        <pc:picChg chg="add mod">
          <ac:chgData name="Christophe JENTA" userId="8d1209f4831e9c53" providerId="LiveId" clId="{904B13E8-5561-4C71-BC7C-B64964A84905}" dt="2025-12-03T14:07:42.330" v="30413"/>
          <ac:picMkLst>
            <pc:docMk/>
            <pc:sldMk cId="649132463" sldId="8182"/>
            <ac:picMk id="7" creationId="{E1416B4C-C443-671E-7134-9B23F8CAEF3E}"/>
          </ac:picMkLst>
        </pc:picChg>
        <pc:picChg chg="mod">
          <ac:chgData name="Christophe JENTA" userId="8d1209f4831e9c53" providerId="LiveId" clId="{904B13E8-5561-4C71-BC7C-B64964A84905}" dt="2025-12-03T14:08:51.176" v="30440" actId="1076"/>
          <ac:picMkLst>
            <pc:docMk/>
            <pc:sldMk cId="649132463" sldId="8182"/>
            <ac:picMk id="13" creationId="{FF240D69-910B-621B-1D1D-62B0DB30FFC0}"/>
          </ac:picMkLst>
        </pc:picChg>
        <pc:picChg chg="add mod">
          <ac:chgData name="Christophe JENTA" userId="8d1209f4831e9c53" providerId="LiveId" clId="{904B13E8-5561-4C71-BC7C-B64964A84905}" dt="2025-12-03T14:20:50.223" v="30748" actId="1076"/>
          <ac:picMkLst>
            <pc:docMk/>
            <pc:sldMk cId="649132463" sldId="8182"/>
            <ac:picMk id="16" creationId="{2D16BE4A-2E9E-1695-A525-BA1B07E8F5D9}"/>
          </ac:picMkLst>
        </pc:picChg>
        <pc:picChg chg="del">
          <ac:chgData name="Christophe JENTA" userId="8d1209f4831e9c53" providerId="LiveId" clId="{904B13E8-5561-4C71-BC7C-B64964A84905}" dt="2025-12-03T14:07:50.843" v="30415" actId="478"/>
          <ac:picMkLst>
            <pc:docMk/>
            <pc:sldMk cId="649132463" sldId="8182"/>
            <ac:picMk id="17" creationId="{CC6094F1-8321-375A-04B2-8DF34BB4F0CD}"/>
          </ac:picMkLst>
        </pc:picChg>
        <pc:picChg chg="del mod">
          <ac:chgData name="Christophe JENTA" userId="8d1209f4831e9c53" providerId="LiveId" clId="{904B13E8-5561-4C71-BC7C-B64964A84905}" dt="2025-12-03T14:07:44.161" v="30414" actId="478"/>
          <ac:picMkLst>
            <pc:docMk/>
            <pc:sldMk cId="649132463" sldId="8182"/>
            <ac:picMk id="18" creationId="{20791DF1-C386-AC0B-4940-FDCDA9CC843B}"/>
          </ac:picMkLst>
        </pc:picChg>
        <pc:cxnChg chg="add del mod">
          <ac:chgData name="Christophe JENTA" userId="8d1209f4831e9c53" providerId="LiveId" clId="{904B13E8-5561-4C71-BC7C-B64964A84905}" dt="2025-12-02T11:32:48.568" v="25729" actId="478"/>
          <ac:cxnSpMkLst>
            <pc:docMk/>
            <pc:sldMk cId="649132463" sldId="8182"/>
            <ac:cxnSpMk id="7" creationId="{5E51113D-0AB9-A18C-1D67-3ABF427986B7}"/>
          </ac:cxnSpMkLst>
        </pc:cxnChg>
        <pc:cxnChg chg="add mod">
          <ac:chgData name="Christophe JENTA" userId="8d1209f4831e9c53" providerId="LiveId" clId="{904B13E8-5561-4C71-BC7C-B64964A84905}" dt="2025-12-03T14:23:57.588" v="30789" actId="1076"/>
          <ac:cxnSpMkLst>
            <pc:docMk/>
            <pc:sldMk cId="649132463" sldId="8182"/>
            <ac:cxnSpMk id="29" creationId="{5C4338DA-93B4-58BF-5D8B-3A10B00D7CC3}"/>
          </ac:cxnSpMkLst>
        </pc:cxnChg>
        <pc:cxnChg chg="del mod">
          <ac:chgData name="Christophe JENTA" userId="8d1209f4831e9c53" providerId="LiveId" clId="{904B13E8-5561-4C71-BC7C-B64964A84905}" dt="2025-12-03T14:20:36.311" v="30745" actId="21"/>
          <ac:cxnSpMkLst>
            <pc:docMk/>
            <pc:sldMk cId="649132463" sldId="8182"/>
            <ac:cxnSpMk id="35" creationId="{5C4338DA-93B4-58BF-5D8B-3A10B00D7CC3}"/>
          </ac:cxnSpMkLst>
        </pc:cxnChg>
        <pc:cxnChg chg="mod">
          <ac:chgData name="Christophe JENTA" userId="8d1209f4831e9c53" providerId="LiveId" clId="{904B13E8-5561-4C71-BC7C-B64964A84905}" dt="2025-12-02T11:32:23.065" v="25724" actId="478"/>
          <ac:cxnSpMkLst>
            <pc:docMk/>
            <pc:sldMk cId="649132463" sldId="8182"/>
            <ac:cxnSpMk id="50" creationId="{299E3BF1-7EA5-A7E2-7380-4F7D49043AFF}"/>
          </ac:cxnSpMkLst>
        </pc:cxnChg>
        <pc:cxnChg chg="mod">
          <ac:chgData name="Christophe JENTA" userId="8d1209f4831e9c53" providerId="LiveId" clId="{904B13E8-5561-4C71-BC7C-B64964A84905}" dt="2025-12-02T11:32:41.907" v="25726" actId="478"/>
          <ac:cxnSpMkLst>
            <pc:docMk/>
            <pc:sldMk cId="649132463" sldId="8182"/>
            <ac:cxnSpMk id="53" creationId="{A95CC8EA-0F6E-C6F7-C59E-C1E9F9DFAF66}"/>
          </ac:cxnSpMkLst>
        </pc:cxnChg>
      </pc:sldChg>
      <pc:sldChg chg="addSp delSp modSp del mod">
        <pc:chgData name="Christophe JENTA" userId="8d1209f4831e9c53" providerId="LiveId" clId="{904B13E8-5561-4C71-BC7C-B64964A84905}" dt="2025-12-03T15:09:37.926" v="31268" actId="47"/>
        <pc:sldMkLst>
          <pc:docMk/>
          <pc:sldMk cId="2844699990" sldId="8183"/>
        </pc:sldMkLst>
        <pc:spChg chg="add del mod">
          <ac:chgData name="Christophe JENTA" userId="8d1209f4831e9c53" providerId="LiveId" clId="{904B13E8-5561-4C71-BC7C-B64964A84905}" dt="2025-12-02T11:30:07.147" v="25692" actId="478"/>
          <ac:spMkLst>
            <pc:docMk/>
            <pc:sldMk cId="2844699990" sldId="8183"/>
            <ac:spMk id="4" creationId="{810F7531-C4E9-BC78-19CF-78D7828E66FE}"/>
          </ac:spMkLst>
        </pc:spChg>
        <pc:spChg chg="mod">
          <ac:chgData name="Christophe JENTA" userId="8d1209f4831e9c53" providerId="LiveId" clId="{904B13E8-5561-4C71-BC7C-B64964A84905}" dt="2025-12-02T11:33:26.790" v="25783" actId="6549"/>
          <ac:spMkLst>
            <pc:docMk/>
            <pc:sldMk cId="2844699990" sldId="8183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1:30:31.507" v="25696" actId="207"/>
          <ac:spMkLst>
            <pc:docMk/>
            <pc:sldMk cId="2844699990" sldId="8183"/>
            <ac:spMk id="8" creationId="{1B205A78-C451-657A-E3D0-ED05CBEF9673}"/>
          </ac:spMkLst>
        </pc:spChg>
        <pc:spChg chg="add del mod">
          <ac:chgData name="Christophe JENTA" userId="8d1209f4831e9c53" providerId="LiveId" clId="{904B13E8-5561-4C71-BC7C-B64964A84905}" dt="2025-12-02T11:30:18.157" v="25694" actId="478"/>
          <ac:spMkLst>
            <pc:docMk/>
            <pc:sldMk cId="2844699990" sldId="8183"/>
            <ac:spMk id="9" creationId="{4A34C30C-35A2-98B5-43E2-0EFC0E41085D}"/>
          </ac:spMkLst>
        </pc:spChg>
        <pc:spChg chg="add mod">
          <ac:chgData name="Christophe JENTA" userId="8d1209f4831e9c53" providerId="LiveId" clId="{904B13E8-5561-4C71-BC7C-B64964A84905}" dt="2025-12-02T11:30:20.267" v="25695"/>
          <ac:spMkLst>
            <pc:docMk/>
            <pc:sldMk cId="2844699990" sldId="8183"/>
            <ac:spMk id="20" creationId="{79A709EA-87AC-85CB-F43E-C9A94A64D395}"/>
          </ac:spMkLst>
        </pc:spChg>
        <pc:spChg chg="del mod">
          <ac:chgData name="Christophe JENTA" userId="8d1209f4831e9c53" providerId="LiveId" clId="{904B13E8-5561-4C71-BC7C-B64964A84905}" dt="2025-12-02T11:29:49.702" v="25690" actId="478"/>
          <ac:spMkLst>
            <pc:docMk/>
            <pc:sldMk cId="2844699990" sldId="8183"/>
            <ac:spMk id="60" creationId="{CB733453-E83D-732D-5EA5-A96DD907AAA3}"/>
          </ac:spMkLst>
        </pc:spChg>
      </pc:sldChg>
      <pc:sldChg chg="addSp delSp modSp del mod">
        <pc:chgData name="Christophe JENTA" userId="8d1209f4831e9c53" providerId="LiveId" clId="{904B13E8-5561-4C71-BC7C-B64964A84905}" dt="2025-12-03T15:09:37.737" v="31267" actId="47"/>
        <pc:sldMkLst>
          <pc:docMk/>
          <pc:sldMk cId="277488871" sldId="8184"/>
        </pc:sldMkLst>
        <pc:spChg chg="mod">
          <ac:chgData name="Christophe JENTA" userId="8d1209f4831e9c53" providerId="LiveId" clId="{904B13E8-5561-4C71-BC7C-B64964A84905}" dt="2025-12-03T14:32:20.880" v="30821" actId="20577"/>
          <ac:spMkLst>
            <pc:docMk/>
            <pc:sldMk cId="277488871" sldId="8184"/>
            <ac:spMk id="5" creationId="{F94D411E-C757-79DD-2380-DB04C404BC02}"/>
          </ac:spMkLst>
        </pc:spChg>
        <pc:spChg chg="add del">
          <ac:chgData name="Christophe JENTA" userId="8d1209f4831e9c53" providerId="LiveId" clId="{904B13E8-5561-4C71-BC7C-B64964A84905}" dt="2025-12-03T13:45:16.792" v="30028" actId="22"/>
          <ac:spMkLst>
            <pc:docMk/>
            <pc:sldMk cId="277488871" sldId="8184"/>
            <ac:spMk id="13" creationId="{6ECA3F9C-8BBE-40F5-E9C1-165243930396}"/>
          </ac:spMkLst>
        </pc:spChg>
        <pc:picChg chg="add mod">
          <ac:chgData name="Christophe JENTA" userId="8d1209f4831e9c53" providerId="LiveId" clId="{904B13E8-5561-4C71-BC7C-B64964A84905}" dt="2025-12-03T13:45:36.740" v="30036" actId="14100"/>
          <ac:picMkLst>
            <pc:docMk/>
            <pc:sldMk cId="277488871" sldId="8184"/>
            <ac:picMk id="29" creationId="{2D8AFBBD-5315-25D2-80B8-F76404E2EA56}"/>
          </ac:picMkLst>
        </pc:picChg>
        <pc:picChg chg="mod">
          <ac:chgData name="Christophe JENTA" userId="8d1209f4831e9c53" providerId="LiveId" clId="{904B13E8-5561-4C71-BC7C-B64964A84905}" dt="2025-12-03T14:31:19.765" v="30816" actId="1076"/>
          <ac:picMkLst>
            <pc:docMk/>
            <pc:sldMk cId="277488871" sldId="8184"/>
            <ac:picMk id="123" creationId="{C06F536C-11F4-3027-45E6-B44EF4EEAF6B}"/>
          </ac:picMkLst>
        </pc:picChg>
      </pc:sldChg>
      <pc:sldChg chg="addSp delSp modSp del mod">
        <pc:chgData name="Christophe JENTA" userId="8d1209f4831e9c53" providerId="LiveId" clId="{904B13E8-5561-4C71-BC7C-B64964A84905}" dt="2025-12-03T15:09:37.387" v="31265" actId="47"/>
        <pc:sldMkLst>
          <pc:docMk/>
          <pc:sldMk cId="2267424059" sldId="8185"/>
        </pc:sldMkLst>
        <pc:spChg chg="mod">
          <ac:chgData name="Christophe JENTA" userId="8d1209f4831e9c53" providerId="LiveId" clId="{904B13E8-5561-4C71-BC7C-B64964A84905}" dt="2025-12-02T11:56:48.596" v="26113" actId="6549"/>
          <ac:spMkLst>
            <pc:docMk/>
            <pc:sldMk cId="2267424059" sldId="8185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2:58:56.039" v="27192" actId="207"/>
          <ac:spMkLst>
            <pc:docMk/>
            <pc:sldMk cId="2267424059" sldId="8185"/>
            <ac:spMk id="7" creationId="{E52A64FB-B300-618D-41CD-BD1CE75732B4}"/>
          </ac:spMkLst>
        </pc:spChg>
      </pc:sldChg>
      <pc:sldChg chg="modSp del mod">
        <pc:chgData name="Christophe JENTA" userId="8d1209f4831e9c53" providerId="LiveId" clId="{904B13E8-5561-4C71-BC7C-B64964A84905}" dt="2025-12-03T15:09:36.435" v="31260" actId="47"/>
        <pc:sldMkLst>
          <pc:docMk/>
          <pc:sldMk cId="2410210939" sldId="8189"/>
        </pc:sldMkLst>
        <pc:spChg chg="mod">
          <ac:chgData name="Christophe JENTA" userId="8d1209f4831e9c53" providerId="LiveId" clId="{904B13E8-5561-4C71-BC7C-B64964A84905}" dt="2025-12-03T14:49:51.363" v="31255" actId="20577"/>
          <ac:spMkLst>
            <pc:docMk/>
            <pc:sldMk cId="2410210939" sldId="8189"/>
            <ac:spMk id="5" creationId="{FEF84AB8-6EC3-4F32-B8A5-2E2137CA6833}"/>
          </ac:spMkLst>
        </pc:spChg>
      </pc:sldChg>
      <pc:sldChg chg="del">
        <pc:chgData name="Christophe JENTA" userId="8d1209f4831e9c53" providerId="LiveId" clId="{904B13E8-5561-4C71-BC7C-B64964A84905}" dt="2025-12-03T15:09:36.234" v="31259" actId="47"/>
        <pc:sldMkLst>
          <pc:docMk/>
          <pc:sldMk cId="968130064" sldId="8190"/>
        </pc:sldMkLst>
      </pc:sldChg>
      <pc:sldChg chg="addSp delSp modSp add mod">
        <pc:chgData name="Christophe JENTA" userId="8d1209f4831e9c53" providerId="LiveId" clId="{904B13E8-5561-4C71-BC7C-B64964A84905}" dt="2025-12-03T07:17:56.463" v="27480" actId="20577"/>
        <pc:sldMkLst>
          <pc:docMk/>
          <pc:sldMk cId="3969928966" sldId="8197"/>
        </pc:sldMkLst>
        <pc:spChg chg="mod">
          <ac:chgData name="Christophe JENTA" userId="8d1209f4831e9c53" providerId="LiveId" clId="{904B13E8-5561-4C71-BC7C-B64964A84905}" dt="2025-12-03T07:17:56.463" v="27480" actId="20577"/>
          <ac:spMkLst>
            <pc:docMk/>
            <pc:sldMk cId="3969928966" sldId="8197"/>
            <ac:spMk id="4" creationId="{B2059DE4-5C53-5F9C-45B2-B2CDBCB80BF3}"/>
          </ac:spMkLst>
        </pc:spChg>
        <pc:spChg chg="add mod">
          <ac:chgData name="Christophe JENTA" userId="8d1209f4831e9c53" providerId="LiveId" clId="{904B13E8-5561-4C71-BC7C-B64964A84905}" dt="2025-12-01T06:34:39.926" v="19946"/>
          <ac:spMkLst>
            <pc:docMk/>
            <pc:sldMk cId="3969928966" sldId="8197"/>
            <ac:spMk id="10" creationId="{1B0A7769-9773-5607-99A4-703D53B7AC55}"/>
          </ac:spMkLst>
        </pc:spChg>
        <pc:spChg chg="mod">
          <ac:chgData name="Christophe JENTA" userId="8d1209f4831e9c53" providerId="LiveId" clId="{904B13E8-5561-4C71-BC7C-B64964A84905}" dt="2025-12-02T07:57:53.302" v="22770" actId="207"/>
          <ac:spMkLst>
            <pc:docMk/>
            <pc:sldMk cId="3969928966" sldId="8197"/>
            <ac:spMk id="70" creationId="{94129756-7A10-C52B-A4FB-35C091207A32}"/>
          </ac:spMkLst>
        </pc:spChg>
        <pc:cxnChg chg="add mod">
          <ac:chgData name="Christophe JENTA" userId="8d1209f4831e9c53" providerId="LiveId" clId="{904B13E8-5561-4C71-BC7C-B64964A84905}" dt="2025-12-03T07:10:59.964" v="27424" actId="1076"/>
          <ac:cxnSpMkLst>
            <pc:docMk/>
            <pc:sldMk cId="3969928966" sldId="8197"/>
            <ac:cxnSpMk id="9" creationId="{E1AEEB4D-E2EE-8092-0A33-7DCFC38512DF}"/>
          </ac:cxnSpMkLst>
        </pc:cxnChg>
        <pc:cxnChg chg="mod">
          <ac:chgData name="Christophe JENTA" userId="8d1209f4831e9c53" providerId="LiveId" clId="{904B13E8-5561-4C71-BC7C-B64964A84905}" dt="2025-12-01T06:34:38.833" v="19945" actId="21"/>
          <ac:cxnSpMkLst>
            <pc:docMk/>
            <pc:sldMk cId="3969928966" sldId="8197"/>
            <ac:cxnSpMk id="30" creationId="{6FA43177-2CE5-574F-77F6-4D327053F369}"/>
          </ac:cxnSpMkLst>
        </pc:cxnChg>
        <pc:cxnChg chg="mod">
          <ac:chgData name="Christophe JENTA" userId="8d1209f4831e9c53" providerId="LiveId" clId="{904B13E8-5561-4C71-BC7C-B64964A84905}" dt="2025-12-01T06:34:38.833" v="19945" actId="21"/>
          <ac:cxnSpMkLst>
            <pc:docMk/>
            <pc:sldMk cId="3969928966" sldId="8197"/>
            <ac:cxnSpMk id="31" creationId="{F22B8820-4D94-6EDC-3F3E-E44478186AE5}"/>
          </ac:cxnSpMkLst>
        </pc:cxnChg>
        <pc:cxnChg chg="mod">
          <ac:chgData name="Christophe JENTA" userId="8d1209f4831e9c53" providerId="LiveId" clId="{904B13E8-5561-4C71-BC7C-B64964A84905}" dt="2025-12-01T06:34:38.833" v="19945" actId="21"/>
          <ac:cxnSpMkLst>
            <pc:docMk/>
            <pc:sldMk cId="3969928966" sldId="8197"/>
            <ac:cxnSpMk id="32" creationId="{551C1501-B14B-BF59-773E-D96BC64B8F14}"/>
          </ac:cxnSpMkLst>
        </pc:cxnChg>
      </pc:sldChg>
      <pc:sldChg chg="addSp delSp modSp del mod">
        <pc:chgData name="Christophe JENTA" userId="8d1209f4831e9c53" providerId="LiveId" clId="{904B13E8-5561-4C71-BC7C-B64964A84905}" dt="2025-12-03T15:09:37.014" v="31263" actId="47"/>
        <pc:sldMkLst>
          <pc:docMk/>
          <pc:sldMk cId="1738193680" sldId="8199"/>
        </pc:sldMkLst>
        <pc:spChg chg="mod">
          <ac:chgData name="Christophe JENTA" userId="8d1209f4831e9c53" providerId="LiveId" clId="{904B13E8-5561-4C71-BC7C-B64964A84905}" dt="2025-12-02T13:04:58.187" v="27285" actId="207"/>
          <ac:spMkLst>
            <pc:docMk/>
            <pc:sldMk cId="1738193680" sldId="8199"/>
            <ac:spMk id="3" creationId="{72263E0C-3DB1-85EC-F579-7778106D7D8A}"/>
          </ac:spMkLst>
        </pc:spChg>
        <pc:spChg chg="mod">
          <ac:chgData name="Christophe JENTA" userId="8d1209f4831e9c53" providerId="LiveId" clId="{904B13E8-5561-4C71-BC7C-B64964A84905}" dt="2025-12-03T14:43:12.158" v="30928" actId="115"/>
          <ac:spMkLst>
            <pc:docMk/>
            <pc:sldMk cId="1738193680" sldId="8199"/>
            <ac:spMk id="4" creationId="{B2059DE4-5C53-5F9C-45B2-B2CDBCB80BF3}"/>
          </ac:spMkLst>
        </pc:spChg>
        <pc:spChg chg="del mod">
          <ac:chgData name="Christophe JENTA" userId="8d1209f4831e9c53" providerId="LiveId" clId="{904B13E8-5561-4C71-BC7C-B64964A84905}" dt="2025-12-02T13:03:57.360" v="27279" actId="478"/>
          <ac:spMkLst>
            <pc:docMk/>
            <pc:sldMk cId="1738193680" sldId="8199"/>
            <ac:spMk id="9" creationId="{49C2C41C-B3FA-C578-3D39-F848C9C32024}"/>
          </ac:spMkLst>
        </pc:spChg>
        <pc:spChg chg="add mod">
          <ac:chgData name="Christophe JENTA" userId="8d1209f4831e9c53" providerId="LiveId" clId="{904B13E8-5561-4C71-BC7C-B64964A84905}" dt="2025-12-03T14:42:21.760" v="30915" actId="1076"/>
          <ac:spMkLst>
            <pc:docMk/>
            <pc:sldMk cId="1738193680" sldId="8199"/>
            <ac:spMk id="9" creationId="{86A22B52-5FB8-A76D-05A7-EDAB03A3D9E6}"/>
          </ac:spMkLst>
        </pc:spChg>
        <pc:spChg chg="mod">
          <ac:chgData name="Christophe JENTA" userId="8d1209f4831e9c53" providerId="LiveId" clId="{904B13E8-5561-4C71-BC7C-B64964A84905}" dt="2025-12-02T12:18:27.288" v="26425" actId="207"/>
          <ac:spMkLst>
            <pc:docMk/>
            <pc:sldMk cId="1738193680" sldId="8199"/>
            <ac:spMk id="10" creationId="{AC1CCD76-488A-F0A0-2F8C-D43E71BDA861}"/>
          </ac:spMkLst>
        </pc:spChg>
        <pc:spChg chg="mod">
          <ac:chgData name="Christophe JENTA" userId="8d1209f4831e9c53" providerId="LiveId" clId="{904B13E8-5561-4C71-BC7C-B64964A84905}" dt="2025-12-02T12:13:46.255" v="26399" actId="207"/>
          <ac:spMkLst>
            <pc:docMk/>
            <pc:sldMk cId="1738193680" sldId="8199"/>
            <ac:spMk id="39" creationId="{C45EE29B-179A-A702-663D-49FFCC4E173C}"/>
          </ac:spMkLst>
        </pc:spChg>
        <pc:spChg chg="mod">
          <ac:chgData name="Christophe JENTA" userId="8d1209f4831e9c53" providerId="LiveId" clId="{904B13E8-5561-4C71-BC7C-B64964A84905}" dt="2025-12-02T12:14:54.454" v="26401" actId="207"/>
          <ac:spMkLst>
            <pc:docMk/>
            <pc:sldMk cId="1738193680" sldId="8199"/>
            <ac:spMk id="45" creationId="{533376F1-FA71-2F67-E985-9CC2DB4E56F8}"/>
          </ac:spMkLst>
        </pc:spChg>
        <pc:spChg chg="mod">
          <ac:chgData name="Christophe JENTA" userId="8d1209f4831e9c53" providerId="LiveId" clId="{904B13E8-5561-4C71-BC7C-B64964A84905}" dt="2025-12-02T12:13:34.339" v="26397" actId="207"/>
          <ac:spMkLst>
            <pc:docMk/>
            <pc:sldMk cId="1738193680" sldId="8199"/>
            <ac:spMk id="47" creationId="{370E11BF-AD5C-1777-005E-B26798FEB73B}"/>
          </ac:spMkLst>
        </pc:spChg>
        <pc:spChg chg="del">
          <ac:chgData name="Christophe JENTA" userId="8d1209f4831e9c53" providerId="LiveId" clId="{904B13E8-5561-4C71-BC7C-B64964A84905}" dt="2025-12-03T14:42:24.010" v="30916" actId="478"/>
          <ac:spMkLst>
            <pc:docMk/>
            <pc:sldMk cId="1738193680" sldId="8199"/>
            <ac:spMk id="49" creationId="{DBCA69FB-BF50-44C7-AF0D-AE3BD71F1463}"/>
          </ac:spMkLst>
        </pc:spChg>
        <pc:spChg chg="add mod">
          <ac:chgData name="Christophe JENTA" userId="8d1209f4831e9c53" providerId="LiveId" clId="{904B13E8-5561-4C71-BC7C-B64964A84905}" dt="2025-12-02T12:55:28.309" v="27116"/>
          <ac:spMkLst>
            <pc:docMk/>
            <pc:sldMk cId="1738193680" sldId="8199"/>
            <ac:spMk id="52" creationId="{42C21149-CE3F-A95E-8614-FBAF1C6BC5E9}"/>
          </ac:spMkLst>
        </pc:spChg>
        <pc:spChg chg="add mod">
          <ac:chgData name="Christophe JENTA" userId="8d1209f4831e9c53" providerId="LiveId" clId="{904B13E8-5561-4C71-BC7C-B64964A84905}" dt="2025-12-02T12:55:45.379" v="27118"/>
          <ac:spMkLst>
            <pc:docMk/>
            <pc:sldMk cId="1738193680" sldId="8199"/>
            <ac:spMk id="54" creationId="{939D0CFF-3D2B-CBA4-7289-FF85A0B57F5A}"/>
          </ac:spMkLst>
        </pc:spChg>
        <pc:spChg chg="add mod">
          <ac:chgData name="Christophe JENTA" userId="8d1209f4831e9c53" providerId="LiveId" clId="{904B13E8-5561-4C71-BC7C-B64964A84905}" dt="2025-12-02T12:55:55.854" v="27120"/>
          <ac:spMkLst>
            <pc:docMk/>
            <pc:sldMk cId="1738193680" sldId="8199"/>
            <ac:spMk id="55" creationId="{FE3C32E5-B3DF-FC40-BB39-CB065F5985F6}"/>
          </ac:spMkLst>
        </pc:spChg>
        <pc:spChg chg="add mod">
          <ac:chgData name="Christophe JENTA" userId="8d1209f4831e9c53" providerId="LiveId" clId="{904B13E8-5561-4C71-BC7C-B64964A84905}" dt="2025-12-02T12:56:04.243" v="27122"/>
          <ac:spMkLst>
            <pc:docMk/>
            <pc:sldMk cId="1738193680" sldId="8199"/>
            <ac:spMk id="66" creationId="{7777A913-EE0A-94D7-C877-227C502A636B}"/>
          </ac:spMkLst>
        </pc:spChg>
        <pc:spChg chg="add mod">
          <ac:chgData name="Christophe JENTA" userId="8d1209f4831e9c53" providerId="LiveId" clId="{904B13E8-5561-4C71-BC7C-B64964A84905}" dt="2025-12-02T12:56:12.793" v="27124"/>
          <ac:spMkLst>
            <pc:docMk/>
            <pc:sldMk cId="1738193680" sldId="8199"/>
            <ac:spMk id="71" creationId="{887CA887-6C4B-4AAC-466B-5F33DA315B58}"/>
          </ac:spMkLst>
        </pc:spChg>
        <pc:spChg chg="add mod">
          <ac:chgData name="Christophe JENTA" userId="8d1209f4831e9c53" providerId="LiveId" clId="{904B13E8-5561-4C71-BC7C-B64964A84905}" dt="2025-12-02T12:56:25.611" v="27126"/>
          <ac:spMkLst>
            <pc:docMk/>
            <pc:sldMk cId="1738193680" sldId="8199"/>
            <ac:spMk id="72" creationId="{FFC4F000-9872-35A5-74A4-E7B2BB48E6D6}"/>
          </ac:spMkLst>
        </pc:spChg>
        <pc:spChg chg="add mod">
          <ac:chgData name="Christophe JENTA" userId="8d1209f4831e9c53" providerId="LiveId" clId="{904B13E8-5561-4C71-BC7C-B64964A84905}" dt="2025-12-02T13:04:54.523" v="27284" actId="207"/>
          <ac:spMkLst>
            <pc:docMk/>
            <pc:sldMk cId="1738193680" sldId="8199"/>
            <ac:spMk id="73" creationId="{17E3C827-E5E1-F681-F3F6-107D54350A1B}"/>
          </ac:spMkLst>
        </pc:spChg>
        <pc:spChg chg="add mod">
          <ac:chgData name="Christophe JENTA" userId="8d1209f4831e9c53" providerId="LiveId" clId="{904B13E8-5561-4C71-BC7C-B64964A84905}" dt="2025-12-02T12:56:40.730" v="27130"/>
          <ac:spMkLst>
            <pc:docMk/>
            <pc:sldMk cId="1738193680" sldId="8199"/>
            <ac:spMk id="74" creationId="{2A405989-6E00-A7E8-1468-50F083599681}"/>
          </ac:spMkLst>
        </pc:spChg>
        <pc:spChg chg="add del mod">
          <ac:chgData name="Christophe JENTA" userId="8d1209f4831e9c53" providerId="LiveId" clId="{904B13E8-5561-4C71-BC7C-B64964A84905}" dt="2025-12-02T12:58:23.540" v="27190" actId="478"/>
          <ac:spMkLst>
            <pc:docMk/>
            <pc:sldMk cId="1738193680" sldId="8199"/>
            <ac:spMk id="75" creationId="{AC1DF4D9-556C-F47D-8DD6-38814A1976F2}"/>
          </ac:spMkLst>
        </pc:spChg>
        <pc:spChg chg="add del mod">
          <ac:chgData name="Christophe JENTA" userId="8d1209f4831e9c53" providerId="LiveId" clId="{904B13E8-5561-4C71-BC7C-B64964A84905}" dt="2025-12-02T13:03:59.874" v="27280" actId="478"/>
          <ac:spMkLst>
            <pc:docMk/>
            <pc:sldMk cId="1738193680" sldId="8199"/>
            <ac:spMk id="76" creationId="{B05C0D4F-96F0-DB9C-E261-B579DDAEFE15}"/>
          </ac:spMkLst>
        </pc:spChg>
        <pc:spChg chg="add mod">
          <ac:chgData name="Christophe JENTA" userId="8d1209f4831e9c53" providerId="LiveId" clId="{904B13E8-5561-4C71-BC7C-B64964A84905}" dt="2025-12-02T13:04:06.087" v="27281" actId="1076"/>
          <ac:spMkLst>
            <pc:docMk/>
            <pc:sldMk cId="1738193680" sldId="8199"/>
            <ac:spMk id="77" creationId="{4E3B5179-90B0-93CA-4F66-2761194F33EA}"/>
          </ac:spMkLst>
        </pc:spChg>
        <pc:spChg chg="add mod">
          <ac:chgData name="Christophe JENTA" userId="8d1209f4831e9c53" providerId="LiveId" clId="{904B13E8-5561-4C71-BC7C-B64964A84905}" dt="2025-12-02T13:04:13.877" v="27282" actId="1076"/>
          <ac:spMkLst>
            <pc:docMk/>
            <pc:sldMk cId="1738193680" sldId="8199"/>
            <ac:spMk id="78" creationId="{831317A8-C99F-2A59-9C4D-1104B0E464EE}"/>
          </ac:spMkLst>
        </pc:spChg>
        <pc:spChg chg="mod">
          <ac:chgData name="Christophe JENTA" userId="8d1209f4831e9c53" providerId="LiveId" clId="{904B13E8-5561-4C71-BC7C-B64964A84905}" dt="2025-12-02T12:16:41.542" v="26412" actId="207"/>
          <ac:spMkLst>
            <pc:docMk/>
            <pc:sldMk cId="1738193680" sldId="8199"/>
            <ac:spMk id="115" creationId="{311BA159-8160-9FA8-9CD0-8D0E28C5153C}"/>
          </ac:spMkLst>
        </pc:spChg>
        <pc:picChg chg="add mod">
          <ac:chgData name="Christophe JENTA" userId="8d1209f4831e9c53" providerId="LiveId" clId="{904B13E8-5561-4C71-BC7C-B64964A84905}" dt="2025-12-02T12:55:18.193" v="27114"/>
          <ac:picMkLst>
            <pc:docMk/>
            <pc:sldMk cId="1738193680" sldId="8199"/>
            <ac:picMk id="40" creationId="{95A56725-1C1E-1F18-683C-79A5979A07B5}"/>
          </ac:picMkLst>
        </pc:picChg>
        <pc:cxnChg chg="mod">
          <ac:chgData name="Christophe JENTA" userId="8d1209f4831e9c53" providerId="LiveId" clId="{904B13E8-5561-4C71-BC7C-B64964A84905}" dt="2025-12-02T13:04:17.469" v="27283" actId="14100"/>
          <ac:cxnSpMkLst>
            <pc:docMk/>
            <pc:sldMk cId="1738193680" sldId="8199"/>
            <ac:cxnSpMk id="12" creationId="{DDDE9DA7-6DF6-5E55-1A16-4509B4347C84}"/>
          </ac:cxnSpMkLst>
        </pc:cxnChg>
      </pc:sldChg>
      <pc:sldChg chg="addSp delSp modSp del mod">
        <pc:chgData name="Christophe JENTA" userId="8d1209f4831e9c53" providerId="LiveId" clId="{904B13E8-5561-4C71-BC7C-B64964A84905}" dt="2025-12-03T15:09:36.816" v="31262" actId="47"/>
        <pc:sldMkLst>
          <pc:docMk/>
          <pc:sldMk cId="156138054" sldId="8200"/>
        </pc:sldMkLst>
        <pc:spChg chg="mod">
          <ac:chgData name="Christophe JENTA" userId="8d1209f4831e9c53" providerId="LiveId" clId="{904B13E8-5561-4C71-BC7C-B64964A84905}" dt="2025-12-02T13:05:03.138" v="27286" actId="207"/>
          <ac:spMkLst>
            <pc:docMk/>
            <pc:sldMk cId="156138054" sldId="8200"/>
            <ac:spMk id="3" creationId="{E4153A32-C008-75E3-AA53-CB9C9270052B}"/>
          </ac:spMkLst>
        </pc:spChg>
        <pc:spChg chg="mod">
          <ac:chgData name="Christophe JENTA" userId="8d1209f4831e9c53" providerId="LiveId" clId="{904B13E8-5561-4C71-BC7C-B64964A84905}" dt="2025-12-03T14:48:57.454" v="31230" actId="5793"/>
          <ac:spMkLst>
            <pc:docMk/>
            <pc:sldMk cId="156138054" sldId="8200"/>
            <ac:spMk id="4" creationId="{DA22DF5F-2AED-0A31-72F4-55EFB9D7E521}"/>
          </ac:spMkLst>
        </pc:spChg>
        <pc:spChg chg="mod">
          <ac:chgData name="Christophe JENTA" userId="8d1209f4831e9c53" providerId="LiveId" clId="{904B13E8-5561-4C71-BC7C-B64964A84905}" dt="2025-12-02T12:15:27.677" v="26405" actId="207"/>
          <ac:spMkLst>
            <pc:docMk/>
            <pc:sldMk cId="156138054" sldId="8200"/>
            <ac:spMk id="9" creationId="{D557A535-FD04-CB8C-F1B5-FC24350C1C89}"/>
          </ac:spMkLst>
        </pc:spChg>
        <pc:spChg chg="mod">
          <ac:chgData name="Christophe JENTA" userId="8d1209f4831e9c53" providerId="LiveId" clId="{904B13E8-5561-4C71-BC7C-B64964A84905}" dt="2025-12-02T12:18:31.929" v="26426" actId="207"/>
          <ac:spMkLst>
            <pc:docMk/>
            <pc:sldMk cId="156138054" sldId="8200"/>
            <ac:spMk id="10" creationId="{704CC4C1-D1E9-EF40-6146-1C69B8DBD0FB}"/>
          </ac:spMkLst>
        </pc:spChg>
        <pc:spChg chg="mod">
          <ac:chgData name="Christophe JENTA" userId="8d1209f4831e9c53" providerId="LiveId" clId="{904B13E8-5561-4C71-BC7C-B64964A84905}" dt="2025-12-02T12:18:47.963" v="26429" actId="207"/>
          <ac:spMkLst>
            <pc:docMk/>
            <pc:sldMk cId="156138054" sldId="8200"/>
            <ac:spMk id="38" creationId="{22A93B41-D069-8471-B441-5B73E33B1A6D}"/>
          </ac:spMkLst>
        </pc:spChg>
        <pc:spChg chg="mod">
          <ac:chgData name="Christophe JENTA" userId="8d1209f4831e9c53" providerId="LiveId" clId="{904B13E8-5561-4C71-BC7C-B64964A84905}" dt="2025-12-02T12:15:23.803" v="26404" actId="207"/>
          <ac:spMkLst>
            <pc:docMk/>
            <pc:sldMk cId="156138054" sldId="8200"/>
            <ac:spMk id="39" creationId="{CDF4D263-3172-45E0-1789-71CDF0E54F4F}"/>
          </ac:spMkLst>
        </pc:spChg>
        <pc:spChg chg="mod">
          <ac:chgData name="Christophe JENTA" userId="8d1209f4831e9c53" providerId="LiveId" clId="{904B13E8-5561-4C71-BC7C-B64964A84905}" dt="2025-12-02T12:15:20.357" v="26403" actId="207"/>
          <ac:spMkLst>
            <pc:docMk/>
            <pc:sldMk cId="156138054" sldId="8200"/>
            <ac:spMk id="45" creationId="{199CBCA5-400F-E87B-77A3-7465BA451168}"/>
          </ac:spMkLst>
        </pc:spChg>
        <pc:spChg chg="mod">
          <ac:chgData name="Christophe JENTA" userId="8d1209f4831e9c53" providerId="LiveId" clId="{904B13E8-5561-4C71-BC7C-B64964A84905}" dt="2025-12-02T12:18:50.810" v="26430" actId="207"/>
          <ac:spMkLst>
            <pc:docMk/>
            <pc:sldMk cId="156138054" sldId="8200"/>
            <ac:spMk id="46" creationId="{C8CB9482-56C6-D845-ABB1-D4CF3E50E239}"/>
          </ac:spMkLst>
        </pc:spChg>
        <pc:spChg chg="mod">
          <ac:chgData name="Christophe JENTA" userId="8d1209f4831e9c53" providerId="LiveId" clId="{904B13E8-5561-4C71-BC7C-B64964A84905}" dt="2025-12-02T12:18:39.274" v="26427" actId="207"/>
          <ac:spMkLst>
            <pc:docMk/>
            <pc:sldMk cId="156138054" sldId="8200"/>
            <ac:spMk id="66" creationId="{5B49C528-A8C7-1C62-B1D3-9D398183B8C2}"/>
          </ac:spMkLst>
        </pc:spChg>
        <pc:spChg chg="mod">
          <ac:chgData name="Christophe JENTA" userId="8d1209f4831e9c53" providerId="LiveId" clId="{904B13E8-5561-4C71-BC7C-B64964A84905}" dt="2025-12-02T12:18:44.728" v="26428" actId="207"/>
          <ac:spMkLst>
            <pc:docMk/>
            <pc:sldMk cId="156138054" sldId="8200"/>
            <ac:spMk id="80" creationId="{C8976B2E-E4B3-4AC0-412C-4CDE6F778A1E}"/>
          </ac:spMkLst>
        </pc:spChg>
        <pc:spChg chg="mod">
          <ac:chgData name="Christophe JENTA" userId="8d1209f4831e9c53" providerId="LiveId" clId="{904B13E8-5561-4C71-BC7C-B64964A84905}" dt="2025-12-02T12:16:47.144" v="26413" actId="207"/>
          <ac:spMkLst>
            <pc:docMk/>
            <pc:sldMk cId="156138054" sldId="8200"/>
            <ac:spMk id="115" creationId="{88818510-7471-EC7A-F764-2179E558C470}"/>
          </ac:spMkLst>
        </pc:spChg>
        <pc:cxnChg chg="del mod">
          <ac:chgData name="Christophe JENTA" userId="8d1209f4831e9c53" providerId="LiveId" clId="{904B13E8-5561-4C71-BC7C-B64964A84905}" dt="2025-12-02T12:16:16.671" v="26410" actId="478"/>
          <ac:cxnSpMkLst>
            <pc:docMk/>
            <pc:sldMk cId="156138054" sldId="8200"/>
            <ac:cxnSpMk id="73" creationId="{969D29C6-35E9-99CC-1140-4E7093FBC473}"/>
          </ac:cxnSpMkLst>
        </pc:cxnChg>
        <pc:cxnChg chg="del mod">
          <ac:chgData name="Christophe JENTA" userId="8d1209f4831e9c53" providerId="LiveId" clId="{904B13E8-5561-4C71-BC7C-B64964A84905}" dt="2025-12-02T12:16:15.129" v="26409" actId="478"/>
          <ac:cxnSpMkLst>
            <pc:docMk/>
            <pc:sldMk cId="156138054" sldId="8200"/>
            <ac:cxnSpMk id="128" creationId="{348804E5-6853-0D47-AEDB-F9E10B5F98F6}"/>
          </ac:cxnSpMkLst>
        </pc:cxnChg>
      </pc:sldChg>
      <pc:sldChg chg="addSp delSp modSp del mod">
        <pc:chgData name="Christophe JENTA" userId="8d1209f4831e9c53" providerId="LiveId" clId="{904B13E8-5561-4C71-BC7C-B64964A84905}" dt="2025-12-03T15:09:37.561" v="31266" actId="47"/>
        <pc:sldMkLst>
          <pc:docMk/>
          <pc:sldMk cId="4282478584" sldId="8252"/>
        </pc:sldMkLst>
        <pc:spChg chg="add mod">
          <ac:chgData name="Christophe JENTA" userId="8d1209f4831e9c53" providerId="LiveId" clId="{904B13E8-5561-4C71-BC7C-B64964A84905}" dt="2025-12-03T14:39:06.206" v="30909" actId="14100"/>
          <ac:spMkLst>
            <pc:docMk/>
            <pc:sldMk cId="4282478584" sldId="8252"/>
            <ac:spMk id="4" creationId="{52624E2A-C0E0-BBD0-CAB5-802802EB1744}"/>
          </ac:spMkLst>
        </pc:spChg>
        <pc:spChg chg="del mod">
          <ac:chgData name="Christophe JENTA" userId="8d1209f4831e9c53" providerId="LiveId" clId="{904B13E8-5561-4C71-BC7C-B64964A84905}" dt="2025-12-02T11:48:54.938" v="26055" actId="21"/>
          <ac:spMkLst>
            <pc:docMk/>
            <pc:sldMk cId="4282478584" sldId="8252"/>
            <ac:spMk id="5" creationId="{52624E2A-C0E0-BBD0-CAB5-802802EB1744}"/>
          </ac:spMkLst>
        </pc:spChg>
        <pc:spChg chg="mod">
          <ac:chgData name="Christophe JENTA" userId="8d1209f4831e9c53" providerId="LiveId" clId="{904B13E8-5561-4C71-BC7C-B64964A84905}" dt="2025-12-02T11:49:17.432" v="26058" actId="1076"/>
          <ac:spMkLst>
            <pc:docMk/>
            <pc:sldMk cId="4282478584" sldId="8252"/>
            <ac:spMk id="6" creationId="{D2A6A35C-BA15-7578-3B50-E73CA5BAB0B4}"/>
          </ac:spMkLst>
        </pc:spChg>
        <pc:picChg chg="del mod">
          <ac:chgData name="Christophe JENTA" userId="8d1209f4831e9c53" providerId="LiveId" clId="{904B13E8-5561-4C71-BC7C-B64964A84905}" dt="2025-12-02T11:50:46.742" v="26098" actId="478"/>
          <ac:picMkLst>
            <pc:docMk/>
            <pc:sldMk cId="4282478584" sldId="8252"/>
            <ac:picMk id="44" creationId="{0AE9311B-3550-C1FB-7368-49126E5FECCF}"/>
          </ac:picMkLst>
        </pc:picChg>
        <pc:picChg chg="mod">
          <ac:chgData name="Christophe JENTA" userId="8d1209f4831e9c53" providerId="LiveId" clId="{904B13E8-5561-4C71-BC7C-B64964A84905}" dt="2025-12-03T14:38:32.956" v="30901" actId="14100"/>
          <ac:picMkLst>
            <pc:docMk/>
            <pc:sldMk cId="4282478584" sldId="8252"/>
            <ac:picMk id="123" creationId="{A673DE1B-C12B-3D80-DA23-5996121C91EB}"/>
          </ac:picMkLst>
        </pc:picChg>
        <pc:cxnChg chg="mod">
          <ac:chgData name="Christophe JENTA" userId="8d1209f4831e9c53" providerId="LiveId" clId="{904B13E8-5561-4C71-BC7C-B64964A84905}" dt="2025-12-02T11:37:07.627" v="25799" actId="693"/>
          <ac:cxnSpMkLst>
            <pc:docMk/>
            <pc:sldMk cId="4282478584" sldId="8252"/>
            <ac:cxnSpMk id="46" creationId="{325E32C8-F988-3A44-B14B-41675DFD20AE}"/>
          </ac:cxnSpMkLst>
        </pc:cxnChg>
      </pc:sldChg>
      <pc:sldChg chg="addSp delSp modSp del mod">
        <pc:chgData name="Christophe JENTA" userId="8d1209f4831e9c53" providerId="LiveId" clId="{904B13E8-5561-4C71-BC7C-B64964A84905}" dt="2025-12-03T15:09:37.202" v="31264" actId="47"/>
        <pc:sldMkLst>
          <pc:docMk/>
          <pc:sldMk cId="1991679694" sldId="8267"/>
        </pc:sldMkLst>
        <pc:spChg chg="add 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2" creationId="{2A0B5A0A-CD42-4E3C-81AD-2676477BB090}"/>
          </ac:spMkLst>
        </pc:spChg>
        <pc:spChg chg="del mod">
          <ac:chgData name="Christophe JENTA" userId="8d1209f4831e9c53" providerId="LiveId" clId="{904B13E8-5561-4C71-BC7C-B64964A84905}" dt="2025-12-02T12:00:08.184" v="26169" actId="21"/>
          <ac:spMkLst>
            <pc:docMk/>
            <pc:sldMk cId="1991679694" sldId="8267"/>
            <ac:spMk id="5" creationId="{5333CB62-7301-4974-B0F9-17802B4B134A}"/>
          </ac:spMkLst>
        </pc:spChg>
        <pc:spChg chg="add del mod">
          <ac:chgData name="Christophe JENTA" userId="8d1209f4831e9c53" providerId="LiveId" clId="{904B13E8-5561-4C71-BC7C-B64964A84905}" dt="2025-12-02T12:55:43.046" v="27117" actId="21"/>
          <ac:spMkLst>
            <pc:docMk/>
            <pc:sldMk cId="1991679694" sldId="8267"/>
            <ac:spMk id="6" creationId="{939D0CFF-3D2B-CBA4-7289-FF85A0B57F5A}"/>
          </ac:spMkLst>
        </pc:spChg>
        <pc:spChg chg="add mod">
          <ac:chgData name="Christophe JENTA" userId="8d1209f4831e9c53" providerId="LiveId" clId="{904B13E8-5561-4C71-BC7C-B64964A84905}" dt="2025-12-02T12:13:16.736" v="26393" actId="207"/>
          <ac:spMkLst>
            <pc:docMk/>
            <pc:sldMk cId="1991679694" sldId="8267"/>
            <ac:spMk id="8" creationId="{B15D860A-8E1E-3950-465E-6933000A0556}"/>
          </ac:spMkLst>
        </pc:spChg>
        <pc:spChg chg="add del mod">
          <ac:chgData name="Christophe JENTA" userId="8d1209f4831e9c53" providerId="LiveId" clId="{904B13E8-5561-4C71-BC7C-B64964A84905}" dt="2025-12-02T12:56:01.503" v="27121" actId="21"/>
          <ac:spMkLst>
            <pc:docMk/>
            <pc:sldMk cId="1991679694" sldId="8267"/>
            <ac:spMk id="9" creationId="{7777A913-EE0A-94D7-C877-227C502A636B}"/>
          </ac:spMkLst>
        </pc:spChg>
        <pc:spChg chg="add mod">
          <ac:chgData name="Christophe JENTA" userId="8d1209f4831e9c53" providerId="LiveId" clId="{904B13E8-5561-4C71-BC7C-B64964A84905}" dt="2025-12-02T12:59:00.074" v="27193" actId="207"/>
          <ac:spMkLst>
            <pc:docMk/>
            <pc:sldMk cId="1991679694" sldId="8267"/>
            <ac:spMk id="10" creationId="{07123254-B885-EE29-60B2-C0B6AB36B0CC}"/>
          </ac:spMkLst>
        </pc:spChg>
        <pc:spChg chg="add 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11" creationId="{2EA629AB-7578-5B0B-CA22-A0970C335A7B}"/>
          </ac:spMkLst>
        </pc:spChg>
        <pc:spChg chg="add del mod">
          <ac:chgData name="Christophe JENTA" userId="8d1209f4831e9c53" providerId="LiveId" clId="{904B13E8-5561-4C71-BC7C-B64964A84905}" dt="2025-12-02T12:56:30.753" v="27127" actId="21"/>
          <ac:spMkLst>
            <pc:docMk/>
            <pc:sldMk cId="1991679694" sldId="8267"/>
            <ac:spMk id="15" creationId="{17E3C827-E5E1-F681-F3F6-107D54350A1B}"/>
          </ac:spMkLst>
        </pc:spChg>
        <pc:spChg chg="mod">
          <ac:chgData name="Christophe JENTA" userId="8d1209f4831e9c53" providerId="LiveId" clId="{904B13E8-5561-4C71-BC7C-B64964A84905}" dt="2025-12-02T12:07:45.075" v="26315" actId="207"/>
          <ac:spMkLst>
            <pc:docMk/>
            <pc:sldMk cId="1991679694" sldId="8267"/>
            <ac:spMk id="16" creationId="{7D29FAFC-F10E-2EFA-19B0-36A1C4D34FBA}"/>
          </ac:spMkLst>
        </pc:spChg>
        <pc:spChg chg="add del mod">
          <ac:chgData name="Christophe JENTA" userId="8d1209f4831e9c53" providerId="LiveId" clId="{904B13E8-5561-4C71-BC7C-B64964A84905}" dt="2025-12-02T12:56:22.781" v="27125" actId="21"/>
          <ac:spMkLst>
            <pc:docMk/>
            <pc:sldMk cId="1991679694" sldId="8267"/>
            <ac:spMk id="20" creationId="{FFC4F000-9872-35A5-74A4-E7B2BB48E6D6}"/>
          </ac:spMkLst>
        </pc:spChg>
        <pc:spChg chg="add 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25" creationId="{BF0D45DC-03B7-CBD0-25EC-90568D4FEC86}"/>
          </ac:spMkLst>
        </pc:spChg>
        <pc:spChg chg="add mod">
          <ac:chgData name="Christophe JENTA" userId="8d1209f4831e9c53" providerId="LiveId" clId="{904B13E8-5561-4C71-BC7C-B64964A84905}" dt="2025-12-02T12:02:30.221" v="26213" actId="113"/>
          <ac:spMkLst>
            <pc:docMk/>
            <pc:sldMk cId="1991679694" sldId="8267"/>
            <ac:spMk id="26" creationId="{6BC9DC98-B83A-1A6E-671A-32883A76E4A0}"/>
          </ac:spMkLst>
        </pc:spChg>
        <pc:spChg chg="add del mod">
          <ac:chgData name="Christophe JENTA" userId="8d1209f4831e9c53" providerId="LiveId" clId="{904B13E8-5561-4C71-BC7C-B64964A84905}" dt="2025-12-02T12:55:24.973" v="27115" actId="21"/>
          <ac:spMkLst>
            <pc:docMk/>
            <pc:sldMk cId="1991679694" sldId="8267"/>
            <ac:spMk id="27" creationId="{42C21149-CE3F-A95E-8614-FBAF1C6BC5E9}"/>
          </ac:spMkLst>
        </pc:spChg>
        <pc:spChg chg="add del mod">
          <ac:chgData name="Christophe JENTA" userId="8d1209f4831e9c53" providerId="LiveId" clId="{904B13E8-5561-4C71-BC7C-B64964A84905}" dt="2025-12-02T12:56:09.407" v="27123" actId="21"/>
          <ac:spMkLst>
            <pc:docMk/>
            <pc:sldMk cId="1991679694" sldId="8267"/>
            <ac:spMk id="28" creationId="{887CA887-6C4B-4AAC-466B-5F33DA315B58}"/>
          </ac:spMkLst>
        </pc:spChg>
        <pc:spChg chg="add del mod">
          <ac:chgData name="Christophe JENTA" userId="8d1209f4831e9c53" providerId="LiveId" clId="{904B13E8-5561-4C71-BC7C-B64964A84905}" dt="2025-12-02T12:55:50.867" v="27119" actId="21"/>
          <ac:spMkLst>
            <pc:docMk/>
            <pc:sldMk cId="1991679694" sldId="8267"/>
            <ac:spMk id="29" creationId="{FE3C32E5-B3DF-FC40-BB39-CB065F5985F6}"/>
          </ac:spMkLst>
        </pc:spChg>
        <pc:spChg chg="add mod">
          <ac:chgData name="Christophe JENTA" userId="8d1209f4831e9c53" providerId="LiveId" clId="{904B13E8-5561-4C71-BC7C-B64964A84905}" dt="2025-12-03T14:41:01.688" v="30913" actId="115"/>
          <ac:spMkLst>
            <pc:docMk/>
            <pc:sldMk cId="1991679694" sldId="8267"/>
            <ac:spMk id="30" creationId="{5333CB62-7301-4974-B0F9-17802B4B134A}"/>
          </ac:spMkLst>
        </pc:spChg>
        <pc:spChg chg="add del mod">
          <ac:chgData name="Christophe JENTA" userId="8d1209f4831e9c53" providerId="LiveId" clId="{904B13E8-5561-4C71-BC7C-B64964A84905}" dt="2025-12-02T12:56:38.389" v="27129" actId="21"/>
          <ac:spMkLst>
            <pc:docMk/>
            <pc:sldMk cId="1991679694" sldId="8267"/>
            <ac:spMk id="31" creationId="{2A405989-6E00-A7E8-1468-50F083599681}"/>
          </ac:spMkLst>
        </pc:spChg>
        <pc:spChg chg="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57" creationId="{13106E2D-421B-616A-0FD9-410317E6C60F}"/>
          </ac:spMkLst>
        </pc:spChg>
        <pc:spChg chg="mod">
          <ac:chgData name="Christophe JENTA" userId="8d1209f4831e9c53" providerId="LiveId" clId="{904B13E8-5561-4C71-BC7C-B64964A84905}" dt="2025-12-02T12:02:30.221" v="26213" actId="113"/>
          <ac:spMkLst>
            <pc:docMk/>
            <pc:sldMk cId="1991679694" sldId="8267"/>
            <ac:spMk id="59" creationId="{B7CC2A68-7F2B-CC3D-100B-1FDAE735CFD3}"/>
          </ac:spMkLst>
        </pc:spChg>
        <pc:spChg chg="mod">
          <ac:chgData name="Christophe JENTA" userId="8d1209f4831e9c53" providerId="LiveId" clId="{904B13E8-5561-4C71-BC7C-B64964A84905}" dt="2025-12-03T14:40:07.205" v="30910" actId="1076"/>
          <ac:spMkLst>
            <pc:docMk/>
            <pc:sldMk cId="1991679694" sldId="8267"/>
            <ac:spMk id="120" creationId="{A3BBF7B5-8B7D-5F7C-198C-E2297B73068C}"/>
          </ac:spMkLst>
        </pc:spChg>
        <pc:picChg chg="add del mod modCrop">
          <ac:chgData name="Christophe JENTA" userId="8d1209f4831e9c53" providerId="LiveId" clId="{904B13E8-5561-4C71-BC7C-B64964A84905}" dt="2025-12-02T12:55:10.459" v="27113" actId="21"/>
          <ac:picMkLst>
            <pc:docMk/>
            <pc:sldMk cId="1991679694" sldId="8267"/>
            <ac:picMk id="4" creationId="{95A56725-1C1E-1F18-683C-79A5979A07B5}"/>
          </ac:picMkLst>
        </pc:picChg>
        <pc:picChg chg="add mod">
          <ac:chgData name="Christophe JENTA" userId="8d1209f4831e9c53" providerId="LiveId" clId="{904B13E8-5561-4C71-BC7C-B64964A84905}" dt="2025-12-03T14:40:09.455" v="30911" actId="1076"/>
          <ac:picMkLst>
            <pc:docMk/>
            <pc:sldMk cId="1991679694" sldId="8267"/>
            <ac:picMk id="14" creationId="{9DAE2198-A27E-F781-5F02-62F75FD38A6F}"/>
          </ac:picMkLst>
        </pc:picChg>
        <pc:picChg chg="mod">
          <ac:chgData name="Christophe JENTA" userId="8d1209f4831e9c53" providerId="LiveId" clId="{904B13E8-5561-4C71-BC7C-B64964A84905}" dt="2025-12-02T11:59:10.910" v="26151" actId="1076"/>
          <ac:picMkLst>
            <pc:docMk/>
            <pc:sldMk cId="1991679694" sldId="8267"/>
            <ac:picMk id="17" creationId="{773B1E5F-88A2-56B4-2913-F159412B192A}"/>
          </ac:picMkLst>
        </pc:picChg>
        <pc:cxnChg chg="mod">
          <ac:chgData name="Christophe JENTA" userId="8d1209f4831e9c53" providerId="LiveId" clId="{904B13E8-5561-4C71-BC7C-B64964A84905}" dt="2025-12-02T12:09:22.139" v="26323" actId="14100"/>
          <ac:cxnSpMkLst>
            <pc:docMk/>
            <pc:sldMk cId="1991679694" sldId="8267"/>
            <ac:cxnSpMk id="166" creationId="{2C66E075-D07D-AF93-2DA1-DFAE4CBAB739}"/>
          </ac:cxnSpMkLst>
        </pc:cxnChg>
      </pc:sldChg>
      <pc:sldChg chg="addSp delSp modSp del mod">
        <pc:chgData name="Christophe JENTA" userId="8d1209f4831e9c53" providerId="LiveId" clId="{904B13E8-5561-4C71-BC7C-B64964A84905}" dt="2025-12-03T15:09:38.706" v="31271" actId="47"/>
        <pc:sldMkLst>
          <pc:docMk/>
          <pc:sldMk cId="1818574215" sldId="8271"/>
        </pc:sldMkLst>
        <pc:spChg chg="mod">
          <ac:chgData name="Christophe JENTA" userId="8d1209f4831e9c53" providerId="LiveId" clId="{904B13E8-5561-4C71-BC7C-B64964A84905}" dt="2025-12-03T14:02:06.787" v="30381" actId="20577"/>
          <ac:spMkLst>
            <pc:docMk/>
            <pc:sldMk cId="1818574215" sldId="8271"/>
            <ac:spMk id="5" creationId="{69EEF188-5454-30CE-D62C-9EFC2BD6EAF6}"/>
          </ac:spMkLst>
        </pc:spChg>
        <pc:spChg chg="add mod">
          <ac:chgData name="Christophe JENTA" userId="8d1209f4831e9c53" providerId="LiveId" clId="{904B13E8-5561-4C71-BC7C-B64964A84905}" dt="2025-12-03T14:05:52.090" v="30397" actId="1076"/>
          <ac:spMkLst>
            <pc:docMk/>
            <pc:sldMk cId="1818574215" sldId="8271"/>
            <ac:spMk id="14" creationId="{B89C8C22-3853-3C6E-D024-6970DD246C5A}"/>
          </ac:spMkLst>
        </pc:spChg>
        <pc:spChg chg="add mod">
          <ac:chgData name="Christophe JENTA" userId="8d1209f4831e9c53" providerId="LiveId" clId="{904B13E8-5561-4C71-BC7C-B64964A84905}" dt="2025-12-03T14:00:12.734" v="30341" actId="1076"/>
          <ac:spMkLst>
            <pc:docMk/>
            <pc:sldMk cId="1818574215" sldId="8271"/>
            <ac:spMk id="59" creationId="{B3C357B3-95E5-CDE3-83B5-3D4B648A2907}"/>
          </ac:spMkLst>
        </pc:spChg>
        <pc:picChg chg="add mod">
          <ac:chgData name="Christophe JENTA" userId="8d1209f4831e9c53" providerId="LiveId" clId="{904B13E8-5561-4C71-BC7C-B64964A84905}" dt="2025-12-03T14:01:19.159" v="30349" actId="14100"/>
          <ac:picMkLst>
            <pc:docMk/>
            <pc:sldMk cId="1818574215" sldId="8271"/>
            <ac:picMk id="15" creationId="{12096E22-D81A-92C2-8687-AD7F867A33C4}"/>
          </ac:picMkLst>
        </pc:picChg>
        <pc:picChg chg="add mod">
          <ac:chgData name="Christophe JENTA" userId="8d1209f4831e9c53" providerId="LiveId" clId="{904B13E8-5561-4C71-BC7C-B64964A84905}" dt="2025-12-03T14:01:22.849" v="30351" actId="14100"/>
          <ac:picMkLst>
            <pc:docMk/>
            <pc:sldMk cId="1818574215" sldId="8271"/>
            <ac:picMk id="24" creationId="{B3127848-FE3D-F746-1DCD-AD28C7129C7F}"/>
          </ac:picMkLst>
        </pc:picChg>
        <pc:picChg chg="add mod">
          <ac:chgData name="Christophe JENTA" userId="8d1209f4831e9c53" providerId="LiveId" clId="{904B13E8-5561-4C71-BC7C-B64964A84905}" dt="2025-12-03T14:02:37.154" v="30386" actId="1076"/>
          <ac:picMkLst>
            <pc:docMk/>
            <pc:sldMk cId="1818574215" sldId="8271"/>
            <ac:picMk id="31" creationId="{4945E332-7047-38F6-6A69-FFC6CBF475EC}"/>
          </ac:picMkLst>
        </pc:picChg>
      </pc:sldChg>
      <pc:sldChg chg="addSp delSp modSp add mod">
        <pc:chgData name="Christophe JENTA" userId="8d1209f4831e9c53" providerId="LiveId" clId="{904B13E8-5561-4C71-BC7C-B64964A84905}" dt="2025-12-03T09:39:02.043" v="28871"/>
        <pc:sldMkLst>
          <pc:docMk/>
          <pc:sldMk cId="234052807" sldId="8277"/>
        </pc:sldMkLst>
        <pc:spChg chg="add del mod">
          <ac:chgData name="Christophe JENTA" userId="8d1209f4831e9c53" providerId="LiveId" clId="{904B13E8-5561-4C71-BC7C-B64964A84905}" dt="2025-12-02T10:18:10.150" v="24718" actId="478"/>
          <ac:spMkLst>
            <pc:docMk/>
            <pc:sldMk cId="234052807" sldId="8277"/>
            <ac:spMk id="2" creationId="{60A59650-BB4F-3D98-8425-BECBCB6CD079}"/>
          </ac:spMkLst>
        </pc:spChg>
        <pc:spChg chg="add mod">
          <ac:chgData name="Christophe JENTA" userId="8d1209f4831e9c53" providerId="LiveId" clId="{904B13E8-5561-4C71-BC7C-B64964A84905}" dt="2025-12-03T09:34:00.724" v="28832" actId="20577"/>
          <ac:spMkLst>
            <pc:docMk/>
            <pc:sldMk cId="234052807" sldId="8277"/>
            <ac:spMk id="2" creationId="{D53B3B84-AECA-80DA-4B0A-B2B93200F4BB}"/>
          </ac:spMkLst>
        </pc:spChg>
        <pc:spChg chg="add mod">
          <ac:chgData name="Christophe JENTA" userId="8d1209f4831e9c53" providerId="LiveId" clId="{904B13E8-5561-4C71-BC7C-B64964A84905}" dt="2025-12-02T10:18:11.837" v="24719"/>
          <ac:spMkLst>
            <pc:docMk/>
            <pc:sldMk cId="234052807" sldId="8277"/>
            <ac:spMk id="3" creationId="{53A38F0C-BD95-30AA-3353-B411057BF9F3}"/>
          </ac:spMkLst>
        </pc:spChg>
        <pc:spChg chg="add mod">
          <ac:chgData name="Christophe JENTA" userId="8d1209f4831e9c53" providerId="LiveId" clId="{904B13E8-5561-4C71-BC7C-B64964A84905}" dt="2025-12-03T09:35:01.017" v="28838" actId="207"/>
          <ac:spMkLst>
            <pc:docMk/>
            <pc:sldMk cId="234052807" sldId="8277"/>
            <ac:spMk id="4" creationId="{DB168439-C31B-6337-527C-7C1EADEA80C6}"/>
          </ac:spMkLst>
        </pc:spChg>
        <pc:spChg chg="mod">
          <ac:chgData name="Christophe JENTA" userId="8d1209f4831e9c53" providerId="LiveId" clId="{904B13E8-5561-4C71-BC7C-B64964A84905}" dt="2025-12-03T08:59:29.363" v="28444" actId="115"/>
          <ac:spMkLst>
            <pc:docMk/>
            <pc:sldMk cId="234052807" sldId="8277"/>
            <ac:spMk id="5" creationId="{062DBDBB-C10C-29DD-6CAE-78EAB6F0FE14}"/>
          </ac:spMkLst>
        </pc:spChg>
        <pc:spChg chg="add del mod">
          <ac:chgData name="Christophe JENTA" userId="8d1209f4831e9c53" providerId="LiveId" clId="{904B13E8-5561-4C71-BC7C-B64964A84905}" dt="2025-12-02T10:17:27.663" v="24712" actId="478"/>
          <ac:spMkLst>
            <pc:docMk/>
            <pc:sldMk cId="234052807" sldId="8277"/>
            <ac:spMk id="6" creationId="{4898A4CA-AFE9-756A-6A56-A1CA5ADB223A}"/>
          </ac:spMkLst>
        </pc:spChg>
        <pc:spChg chg="add mod">
          <ac:chgData name="Christophe JENTA" userId="8d1209f4831e9c53" providerId="LiveId" clId="{904B13E8-5561-4C71-BC7C-B64964A84905}" dt="2025-12-03T09:35:14.755" v="28840" actId="207"/>
          <ac:spMkLst>
            <pc:docMk/>
            <pc:sldMk cId="234052807" sldId="8277"/>
            <ac:spMk id="6" creationId="{CBAA7430-5D08-841C-7C04-719BD283C75F}"/>
          </ac:spMkLst>
        </pc:spChg>
        <pc:spChg chg="add mod">
          <ac:chgData name="Christophe JENTA" userId="8d1209f4831e9c53" providerId="LiveId" clId="{904B13E8-5561-4C71-BC7C-B64964A84905}" dt="2025-12-02T10:18:11.837" v="24719"/>
          <ac:spMkLst>
            <pc:docMk/>
            <pc:sldMk cId="234052807" sldId="8277"/>
            <ac:spMk id="9" creationId="{E7CBA998-233A-344A-3042-36358B41C789}"/>
          </ac:spMkLst>
        </pc:spChg>
        <pc:spChg chg="add mod">
          <ac:chgData name="Christophe JENTA" userId="8d1209f4831e9c53" providerId="LiveId" clId="{904B13E8-5561-4C71-BC7C-B64964A84905}" dt="2025-12-02T10:18:11.837" v="24719"/>
          <ac:spMkLst>
            <pc:docMk/>
            <pc:sldMk cId="234052807" sldId="8277"/>
            <ac:spMk id="10" creationId="{6AD8A879-DC04-3B12-ECAE-07EA161F425B}"/>
          </ac:spMkLst>
        </pc:spChg>
        <pc:spChg chg="add mod">
          <ac:chgData name="Christophe JENTA" userId="8d1209f4831e9c53" providerId="LiveId" clId="{904B13E8-5561-4C71-BC7C-B64964A84905}" dt="2025-12-03T09:35:27.582" v="28842" actId="1076"/>
          <ac:spMkLst>
            <pc:docMk/>
            <pc:sldMk cId="234052807" sldId="8277"/>
            <ac:spMk id="11" creationId="{9969AE52-1C63-B901-9730-F794F06CD057}"/>
          </ac:spMkLst>
        </pc:spChg>
        <pc:spChg chg="add mod">
          <ac:chgData name="Christophe JENTA" userId="8d1209f4831e9c53" providerId="LiveId" clId="{904B13E8-5561-4C71-BC7C-B64964A84905}" dt="2025-12-03T09:35:37.883" v="28843"/>
          <ac:spMkLst>
            <pc:docMk/>
            <pc:sldMk cId="234052807" sldId="8277"/>
            <ac:spMk id="12" creationId="{5EDA428C-068E-EB53-E514-1D50FFF92B3B}"/>
          </ac:spMkLst>
        </pc:spChg>
        <pc:spChg chg="add mod">
          <ac:chgData name="Christophe JENTA" userId="8d1209f4831e9c53" providerId="LiveId" clId="{904B13E8-5561-4C71-BC7C-B64964A84905}" dt="2025-12-03T09:39:02.043" v="28871"/>
          <ac:spMkLst>
            <pc:docMk/>
            <pc:sldMk cId="234052807" sldId="8277"/>
            <ac:spMk id="13" creationId="{F01BEF16-50A1-EFE8-B4F0-8F8500F3277B}"/>
          </ac:spMkLst>
        </pc:spChg>
        <pc:spChg chg="add mod">
          <ac:chgData name="Christophe JENTA" userId="8d1209f4831e9c53" providerId="LiveId" clId="{904B13E8-5561-4C71-BC7C-B64964A84905}" dt="2025-12-03T09:34:23.747" v="28833" actId="207"/>
          <ac:spMkLst>
            <pc:docMk/>
            <pc:sldMk cId="234052807" sldId="8277"/>
            <ac:spMk id="33" creationId="{7113EF7C-7C68-A99F-EF05-8346C0BA61D4}"/>
          </ac:spMkLst>
        </pc:spChg>
        <pc:spChg chg="add del mod">
          <ac:chgData name="Christophe JENTA" userId="8d1209f4831e9c53" providerId="LiveId" clId="{904B13E8-5561-4C71-BC7C-B64964A84905}" dt="2025-12-02T10:18:03.425" v="24716" actId="478"/>
          <ac:spMkLst>
            <pc:docMk/>
            <pc:sldMk cId="234052807" sldId="8277"/>
            <ac:spMk id="34" creationId="{79CBFB32-1B96-BDB0-EA77-32BC214D148C}"/>
          </ac:spMkLst>
        </pc:spChg>
        <pc:spChg chg="add mod">
          <ac:chgData name="Christophe JENTA" userId="8d1209f4831e9c53" providerId="LiveId" clId="{904B13E8-5561-4C71-BC7C-B64964A84905}" dt="2025-11-26T09:33:54.788" v="2138" actId="14100"/>
          <ac:spMkLst>
            <pc:docMk/>
            <pc:sldMk cId="234052807" sldId="8277"/>
            <ac:spMk id="48" creationId="{8DCBBF40-4264-6AA8-67B7-7F541837D98E}"/>
          </ac:spMkLst>
        </pc:spChg>
        <pc:spChg chg="mod">
          <ac:chgData name="Christophe JENTA" userId="8d1209f4831e9c53" providerId="LiveId" clId="{904B13E8-5561-4C71-BC7C-B64964A84905}" dt="2025-11-26T09:35:45.175" v="2153" actId="207"/>
          <ac:spMkLst>
            <pc:docMk/>
            <pc:sldMk cId="234052807" sldId="8277"/>
            <ac:spMk id="57" creationId="{45764999-05F3-10B1-93D4-F37CCEFF49B1}"/>
          </ac:spMkLst>
        </pc:spChg>
        <pc:spChg chg="mod">
          <ac:chgData name="Christophe JENTA" userId="8d1209f4831e9c53" providerId="LiveId" clId="{904B13E8-5561-4C71-BC7C-B64964A84905}" dt="2025-11-26T09:35:48.246" v="2154" actId="207"/>
          <ac:spMkLst>
            <pc:docMk/>
            <pc:sldMk cId="234052807" sldId="8277"/>
            <ac:spMk id="60" creationId="{3F673DBE-E209-0807-ED4D-FAE6107CD233}"/>
          </ac:spMkLst>
        </pc:spChg>
        <pc:spChg chg="mod">
          <ac:chgData name="Christophe JENTA" userId="8d1209f4831e9c53" providerId="LiveId" clId="{904B13E8-5561-4C71-BC7C-B64964A84905}" dt="2025-11-26T09:34:24.704" v="2140" actId="207"/>
          <ac:spMkLst>
            <pc:docMk/>
            <pc:sldMk cId="234052807" sldId="8277"/>
            <ac:spMk id="61" creationId="{C0E3FBF7-9E4C-959E-2BCE-8DA186144F59}"/>
          </ac:spMkLst>
        </pc:spChg>
        <pc:spChg chg="mod">
          <ac:chgData name="Christophe JENTA" userId="8d1209f4831e9c53" providerId="LiveId" clId="{904B13E8-5561-4C71-BC7C-B64964A84905}" dt="2025-11-26T09:34:21.652" v="2139" actId="207"/>
          <ac:spMkLst>
            <pc:docMk/>
            <pc:sldMk cId="234052807" sldId="8277"/>
            <ac:spMk id="67" creationId="{BAADDD3A-2C51-41E6-A0E7-5BB79FB4C6AE}"/>
          </ac:spMkLst>
        </pc:spChg>
        <pc:spChg chg="mod">
          <ac:chgData name="Christophe JENTA" userId="8d1209f4831e9c53" providerId="LiveId" clId="{904B13E8-5561-4C71-BC7C-B64964A84905}" dt="2025-11-26T09:35:51.090" v="2155" actId="207"/>
          <ac:spMkLst>
            <pc:docMk/>
            <pc:sldMk cId="234052807" sldId="8277"/>
            <ac:spMk id="76" creationId="{F349B6B6-C827-0053-9BF2-D1CF0CAFBCF5}"/>
          </ac:spMkLst>
        </pc:spChg>
        <pc:spChg chg="add mod">
          <ac:chgData name="Christophe JENTA" userId="8d1209f4831e9c53" providerId="LiveId" clId="{904B13E8-5561-4C71-BC7C-B64964A84905}" dt="2025-11-26T09:35:23.830" v="2149" actId="20577"/>
          <ac:spMkLst>
            <pc:docMk/>
            <pc:sldMk cId="234052807" sldId="8277"/>
            <ac:spMk id="83" creationId="{33A0E5E1-D6CE-7A72-6DCC-CB0AB33226D2}"/>
          </ac:spMkLst>
        </pc:spChg>
        <pc:spChg chg="add mod">
          <ac:chgData name="Christophe JENTA" userId="8d1209f4831e9c53" providerId="LiveId" clId="{904B13E8-5561-4C71-BC7C-B64964A84905}" dt="2025-11-26T09:35:34.857" v="2152"/>
          <ac:spMkLst>
            <pc:docMk/>
            <pc:sldMk cId="234052807" sldId="8277"/>
            <ac:spMk id="85" creationId="{B5B877F3-7A40-6599-BF53-1EF5D663DC4B}"/>
          </ac:spMkLst>
        </pc:spChg>
        <pc:spChg chg="add del mod">
          <ac:chgData name="Christophe JENTA" userId="8d1209f4831e9c53" providerId="LiveId" clId="{904B13E8-5561-4C71-BC7C-B64964A84905}" dt="2025-12-02T10:18:10.150" v="24718" actId="478"/>
          <ac:spMkLst>
            <pc:docMk/>
            <pc:sldMk cId="234052807" sldId="8277"/>
            <ac:spMk id="88" creationId="{C807F45A-C6A5-2ECE-ECCC-D2DA2F99FB66}"/>
          </ac:spMkLst>
        </pc:spChg>
        <pc:spChg chg="add mod">
          <ac:chgData name="Christophe JENTA" userId="8d1209f4831e9c53" providerId="LiveId" clId="{904B13E8-5561-4C71-BC7C-B64964A84905}" dt="2025-12-02T09:38:15.508" v="23828" actId="20577"/>
          <ac:spMkLst>
            <pc:docMk/>
            <pc:sldMk cId="234052807" sldId="8277"/>
            <ac:spMk id="92" creationId="{E9C54F51-ABE3-B69A-DED1-527EDE723681}"/>
          </ac:spMkLst>
        </pc:spChg>
        <pc:picChg chg="mod">
          <ac:chgData name="Christophe JENTA" userId="8d1209f4831e9c53" providerId="LiveId" clId="{904B13E8-5561-4C71-BC7C-B64964A84905}" dt="2025-12-02T09:14:37.263" v="23533" actId="14100"/>
          <ac:picMkLst>
            <pc:docMk/>
            <pc:sldMk cId="234052807" sldId="8277"/>
            <ac:picMk id="17" creationId="{AB8A4644-29F5-303C-1956-4B6C0D75F2C8}"/>
          </ac:picMkLst>
        </pc:picChg>
        <pc:cxnChg chg="add del mod">
          <ac:chgData name="Christophe JENTA" userId="8d1209f4831e9c53" providerId="LiveId" clId="{904B13E8-5561-4C71-BC7C-B64964A84905}" dt="2025-12-02T10:18:06.326" v="24717" actId="478"/>
          <ac:cxnSpMkLst>
            <pc:docMk/>
            <pc:sldMk cId="234052807" sldId="8277"/>
            <ac:cxnSpMk id="4" creationId="{C8804D28-F319-E289-F6FF-61248AC26E7F}"/>
          </ac:cxnSpMkLst>
        </pc:cxnChg>
        <pc:cxnChg chg="add mod">
          <ac:chgData name="Christophe JENTA" userId="8d1209f4831e9c53" providerId="LiveId" clId="{904B13E8-5561-4C71-BC7C-B64964A84905}" dt="2025-12-02T10:18:11.837" v="24719"/>
          <ac:cxnSpMkLst>
            <pc:docMk/>
            <pc:sldMk cId="234052807" sldId="8277"/>
            <ac:cxnSpMk id="7" creationId="{16A2A8D0-DC68-0B9C-A528-204392B89A69}"/>
          </ac:cxnSpMkLst>
        </pc:cxnChg>
        <pc:cxnChg chg="add mod">
          <ac:chgData name="Christophe JENTA" userId="8d1209f4831e9c53" providerId="LiveId" clId="{904B13E8-5561-4C71-BC7C-B64964A84905}" dt="2025-12-02T10:18:11.837" v="24719"/>
          <ac:cxnSpMkLst>
            <pc:docMk/>
            <pc:sldMk cId="234052807" sldId="8277"/>
            <ac:cxnSpMk id="8" creationId="{C7F601CC-CC53-517D-E840-997F8015A04C}"/>
          </ac:cxnSpMkLst>
        </pc:cxnChg>
        <pc:cxnChg chg="mod">
          <ac:chgData name="Christophe JENTA" userId="8d1209f4831e9c53" providerId="LiveId" clId="{904B13E8-5561-4C71-BC7C-B64964A84905}" dt="2025-11-28T06:28:12.267" v="4879" actId="478"/>
          <ac:cxnSpMkLst>
            <pc:docMk/>
            <pc:sldMk cId="234052807" sldId="8277"/>
            <ac:cxnSpMk id="21" creationId="{86BF37C3-77B1-2D2F-0D86-653740D85E42}"/>
          </ac:cxnSpMkLst>
        </pc:cxnChg>
        <pc:cxnChg chg="add del mod">
          <ac:chgData name="Christophe JENTA" userId="8d1209f4831e9c53" providerId="LiveId" clId="{904B13E8-5561-4C71-BC7C-B64964A84905}" dt="2025-12-02T10:17:55.142" v="24715" actId="478"/>
          <ac:cxnSpMkLst>
            <pc:docMk/>
            <pc:sldMk cId="234052807" sldId="8277"/>
            <ac:cxnSpMk id="23" creationId="{05DAE302-DD2F-3EB8-D8BC-CEF521EF254C}"/>
          </ac:cxnSpMkLst>
        </pc:cxnChg>
        <pc:cxnChg chg="mod">
          <ac:chgData name="Christophe JENTA" userId="8d1209f4831e9c53" providerId="LiveId" clId="{904B13E8-5561-4C71-BC7C-B64964A84905}" dt="2025-11-28T06:28:24.401" v="4881" actId="478"/>
          <ac:cxnSpMkLst>
            <pc:docMk/>
            <pc:sldMk cId="234052807" sldId="8277"/>
            <ac:cxnSpMk id="24" creationId="{7152BD17-B4DE-055D-F9E9-50DDB0DE9E9A}"/>
          </ac:cxnSpMkLst>
        </pc:cxnChg>
        <pc:cxnChg chg="mod">
          <ac:chgData name="Christophe JENTA" userId="8d1209f4831e9c53" providerId="LiveId" clId="{904B13E8-5561-4C71-BC7C-B64964A84905}" dt="2025-11-28T06:27:39.860" v="4872" actId="478"/>
          <ac:cxnSpMkLst>
            <pc:docMk/>
            <pc:sldMk cId="234052807" sldId="8277"/>
            <ac:cxnSpMk id="28" creationId="{595DA9F7-C53F-1F2A-689B-6B471D4F5705}"/>
          </ac:cxnSpMkLst>
        </pc:cxnChg>
        <pc:cxnChg chg="mod">
          <ac:chgData name="Christophe JENTA" userId="8d1209f4831e9c53" providerId="LiveId" clId="{904B13E8-5561-4C71-BC7C-B64964A84905}" dt="2025-11-28T06:27:38.192" v="4871" actId="478"/>
          <ac:cxnSpMkLst>
            <pc:docMk/>
            <pc:sldMk cId="234052807" sldId="8277"/>
            <ac:cxnSpMk id="30" creationId="{BB805940-6848-20FC-63E1-F5A556B39D54}"/>
          </ac:cxnSpMkLst>
        </pc:cxnChg>
        <pc:cxnChg chg="mod">
          <ac:chgData name="Christophe JENTA" userId="8d1209f4831e9c53" providerId="LiveId" clId="{904B13E8-5561-4C71-BC7C-B64964A84905}" dt="2025-11-26T09:35:34.390" v="2151" actId="21"/>
          <ac:cxnSpMkLst>
            <pc:docMk/>
            <pc:sldMk cId="234052807" sldId="8277"/>
            <ac:cxnSpMk id="55" creationId="{7977AC10-F7A9-841F-D610-6C1A131DDC08}"/>
          </ac:cxnSpMkLst>
        </pc:cxnChg>
        <pc:cxnChg chg="mod">
          <ac:chgData name="Christophe JENTA" userId="8d1209f4831e9c53" providerId="LiveId" clId="{904B13E8-5561-4C71-BC7C-B64964A84905}" dt="2025-11-26T09:55:41.652" v="2355" actId="208"/>
          <ac:cxnSpMkLst>
            <pc:docMk/>
            <pc:sldMk cId="234052807" sldId="8277"/>
            <ac:cxnSpMk id="62" creationId="{E6A58382-7CD3-3078-063C-72AB770D59A5}"/>
          </ac:cxnSpMkLst>
        </pc:cxnChg>
        <pc:cxnChg chg="mod">
          <ac:chgData name="Christophe JENTA" userId="8d1209f4831e9c53" providerId="LiveId" clId="{904B13E8-5561-4C71-BC7C-B64964A84905}" dt="2025-11-26T09:35:34.390" v="2151" actId="21"/>
          <ac:cxnSpMkLst>
            <pc:docMk/>
            <pc:sldMk cId="234052807" sldId="8277"/>
            <ac:cxnSpMk id="63" creationId="{35CC4FBB-C71B-28F3-EA2D-C8E11201CDB1}"/>
          </ac:cxnSpMkLst>
        </pc:cxnChg>
        <pc:cxnChg chg="add del mod">
          <ac:chgData name="Christophe JENTA" userId="8d1209f4831e9c53" providerId="LiveId" clId="{904B13E8-5561-4C71-BC7C-B64964A84905}" dt="2025-12-02T10:18:10.150" v="24718" actId="478"/>
          <ac:cxnSpMkLst>
            <pc:docMk/>
            <pc:sldMk cId="234052807" sldId="8277"/>
            <ac:cxnSpMk id="70" creationId="{EC07E048-A59E-09A6-D1A3-1F08EE3A642C}"/>
          </ac:cxnSpMkLst>
        </pc:cxnChg>
        <pc:cxnChg chg="mod">
          <ac:chgData name="Christophe JENTA" userId="8d1209f4831e9c53" providerId="LiveId" clId="{904B13E8-5561-4C71-BC7C-B64964A84905}" dt="2025-11-28T06:27:09.492" v="4868" actId="478"/>
          <ac:cxnSpMkLst>
            <pc:docMk/>
            <pc:sldMk cId="234052807" sldId="8277"/>
            <ac:cxnSpMk id="77" creationId="{8A02321D-6D8E-161F-2B7E-58E5182899AF}"/>
          </ac:cxnSpMkLst>
        </pc:cxnChg>
      </pc:sldChg>
      <pc:sldChg chg="addSp delSp modSp del mod">
        <pc:chgData name="Christophe JENTA" userId="8d1209f4831e9c53" providerId="LiveId" clId="{904B13E8-5561-4C71-BC7C-B64964A84905}" dt="2025-12-03T15:10:17.140" v="31285" actId="47"/>
        <pc:sldMkLst>
          <pc:docMk/>
          <pc:sldMk cId="2125114775" sldId="8280"/>
        </pc:sldMkLst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2" creationId="{D1D04B0E-94C0-B64B-44E9-A9A692EA1709}"/>
          </ac:spMkLst>
        </pc:spChg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3" creationId="{E3A3F7C4-5241-FCC7-C851-A6BE7ED72834}"/>
          </ac:spMkLst>
        </pc:spChg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4" creationId="{345A0FFD-26DF-CF2B-067A-72EBC8DC5738}"/>
          </ac:spMkLst>
        </pc:spChg>
        <pc:spChg chg="mod">
          <ac:chgData name="Christophe JENTA" userId="8d1209f4831e9c53" providerId="LiveId" clId="{904B13E8-5561-4C71-BC7C-B64964A84905}" dt="2025-12-03T09:42:50.489" v="28995" actId="20577"/>
          <ac:spMkLst>
            <pc:docMk/>
            <pc:sldMk cId="2125114775" sldId="8280"/>
            <ac:spMk id="5" creationId="{C0A0A810-60C7-EE93-9D76-6848593453FA}"/>
          </ac:spMkLst>
        </pc:spChg>
        <pc:spChg chg="add mod">
          <ac:chgData name="Christophe JENTA" userId="8d1209f4831e9c53" providerId="LiveId" clId="{904B13E8-5561-4C71-BC7C-B64964A84905}" dt="2025-12-03T09:08:12.173" v="28523" actId="20577"/>
          <ac:spMkLst>
            <pc:docMk/>
            <pc:sldMk cId="2125114775" sldId="8280"/>
            <ac:spMk id="11" creationId="{CDAAA2B5-AB00-DDF1-996D-A7B0AF04AC2C}"/>
          </ac:spMkLst>
        </pc:spChg>
        <pc:spChg chg="add mod">
          <ac:chgData name="Christophe JENTA" userId="8d1209f4831e9c53" providerId="LiveId" clId="{904B13E8-5561-4C71-BC7C-B64964A84905}" dt="2025-12-03T09:08:02.175" v="28520" actId="1076"/>
          <ac:spMkLst>
            <pc:docMk/>
            <pc:sldMk cId="2125114775" sldId="8280"/>
            <ac:spMk id="12" creationId="{DCB99289-EDB6-3938-8400-260F17DE708E}"/>
          </ac:spMkLst>
        </pc:spChg>
        <pc:spChg chg="add del mod">
          <ac:chgData name="Christophe JENTA" userId="8d1209f4831e9c53" providerId="LiveId" clId="{904B13E8-5561-4C71-BC7C-B64964A84905}" dt="2025-12-02T10:14:13.234" v="24695" actId="478"/>
          <ac:spMkLst>
            <pc:docMk/>
            <pc:sldMk cId="2125114775" sldId="8280"/>
            <ac:spMk id="13" creationId="{314F65E2-990D-CC70-0A24-BC7F5EB2CF04}"/>
          </ac:spMkLst>
        </pc:spChg>
        <pc:spChg chg="add del mod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15" creationId="{F0C2B56E-1083-DF4B-048D-7E4B69DC62D8}"/>
          </ac:spMkLst>
        </pc:spChg>
        <pc:spChg chg="add del mod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17" creationId="{EED7F8DD-E861-D6E1-9F11-5F0739FB4AA0}"/>
          </ac:spMkLst>
        </pc:spChg>
        <pc:spChg chg="add del mod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18" creationId="{D9DCD345-0CCA-3319-0FDC-D8ED21493BB8}"/>
          </ac:spMkLst>
        </pc:spChg>
        <pc:spChg chg="add mod">
          <ac:chgData name="Christophe JENTA" userId="8d1209f4831e9c53" providerId="LiveId" clId="{904B13E8-5561-4C71-BC7C-B64964A84905}" dt="2025-12-03T09:07:58.344" v="28519" actId="1076"/>
          <ac:spMkLst>
            <pc:docMk/>
            <pc:sldMk cId="2125114775" sldId="8280"/>
            <ac:spMk id="19" creationId="{455BECCA-9222-497A-1DF7-7660C4BDD5A8}"/>
          </ac:spMkLst>
        </pc:spChg>
        <pc:spChg chg="add del mod">
          <ac:chgData name="Christophe JENTA" userId="8d1209f4831e9c53" providerId="LiveId" clId="{904B13E8-5561-4C71-BC7C-B64964A84905}" dt="2025-12-02T10:13:03.692" v="24667" actId="21"/>
          <ac:spMkLst>
            <pc:docMk/>
            <pc:sldMk cId="2125114775" sldId="8280"/>
            <ac:spMk id="20" creationId="{9B54500C-480D-1232-525F-5F02B08B0E91}"/>
          </ac:spMkLst>
        </pc:spChg>
        <pc:spChg chg="add mod">
          <ac:chgData name="Christophe JENTA" userId="8d1209f4831e9c53" providerId="LiveId" clId="{904B13E8-5561-4C71-BC7C-B64964A84905}" dt="2025-12-02T10:10:48.740" v="24650" actId="1076"/>
          <ac:spMkLst>
            <pc:docMk/>
            <pc:sldMk cId="2125114775" sldId="8280"/>
            <ac:spMk id="21" creationId="{C5DC39F1-9C4E-0035-EC79-EC0E3CAD5007}"/>
          </ac:spMkLst>
        </pc:spChg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26" creationId="{86D1C8B5-572A-EEA0-42D5-F1742017BA90}"/>
          </ac:spMkLst>
        </pc:spChg>
        <pc:spChg chg="add mod">
          <ac:chgData name="Christophe JENTA" userId="8d1209f4831e9c53" providerId="LiveId" clId="{904B13E8-5561-4C71-BC7C-B64964A84905}" dt="2025-12-02T10:12:28.613" v="24660" actId="1076"/>
          <ac:spMkLst>
            <pc:docMk/>
            <pc:sldMk cId="2125114775" sldId="8280"/>
            <ac:spMk id="27" creationId="{C5E2838A-5E42-3D1C-0177-81E14AB78933}"/>
          </ac:spMkLst>
        </pc:spChg>
        <pc:spChg chg="add mod">
          <ac:chgData name="Christophe JENTA" userId="8d1209f4831e9c53" providerId="LiveId" clId="{904B13E8-5561-4C71-BC7C-B64964A84905}" dt="2025-12-02T10:12:35.382" v="24661" actId="1076"/>
          <ac:spMkLst>
            <pc:docMk/>
            <pc:sldMk cId="2125114775" sldId="8280"/>
            <ac:spMk id="28" creationId="{4F2BCF96-E4A9-61C1-9427-EAF82902629E}"/>
          </ac:spMkLst>
        </pc:spChg>
        <pc:spChg chg="add del mod">
          <ac:chgData name="Christophe JENTA" userId="8d1209f4831e9c53" providerId="LiveId" clId="{904B13E8-5561-4C71-BC7C-B64964A84905}" dt="2025-12-02T10:13:07.543" v="24669" actId="478"/>
          <ac:spMkLst>
            <pc:docMk/>
            <pc:sldMk cId="2125114775" sldId="8280"/>
            <ac:spMk id="29" creationId="{0FAFC004-1AAA-5E48-E8F2-A27680739119}"/>
          </ac:spMkLst>
        </pc:spChg>
        <pc:spChg chg="add mod">
          <ac:chgData name="Christophe JENTA" userId="8d1209f4831e9c53" providerId="LiveId" clId="{904B13E8-5561-4C71-BC7C-B64964A84905}" dt="2025-12-02T10:13:04.195" v="24668"/>
          <ac:spMkLst>
            <pc:docMk/>
            <pc:sldMk cId="2125114775" sldId="8280"/>
            <ac:spMk id="35" creationId="{9B54500C-480D-1232-525F-5F02B08B0E91}"/>
          </ac:spMkLst>
        </pc:spChg>
        <pc:spChg chg="add mod">
          <ac:chgData name="Christophe JENTA" userId="8d1209f4831e9c53" providerId="LiveId" clId="{904B13E8-5561-4C71-BC7C-B64964A84905}" dt="2025-12-03T09:08:25.521" v="28525" actId="20577"/>
          <ac:spMkLst>
            <pc:docMk/>
            <pc:sldMk cId="2125114775" sldId="8280"/>
            <ac:spMk id="36" creationId="{C96CF73A-FF2D-B5DC-285B-C4D4B91117EF}"/>
          </ac:spMkLst>
        </pc:spChg>
        <pc:spChg chg="add mod">
          <ac:chgData name="Christophe JENTA" userId="8d1209f4831e9c53" providerId="LiveId" clId="{904B13E8-5561-4C71-BC7C-B64964A84905}" dt="2025-12-02T10:16:31.432" v="24709" actId="1076"/>
          <ac:spMkLst>
            <pc:docMk/>
            <pc:sldMk cId="2125114775" sldId="8280"/>
            <ac:spMk id="37" creationId="{3C55D959-039B-B9A7-002E-2E63E1CD4801}"/>
          </ac:spMkLst>
        </pc:spChg>
        <pc:spChg chg="add mod">
          <ac:chgData name="Christophe JENTA" userId="8d1209f4831e9c53" providerId="LiveId" clId="{904B13E8-5561-4C71-BC7C-B64964A84905}" dt="2025-12-02T10:16:49.778" v="24711" actId="1076"/>
          <ac:spMkLst>
            <pc:docMk/>
            <pc:sldMk cId="2125114775" sldId="8280"/>
            <ac:spMk id="38" creationId="{D4FDB472-5A1D-349C-C780-880AB4027F14}"/>
          </ac:spMkLst>
        </pc:spChg>
        <pc:spChg chg="add mod">
          <ac:chgData name="Christophe JENTA" userId="8d1209f4831e9c53" providerId="LiveId" clId="{904B13E8-5561-4C71-BC7C-B64964A84905}" dt="2025-12-02T10:18:59.284" v="24725" actId="1076"/>
          <ac:spMkLst>
            <pc:docMk/>
            <pc:sldMk cId="2125114775" sldId="8280"/>
            <ac:spMk id="39" creationId="{9C966906-92E4-857D-357B-D2C05D142526}"/>
          </ac:spMkLst>
        </pc:spChg>
        <pc:picChg chg="del">
          <ac:chgData name="Christophe JENTA" userId="8d1209f4831e9c53" providerId="LiveId" clId="{904B13E8-5561-4C71-BC7C-B64964A84905}" dt="2025-12-02T09:41:37.796" v="23846" actId="478"/>
          <ac:picMkLst>
            <pc:docMk/>
            <pc:sldMk cId="2125114775" sldId="8280"/>
            <ac:picMk id="6" creationId="{1FAFE482-E377-4EB7-653B-C2E420EB8B37}"/>
          </ac:picMkLst>
        </pc:picChg>
        <pc:picChg chg="add mod">
          <ac:chgData name="Christophe JENTA" userId="8d1209f4831e9c53" providerId="LiveId" clId="{904B13E8-5561-4C71-BC7C-B64964A84905}" dt="2025-12-03T09:07:52.783" v="28518" actId="1076"/>
          <ac:picMkLst>
            <pc:docMk/>
            <pc:sldMk cId="2125114775" sldId="8280"/>
            <ac:picMk id="7" creationId="{16941099-0C30-0F05-AF10-F2E96746184B}"/>
          </ac:picMkLst>
        </pc:picChg>
        <pc:picChg chg="add mod">
          <ac:chgData name="Christophe JENTA" userId="8d1209f4831e9c53" providerId="LiveId" clId="{904B13E8-5561-4C71-BC7C-B64964A84905}" dt="2025-12-02T10:04:48.596" v="24594" actId="1076"/>
          <ac:picMkLst>
            <pc:docMk/>
            <pc:sldMk cId="2125114775" sldId="8280"/>
            <ac:picMk id="8" creationId="{BB772385-E709-1D20-35B4-EE88BBE826E7}"/>
          </ac:picMkLst>
        </pc:picChg>
        <pc:picChg chg="add mod">
          <ac:chgData name="Christophe JENTA" userId="8d1209f4831e9c53" providerId="LiveId" clId="{904B13E8-5561-4C71-BC7C-B64964A84905}" dt="2025-12-02T10:04:51.618" v="24595" actId="1076"/>
          <ac:picMkLst>
            <pc:docMk/>
            <pc:sldMk cId="2125114775" sldId="8280"/>
            <ac:picMk id="9" creationId="{393C2F1F-CEFD-2C43-B36F-F5B02EC6F9A1}"/>
          </ac:picMkLst>
        </pc:picChg>
        <pc:picChg chg="add mod">
          <ac:chgData name="Christophe JENTA" userId="8d1209f4831e9c53" providerId="LiveId" clId="{904B13E8-5561-4C71-BC7C-B64964A84905}" dt="2025-12-02T10:18:46.586" v="24723" actId="14100"/>
          <ac:picMkLst>
            <pc:docMk/>
            <pc:sldMk cId="2125114775" sldId="8280"/>
            <ac:picMk id="10" creationId="{B1724E9D-BF53-2FAE-B6CF-D6762B3C5EF9}"/>
          </ac:picMkLst>
        </pc:picChg>
        <pc:cxnChg chg="del mod">
          <ac:chgData name="Christophe JENTA" userId="8d1209f4831e9c53" providerId="LiveId" clId="{904B13E8-5561-4C71-BC7C-B64964A84905}" dt="2025-12-02T09:41:37.796" v="23846" actId="478"/>
          <ac:cxnSpMkLst>
            <pc:docMk/>
            <pc:sldMk cId="2125114775" sldId="8280"/>
            <ac:cxnSpMk id="14" creationId="{19596C68-7CFE-7479-A6B2-8AECAE6FCAC1}"/>
          </ac:cxnSpMkLst>
        </pc:cxnChg>
        <pc:cxnChg chg="add del mod">
          <ac:chgData name="Christophe JENTA" userId="8d1209f4831e9c53" providerId="LiveId" clId="{904B13E8-5561-4C71-BC7C-B64964A84905}" dt="2025-12-02T09:41:37.796" v="23846" actId="478"/>
          <ac:cxnSpMkLst>
            <pc:docMk/>
            <pc:sldMk cId="2125114775" sldId="8280"/>
            <ac:cxnSpMk id="16" creationId="{3A2D25DF-DC1B-49AD-CE56-3E6430016B68}"/>
          </ac:cxnSpMkLst>
        </pc:cxnChg>
        <pc:cxnChg chg="add del mod">
          <ac:chgData name="Christophe JENTA" userId="8d1209f4831e9c53" providerId="LiveId" clId="{904B13E8-5561-4C71-BC7C-B64964A84905}" dt="2025-12-02T10:13:10.377" v="24670" actId="478"/>
          <ac:cxnSpMkLst>
            <pc:docMk/>
            <pc:sldMk cId="2125114775" sldId="8280"/>
            <ac:cxnSpMk id="23" creationId="{3B0DD278-895F-C920-8C5C-9161EF10450A}"/>
          </ac:cxnSpMkLst>
        </pc:cxnChg>
        <pc:cxnChg chg="add mod">
          <ac:chgData name="Christophe JENTA" userId="8d1209f4831e9c53" providerId="LiveId" clId="{904B13E8-5561-4C71-BC7C-B64964A84905}" dt="2025-12-02T10:12:59.225" v="24666" actId="14100"/>
          <ac:cxnSpMkLst>
            <pc:docMk/>
            <pc:sldMk cId="2125114775" sldId="8280"/>
            <ac:cxnSpMk id="24" creationId="{F7DBD2BD-9CA6-15C5-D855-E317400DE9B4}"/>
          </ac:cxnSpMkLst>
        </pc:cxnChg>
        <pc:cxnChg chg="add mod">
          <ac:chgData name="Christophe JENTA" userId="8d1209f4831e9c53" providerId="LiveId" clId="{904B13E8-5561-4C71-BC7C-B64964A84905}" dt="2025-12-02T10:12:43.018" v="24663" actId="14100"/>
          <ac:cxnSpMkLst>
            <pc:docMk/>
            <pc:sldMk cId="2125114775" sldId="8280"/>
            <ac:cxnSpMk id="25" creationId="{35A0AFC5-6AB9-CED7-389D-2957B0217518}"/>
          </ac:cxnSpMkLst>
        </pc:cxnChg>
      </pc:sldChg>
      <pc:sldChg chg="del">
        <pc:chgData name="Christophe JENTA" userId="8d1209f4831e9c53" providerId="LiveId" clId="{904B13E8-5561-4C71-BC7C-B64964A84905}" dt="2025-12-03T15:09:56.297" v="31283" actId="47"/>
        <pc:sldMkLst>
          <pc:docMk/>
          <pc:sldMk cId="3340380436" sldId="8281"/>
        </pc:sldMkLst>
      </pc:sldChg>
      <pc:sldChg chg="addSp modSp del mod">
        <pc:chgData name="Christophe JENTA" userId="8d1209f4831e9c53" providerId="LiveId" clId="{904B13E8-5561-4C71-BC7C-B64964A84905}" dt="2025-12-03T15:09:39.268" v="31273" actId="47"/>
        <pc:sldMkLst>
          <pc:docMk/>
          <pc:sldMk cId="2876288847" sldId="8282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046123307" sldId="8283"/>
        </pc:sldMkLst>
      </pc:sldChg>
      <pc:sldChg chg="addSp delSp modSp add del mod">
        <pc:chgData name="Christophe JENTA" userId="8d1209f4831e9c53" providerId="LiveId" clId="{904B13E8-5561-4C71-BC7C-B64964A84905}" dt="2025-12-03T15:09:55.086" v="31280" actId="47"/>
        <pc:sldMkLst>
          <pc:docMk/>
          <pc:sldMk cId="4083788625" sldId="8287"/>
        </pc:sldMkLst>
        <pc:spChg chg="del mod">
          <ac:chgData name="Christophe JENTA" userId="8d1209f4831e9c53" providerId="LiveId" clId="{904B13E8-5561-4C71-BC7C-B64964A84905}" dt="2025-12-03T10:03:44.286" v="29433" actId="21"/>
          <ac:spMkLst>
            <pc:docMk/>
            <pc:sldMk cId="4083788625" sldId="8287"/>
            <ac:spMk id="5" creationId="{068C937D-5D00-DC4F-2492-191A24573D55}"/>
          </ac:spMkLst>
        </pc:spChg>
        <pc:spChg chg="add del mod">
          <ac:chgData name="Christophe JENTA" userId="8d1209f4831e9c53" providerId="LiveId" clId="{904B13E8-5561-4C71-BC7C-B64964A84905}" dt="2025-12-03T10:03:48.539" v="29435" actId="21"/>
          <ac:spMkLst>
            <pc:docMk/>
            <pc:sldMk cId="4083788625" sldId="8287"/>
            <ac:spMk id="19" creationId="{0DEC788A-3773-7731-B3B8-E8EEEDBDA74A}"/>
          </ac:spMkLst>
        </pc:spChg>
        <pc:spChg chg="add del mod">
          <ac:chgData name="Christophe JENTA" userId="8d1209f4831e9c53" providerId="LiveId" clId="{904B13E8-5561-4C71-BC7C-B64964A84905}" dt="2025-12-03T09:54:50.674" v="29244" actId="478"/>
          <ac:spMkLst>
            <pc:docMk/>
            <pc:sldMk cId="4083788625" sldId="8287"/>
            <ac:spMk id="23" creationId="{3196676D-069A-3678-B429-73D13F8B65F0}"/>
          </ac:spMkLst>
        </pc:spChg>
        <pc:spChg chg="add del mod">
          <ac:chgData name="Christophe JENTA" userId="8d1209f4831e9c53" providerId="LiveId" clId="{904B13E8-5561-4C71-BC7C-B64964A84905}" dt="2025-12-03T09:56:18.005" v="29275" actId="21"/>
          <ac:spMkLst>
            <pc:docMk/>
            <pc:sldMk cId="4083788625" sldId="8287"/>
            <ac:spMk id="27" creationId="{1945FAA0-4582-6212-5BC9-59844464DDE0}"/>
          </ac:spMkLst>
        </pc:spChg>
        <pc:spChg chg="add mod">
          <ac:chgData name="Christophe JENTA" userId="8d1209f4831e9c53" providerId="LiveId" clId="{904B13E8-5561-4C71-BC7C-B64964A84905}" dt="2025-12-03T09:56:18.410" v="29276"/>
          <ac:spMkLst>
            <pc:docMk/>
            <pc:sldMk cId="4083788625" sldId="8287"/>
            <ac:spMk id="40" creationId="{1945FAA0-4582-6212-5BC9-59844464DDE0}"/>
          </ac:spMkLst>
        </pc:spChg>
        <pc:spChg chg="add del mod">
          <ac:chgData name="Christophe JENTA" userId="8d1209f4831e9c53" providerId="LiveId" clId="{904B13E8-5561-4C71-BC7C-B64964A84905}" dt="2025-12-03T09:56:49.893" v="29281" actId="478"/>
          <ac:spMkLst>
            <pc:docMk/>
            <pc:sldMk cId="4083788625" sldId="8287"/>
            <ac:spMk id="41" creationId="{88DD9418-A0CD-A002-5BFC-812B7BD6AF4C}"/>
          </ac:spMkLst>
        </pc:spChg>
        <pc:spChg chg="del mod">
          <ac:chgData name="Christophe JENTA" userId="8d1209f4831e9c53" providerId="LiveId" clId="{904B13E8-5561-4C71-BC7C-B64964A84905}" dt="2025-12-02T10:24:36.663" v="24733" actId="478"/>
          <ac:spMkLst>
            <pc:docMk/>
            <pc:sldMk cId="4083788625" sldId="8287"/>
            <ac:spMk id="41" creationId="{B8CBF590-4A08-2E22-73CA-1AF74E19B29B}"/>
          </ac:spMkLst>
        </pc:spChg>
        <pc:spChg chg="add mod">
          <ac:chgData name="Christophe JENTA" userId="8d1209f4831e9c53" providerId="LiveId" clId="{904B13E8-5561-4C71-BC7C-B64964A84905}" dt="2025-12-03T09:56:36.335" v="29280"/>
          <ac:spMkLst>
            <pc:docMk/>
            <pc:sldMk cId="4083788625" sldId="8287"/>
            <ac:spMk id="43" creationId="{A5E35041-4FB5-D0BA-3C06-8362E4D0D38F}"/>
          </ac:spMkLst>
        </pc:spChg>
        <pc:spChg chg="add mod">
          <ac:chgData name="Christophe JENTA" userId="8d1209f4831e9c53" providerId="LiveId" clId="{904B13E8-5561-4C71-BC7C-B64964A84905}" dt="2025-12-03T09:58:55.039" v="29336" actId="207"/>
          <ac:spMkLst>
            <pc:docMk/>
            <pc:sldMk cId="4083788625" sldId="8287"/>
            <ac:spMk id="45" creationId="{121D91ED-479C-F157-4DF4-F6D30C27C9A7}"/>
          </ac:spMkLst>
        </pc:spChg>
        <pc:spChg chg="add del mod">
          <ac:chgData name="Christophe JENTA" userId="8d1209f4831e9c53" providerId="LiveId" clId="{904B13E8-5561-4C71-BC7C-B64964A84905}" dt="2025-12-03T10:03:48.539" v="29435" actId="21"/>
          <ac:spMkLst>
            <pc:docMk/>
            <pc:sldMk cId="4083788625" sldId="8287"/>
            <ac:spMk id="47" creationId="{3E8FC26F-2D3F-943C-FDA6-5E0AC6D4F257}"/>
          </ac:spMkLst>
        </pc:spChg>
        <pc:spChg chg="mod">
          <ac:chgData name="Christophe JENTA" userId="8d1209f4831e9c53" providerId="LiveId" clId="{904B13E8-5561-4C71-BC7C-B64964A84905}" dt="2025-12-03T10:03:58.580" v="29437" actId="1076"/>
          <ac:spMkLst>
            <pc:docMk/>
            <pc:sldMk cId="4083788625" sldId="8287"/>
            <ac:spMk id="52" creationId="{8B302CCC-D6BC-A353-8002-17005BEBABA8}"/>
          </ac:spMkLst>
        </pc:spChg>
        <pc:spChg chg="add mod">
          <ac:chgData name="Christophe JENTA" userId="8d1209f4831e9c53" providerId="LiveId" clId="{904B13E8-5561-4C71-BC7C-B64964A84905}" dt="2025-12-03T10:16:14.264" v="29639" actId="20577"/>
          <ac:spMkLst>
            <pc:docMk/>
            <pc:sldMk cId="4083788625" sldId="8287"/>
            <ac:spMk id="61" creationId="{068C937D-5D00-DC4F-2492-191A24573D55}"/>
          </ac:spMkLst>
        </pc:spChg>
        <pc:spChg chg="add mod">
          <ac:chgData name="Christophe JENTA" userId="8d1209f4831e9c53" providerId="LiveId" clId="{904B13E8-5561-4C71-BC7C-B64964A84905}" dt="2025-12-03T10:03:49.097" v="29436"/>
          <ac:spMkLst>
            <pc:docMk/>
            <pc:sldMk cId="4083788625" sldId="8287"/>
            <ac:spMk id="63" creationId="{0DEC788A-3773-7731-B3B8-E8EEEDBDA74A}"/>
          </ac:spMkLst>
        </pc:spChg>
        <pc:spChg chg="add mod">
          <ac:chgData name="Christophe JENTA" userId="8d1209f4831e9c53" providerId="LiveId" clId="{904B13E8-5561-4C71-BC7C-B64964A84905}" dt="2025-12-03T10:03:49.097" v="29436"/>
          <ac:spMkLst>
            <pc:docMk/>
            <pc:sldMk cId="4083788625" sldId="8287"/>
            <ac:spMk id="1025" creationId="{3E8FC26F-2D3F-943C-FDA6-5E0AC6D4F257}"/>
          </ac:spMkLst>
        </pc:spChg>
        <pc:spChg chg="del mod">
          <ac:chgData name="Christophe JENTA" userId="8d1209f4831e9c53" providerId="LiveId" clId="{904B13E8-5561-4C71-BC7C-B64964A84905}" dt="2025-12-03T09:56:35.898" v="29279" actId="21"/>
          <ac:spMkLst>
            <pc:docMk/>
            <pc:sldMk cId="4083788625" sldId="8287"/>
            <ac:spMk id="1037" creationId="{A5E35041-4FB5-D0BA-3C06-8362E4D0D38F}"/>
          </ac:spMkLst>
        </pc:spChg>
        <pc:cxnChg chg="add mod">
          <ac:chgData name="Christophe JENTA" userId="8d1209f4831e9c53" providerId="LiveId" clId="{904B13E8-5561-4C71-BC7C-B64964A84905}" dt="2025-12-03T09:56:31.564" v="29278" actId="14100"/>
          <ac:cxnSpMkLst>
            <pc:docMk/>
            <pc:sldMk cId="4083788625" sldId="8287"/>
            <ac:cxnSpMk id="33" creationId="{9EA80C93-0E2A-8B15-5F7D-2CD0FBBC98BE}"/>
          </ac:cxnSpMkLst>
        </pc:cxnChg>
        <pc:cxnChg chg="add mod">
          <ac:chgData name="Christophe JENTA" userId="8d1209f4831e9c53" providerId="LiveId" clId="{904B13E8-5561-4C71-BC7C-B64964A84905}" dt="2025-12-03T10:00:07.108" v="29350" actId="14100"/>
          <ac:cxnSpMkLst>
            <pc:docMk/>
            <pc:sldMk cId="4083788625" sldId="8287"/>
            <ac:cxnSpMk id="48" creationId="{F7617181-687F-FB36-1F61-F9258CAEB537}"/>
          </ac:cxnSpMkLst>
        </pc:cxnChg>
      </pc:sldChg>
      <pc:sldChg chg="addSp delSp modSp add mod">
        <pc:chgData name="Christophe JENTA" userId="8d1209f4831e9c53" providerId="LiveId" clId="{904B13E8-5561-4C71-BC7C-B64964A84905}" dt="2025-12-03T07:20:06.903" v="27490" actId="1076"/>
        <pc:sldMkLst>
          <pc:docMk/>
          <pc:sldMk cId="513834841" sldId="8288"/>
        </pc:sldMkLst>
        <pc:spChg chg="mod">
          <ac:chgData name="Christophe JENTA" userId="8d1209f4831e9c53" providerId="LiveId" clId="{904B13E8-5561-4C71-BC7C-B64964A84905}" dt="2025-12-02T08:05:38.477" v="22915"/>
          <ac:spMkLst>
            <pc:docMk/>
            <pc:sldMk cId="513834841" sldId="8288"/>
            <ac:spMk id="5" creationId="{47608B9E-F84E-0ED6-0CF8-A724BF8D6268}"/>
          </ac:spMkLst>
        </pc:spChg>
        <pc:spChg chg="add mod">
          <ac:chgData name="Christophe JENTA" userId="8d1209f4831e9c53" providerId="LiveId" clId="{904B13E8-5561-4C71-BC7C-B64964A84905}" dt="2025-12-03T07:19:53.548" v="27488" actId="1076"/>
          <ac:spMkLst>
            <pc:docMk/>
            <pc:sldMk cId="513834841" sldId="8288"/>
            <ac:spMk id="11" creationId="{07C8494F-E762-5E0B-E137-25E44F7EB700}"/>
          </ac:spMkLst>
        </pc:spChg>
        <pc:spChg chg="add mod">
          <ac:chgData name="Christophe JENTA" userId="8d1209f4831e9c53" providerId="LiveId" clId="{904B13E8-5561-4C71-BC7C-B64964A84905}" dt="2025-11-26T09:02:33.123" v="1669" actId="207"/>
          <ac:spMkLst>
            <pc:docMk/>
            <pc:sldMk cId="513834841" sldId="8288"/>
            <ac:spMk id="15" creationId="{FDA3DD3D-1189-F4D1-C07F-18AEFB93A769}"/>
          </ac:spMkLst>
        </pc:spChg>
        <pc:spChg chg="add mod">
          <ac:chgData name="Christophe JENTA" userId="8d1209f4831e9c53" providerId="LiveId" clId="{904B13E8-5561-4C71-BC7C-B64964A84905}" dt="2025-12-02T08:04:26.364" v="22913" actId="1076"/>
          <ac:spMkLst>
            <pc:docMk/>
            <pc:sldMk cId="513834841" sldId="8288"/>
            <ac:spMk id="17" creationId="{1A62C597-80A6-1F87-CEDB-12BCE083308B}"/>
          </ac:spMkLst>
        </pc:spChg>
        <pc:spChg chg="add mod">
          <ac:chgData name="Christophe JENTA" userId="8d1209f4831e9c53" providerId="LiveId" clId="{904B13E8-5561-4C71-BC7C-B64964A84905}" dt="2025-12-02T07:59:56.111" v="22813" actId="207"/>
          <ac:spMkLst>
            <pc:docMk/>
            <pc:sldMk cId="513834841" sldId="8288"/>
            <ac:spMk id="18" creationId="{5683B590-0F4E-105B-3382-5F1974F2AEFE}"/>
          </ac:spMkLst>
        </pc:spChg>
        <pc:cxnChg chg="add mod">
          <ac:chgData name="Christophe JENTA" userId="8d1209f4831e9c53" providerId="LiveId" clId="{904B13E8-5561-4C71-BC7C-B64964A84905}" dt="2025-12-03T07:20:06.903" v="27490" actId="1076"/>
          <ac:cxnSpMkLst>
            <pc:docMk/>
            <pc:sldMk cId="513834841" sldId="8288"/>
            <ac:cxnSpMk id="8" creationId="{4DB57513-FD05-B437-E9D4-EE6D6F84A0A1}"/>
          </ac:cxnSpMkLst>
        </pc:cxnChg>
      </pc:sldChg>
      <pc:sldChg chg="addSp delSp modSp add mod">
        <pc:chgData name="Christophe JENTA" userId="8d1209f4831e9c53" providerId="LiveId" clId="{904B13E8-5561-4C71-BC7C-B64964A84905}" dt="2025-12-03T07:31:42.777" v="27599" actId="1076"/>
        <pc:sldMkLst>
          <pc:docMk/>
          <pc:sldMk cId="2839203260" sldId="8289"/>
        </pc:sldMkLst>
        <pc:spChg chg="mod">
          <ac:chgData name="Christophe JENTA" userId="8d1209f4831e9c53" providerId="LiveId" clId="{904B13E8-5561-4C71-BC7C-B64964A84905}" dt="2025-12-03T07:20:45.852" v="27492" actId="20577"/>
          <ac:spMkLst>
            <pc:docMk/>
            <pc:sldMk cId="2839203260" sldId="8289"/>
            <ac:spMk id="5" creationId="{DEEB7BAC-E90F-F0A6-8744-C637D516489C}"/>
          </ac:spMkLst>
        </pc:spChg>
        <pc:spChg chg="mod">
          <ac:chgData name="Christophe JENTA" userId="8d1209f4831e9c53" providerId="LiveId" clId="{904B13E8-5561-4C71-BC7C-B64964A84905}" dt="2025-11-26T08:44:44.055" v="1556" actId="20577"/>
          <ac:spMkLst>
            <pc:docMk/>
            <pc:sldMk cId="2839203260" sldId="8289"/>
            <ac:spMk id="6" creationId="{573B68CA-1D37-F8EC-8D62-71AAE10B60AF}"/>
          </ac:spMkLst>
        </pc:spChg>
        <pc:spChg chg="add mod">
          <ac:chgData name="Christophe JENTA" userId="8d1209f4831e9c53" providerId="LiveId" clId="{904B13E8-5561-4C71-BC7C-B64964A84905}" dt="2025-11-26T08:44:34.906" v="1552" actId="113"/>
          <ac:spMkLst>
            <pc:docMk/>
            <pc:sldMk cId="2839203260" sldId="8289"/>
            <ac:spMk id="8" creationId="{CACC766D-69EC-0F1A-4608-262E15D9B3A6}"/>
          </ac:spMkLst>
        </pc:spChg>
        <pc:spChg chg="add mod">
          <ac:chgData name="Christophe JENTA" userId="8d1209f4831e9c53" providerId="LiveId" clId="{904B13E8-5561-4C71-BC7C-B64964A84905}" dt="2025-11-26T08:50:13.225" v="1604" actId="207"/>
          <ac:spMkLst>
            <pc:docMk/>
            <pc:sldMk cId="2839203260" sldId="8289"/>
            <ac:spMk id="9" creationId="{42C373AB-941D-4932-8995-EFA1B1A4DAF9}"/>
          </ac:spMkLst>
        </pc:spChg>
        <pc:spChg chg="mod">
          <ac:chgData name="Christophe JENTA" userId="8d1209f4831e9c53" providerId="LiveId" clId="{904B13E8-5561-4C71-BC7C-B64964A84905}" dt="2025-11-26T08:59:28.499" v="1661" actId="1076"/>
          <ac:spMkLst>
            <pc:docMk/>
            <pc:sldMk cId="2839203260" sldId="8289"/>
            <ac:spMk id="12" creationId="{D224FC51-1B76-55A6-6C9A-FC9DE0C53C0B}"/>
          </ac:spMkLst>
        </pc:spChg>
        <pc:spChg chg="add mod">
          <ac:chgData name="Christophe JENTA" userId="8d1209f4831e9c53" providerId="LiveId" clId="{904B13E8-5561-4C71-BC7C-B64964A84905}" dt="2025-11-26T08:50:45.497" v="1608" actId="1076"/>
          <ac:spMkLst>
            <pc:docMk/>
            <pc:sldMk cId="2839203260" sldId="8289"/>
            <ac:spMk id="13" creationId="{5B8836D4-A724-E7D8-846B-9ADE19764116}"/>
          </ac:spMkLst>
        </pc:spChg>
        <pc:picChg chg="add mod">
          <ac:chgData name="Christophe JENTA" userId="8d1209f4831e9c53" providerId="LiveId" clId="{904B13E8-5561-4C71-BC7C-B64964A84905}" dt="2025-12-03T07:31:42.777" v="27599" actId="1076"/>
          <ac:picMkLst>
            <pc:docMk/>
            <pc:sldMk cId="2839203260" sldId="8289"/>
            <ac:picMk id="2" creationId="{3E9D8036-5EED-0B4E-BB9C-F934930D84F4}"/>
          </ac:picMkLst>
        </pc:picChg>
        <pc:picChg chg="mod">
          <ac:chgData name="Christophe JENTA" userId="8d1209f4831e9c53" providerId="LiveId" clId="{904B13E8-5561-4C71-BC7C-B64964A84905}" dt="2025-12-02T08:11:29.134" v="23045" actId="14100"/>
          <ac:picMkLst>
            <pc:docMk/>
            <pc:sldMk cId="2839203260" sldId="8289"/>
            <ac:picMk id="11" creationId="{AE519938-D445-82E5-D515-BBCA8A959927}"/>
          </ac:picMkLst>
        </pc:picChg>
        <pc:cxnChg chg="mod">
          <ac:chgData name="Christophe JENTA" userId="8d1209f4831e9c53" providerId="LiveId" clId="{904B13E8-5561-4C71-BC7C-B64964A84905}" dt="2025-11-26T08:49:57.563" v="1600" actId="478"/>
          <ac:cxnSpMkLst>
            <pc:docMk/>
            <pc:sldMk cId="2839203260" sldId="8289"/>
            <ac:cxnSpMk id="10" creationId="{819C61A3-CCE0-0971-6F12-A3826050A4D6}"/>
          </ac:cxnSpMkLst>
        </pc:cxnChg>
        <pc:cxnChg chg="mod">
          <ac:chgData name="Christophe JENTA" userId="8d1209f4831e9c53" providerId="LiveId" clId="{904B13E8-5561-4C71-BC7C-B64964A84905}" dt="2025-11-26T08:50:50.188" v="1609" actId="14100"/>
          <ac:cxnSpMkLst>
            <pc:docMk/>
            <pc:sldMk cId="2839203260" sldId="8289"/>
            <ac:cxnSpMk id="16" creationId="{BD8162B7-DED5-5918-4D84-59411B588F02}"/>
          </ac:cxnSpMkLst>
        </pc:cxnChg>
      </pc:sldChg>
      <pc:sldChg chg="addSp delSp modSp add mod">
        <pc:chgData name="Christophe JENTA" userId="8d1209f4831e9c53" providerId="LiveId" clId="{904B13E8-5561-4C71-BC7C-B64964A84905}" dt="2025-12-03T09:29:17.034" v="28786" actId="1076"/>
        <pc:sldMkLst>
          <pc:docMk/>
          <pc:sldMk cId="1774280985" sldId="8290"/>
        </pc:sldMkLst>
        <pc:spChg chg="del">
          <ac:chgData name="Christophe JENTA" userId="8d1209f4831e9c53" providerId="LiveId" clId="{904B13E8-5561-4C71-BC7C-B64964A84905}" dt="2025-12-03T07:55:57.941" v="27838" actId="478"/>
          <ac:spMkLst>
            <pc:docMk/>
            <pc:sldMk cId="1774280985" sldId="8290"/>
            <ac:spMk id="2" creationId="{0F44BA00-290B-DAF4-67B9-E9BF2133CEBC}"/>
          </ac:spMkLst>
        </pc:spChg>
        <pc:spChg chg="mod">
          <ac:chgData name="Christophe JENTA" userId="8d1209f4831e9c53" providerId="LiveId" clId="{904B13E8-5561-4C71-BC7C-B64964A84905}" dt="2025-12-03T07:55:22.111" v="27831" actId="20577"/>
          <ac:spMkLst>
            <pc:docMk/>
            <pc:sldMk cId="1774280985" sldId="8290"/>
            <ac:spMk id="5" creationId="{59445A04-52A1-2260-F223-003FEAB357E3}"/>
          </ac:spMkLst>
        </pc:spChg>
        <pc:spChg chg="add mod">
          <ac:chgData name="Christophe JENTA" userId="8d1209f4831e9c53" providerId="LiveId" clId="{904B13E8-5561-4C71-BC7C-B64964A84905}" dt="2025-11-26T08:46:44.083" v="1572"/>
          <ac:spMkLst>
            <pc:docMk/>
            <pc:sldMk cId="1774280985" sldId="8290"/>
            <ac:spMk id="6" creationId="{3FBC6024-2DE9-012A-9C4C-4504F55F1B8B}"/>
          </ac:spMkLst>
        </pc:spChg>
        <pc:spChg chg="add mod">
          <ac:chgData name="Christophe JENTA" userId="8d1209f4831e9c53" providerId="LiveId" clId="{904B13E8-5561-4C71-BC7C-B64964A84905}" dt="2025-11-26T08:47:21.651" v="1576" actId="20577"/>
          <ac:spMkLst>
            <pc:docMk/>
            <pc:sldMk cId="1774280985" sldId="8290"/>
            <ac:spMk id="11" creationId="{6A5110CA-FF55-D4DB-4EDE-8D24DA340542}"/>
          </ac:spMkLst>
        </pc:spChg>
        <pc:spChg chg="add mod">
          <ac:chgData name="Christophe JENTA" userId="8d1209f4831e9c53" providerId="LiveId" clId="{904B13E8-5561-4C71-BC7C-B64964A84905}" dt="2025-11-26T08:48:03.639" v="1581" actId="207"/>
          <ac:spMkLst>
            <pc:docMk/>
            <pc:sldMk cId="1774280985" sldId="8290"/>
            <ac:spMk id="13" creationId="{1D8C0288-6816-5032-E107-5B0CBEB36B0C}"/>
          </ac:spMkLst>
        </pc:spChg>
        <pc:spChg chg="add del mod">
          <ac:chgData name="Christophe JENTA" userId="8d1209f4831e9c53" providerId="LiveId" clId="{904B13E8-5561-4C71-BC7C-B64964A84905}" dt="2025-12-03T07:22:48.394" v="27527" actId="478"/>
          <ac:spMkLst>
            <pc:docMk/>
            <pc:sldMk cId="1774280985" sldId="8290"/>
            <ac:spMk id="14" creationId="{4CDB97F8-CB5C-4998-C508-4FC46A797AE1}"/>
          </ac:spMkLst>
        </pc:spChg>
        <pc:spChg chg="del">
          <ac:chgData name="Christophe JENTA" userId="8d1209f4831e9c53" providerId="LiveId" clId="{904B13E8-5561-4C71-BC7C-B64964A84905}" dt="2025-12-03T07:23:11.838" v="27535" actId="478"/>
          <ac:spMkLst>
            <pc:docMk/>
            <pc:sldMk cId="1774280985" sldId="8290"/>
            <ac:spMk id="15" creationId="{5973FE9F-7B3B-DEAA-4E85-D78EC8F62353}"/>
          </ac:spMkLst>
        </pc:spChg>
        <pc:spChg chg="del mod">
          <ac:chgData name="Christophe JENTA" userId="8d1209f4831e9c53" providerId="LiveId" clId="{904B13E8-5561-4C71-BC7C-B64964A84905}" dt="2025-12-03T07:23:48.938" v="27538" actId="478"/>
          <ac:spMkLst>
            <pc:docMk/>
            <pc:sldMk cId="1774280985" sldId="8290"/>
            <ac:spMk id="16" creationId="{72B5AA7D-282B-5659-6426-5D5B8486FD1A}"/>
          </ac:spMkLst>
        </pc:spChg>
        <pc:spChg chg="del mod">
          <ac:chgData name="Christophe JENTA" userId="8d1209f4831e9c53" providerId="LiveId" clId="{904B13E8-5561-4C71-BC7C-B64964A84905}" dt="2025-12-03T07:24:23.695" v="27547" actId="478"/>
          <ac:spMkLst>
            <pc:docMk/>
            <pc:sldMk cId="1774280985" sldId="8290"/>
            <ac:spMk id="17" creationId="{6CF868E5-9C6D-B65A-AB4D-F20141DB3F48}"/>
          </ac:spMkLst>
        </pc:spChg>
        <pc:spChg chg="del mod">
          <ac:chgData name="Christophe JENTA" userId="8d1209f4831e9c53" providerId="LiveId" clId="{904B13E8-5561-4C71-BC7C-B64964A84905}" dt="2025-12-03T07:25:22.200" v="27558" actId="478"/>
          <ac:spMkLst>
            <pc:docMk/>
            <pc:sldMk cId="1774280985" sldId="8290"/>
            <ac:spMk id="18" creationId="{9AD57039-E315-40FC-5B97-FFB6D0FD5BF1}"/>
          </ac:spMkLst>
        </pc:spChg>
        <pc:spChg chg="mod">
          <ac:chgData name="Christophe JENTA" userId="8d1209f4831e9c53" providerId="LiveId" clId="{904B13E8-5561-4C71-BC7C-B64964A84905}" dt="2025-11-26T08:46:20.730" v="1568" actId="207"/>
          <ac:spMkLst>
            <pc:docMk/>
            <pc:sldMk cId="1774280985" sldId="8290"/>
            <ac:spMk id="19" creationId="{FDDE458F-2702-AB39-8603-ECC631B5544E}"/>
          </ac:spMkLst>
        </pc:spChg>
        <pc:spChg chg="add mod">
          <ac:chgData name="Christophe JENTA" userId="8d1209f4831e9c53" providerId="LiveId" clId="{904B13E8-5561-4C71-BC7C-B64964A84905}" dt="2025-12-03T07:55:06.338" v="27827" actId="1076"/>
          <ac:spMkLst>
            <pc:docMk/>
            <pc:sldMk cId="1774280985" sldId="8290"/>
            <ac:spMk id="20" creationId="{241DA751-1E96-5E34-81CD-9352E3536376}"/>
          </ac:spMkLst>
        </pc:spChg>
        <pc:spChg chg="mod">
          <ac:chgData name="Christophe JENTA" userId="8d1209f4831e9c53" providerId="LiveId" clId="{904B13E8-5561-4C71-BC7C-B64964A84905}" dt="2025-11-26T08:52:00.256" v="1637" actId="1076"/>
          <ac:spMkLst>
            <pc:docMk/>
            <pc:sldMk cId="1774280985" sldId="8290"/>
            <ac:spMk id="22" creationId="{418A0ABC-8344-0194-B8ED-D5B9118A30E3}"/>
          </ac:spMkLst>
        </pc:spChg>
        <pc:spChg chg="add mod">
          <ac:chgData name="Christophe JENTA" userId="8d1209f4831e9c53" providerId="LiveId" clId="{904B13E8-5561-4C71-BC7C-B64964A84905}" dt="2025-12-03T07:22:22.613" v="27520"/>
          <ac:spMkLst>
            <pc:docMk/>
            <pc:sldMk cId="1774280985" sldId="8290"/>
            <ac:spMk id="23" creationId="{66A39183-33E9-03AD-CF9B-804CF8F6F5E2}"/>
          </ac:spMkLst>
        </pc:spChg>
        <pc:spChg chg="add mod">
          <ac:chgData name="Christophe JENTA" userId="8d1209f4831e9c53" providerId="LiveId" clId="{904B13E8-5561-4C71-BC7C-B64964A84905}" dt="2025-12-03T07:55:34.826" v="27834" actId="1076"/>
          <ac:spMkLst>
            <pc:docMk/>
            <pc:sldMk cId="1774280985" sldId="8290"/>
            <ac:spMk id="24" creationId="{E8484B70-F14C-3CF8-8E34-9BCA23036250}"/>
          </ac:spMkLst>
        </pc:spChg>
        <pc:spChg chg="add mod">
          <ac:chgData name="Christophe JENTA" userId="8d1209f4831e9c53" providerId="LiveId" clId="{904B13E8-5561-4C71-BC7C-B64964A84905}" dt="2025-12-03T07:55:31.396" v="27833" actId="1076"/>
          <ac:spMkLst>
            <pc:docMk/>
            <pc:sldMk cId="1774280985" sldId="8290"/>
            <ac:spMk id="25" creationId="{E0CAE555-7FF8-1F37-9CAB-E1EF8F8AA751}"/>
          </ac:spMkLst>
        </pc:spChg>
        <pc:spChg chg="add del mod">
          <ac:chgData name="Christophe JENTA" userId="8d1209f4831e9c53" providerId="LiveId" clId="{904B13E8-5561-4C71-BC7C-B64964A84905}" dt="2025-12-03T07:24:32.879" v="27549" actId="478"/>
          <ac:spMkLst>
            <pc:docMk/>
            <pc:sldMk cId="1774280985" sldId="8290"/>
            <ac:spMk id="26" creationId="{E3EC3355-F201-D079-2A71-6E03DB710816}"/>
          </ac:spMkLst>
        </pc:spChg>
        <pc:spChg chg="add mod">
          <ac:chgData name="Christophe JENTA" userId="8d1209f4831e9c53" providerId="LiveId" clId="{904B13E8-5561-4C71-BC7C-B64964A84905}" dt="2025-12-03T07:55:45.607" v="27836" actId="1076"/>
          <ac:spMkLst>
            <pc:docMk/>
            <pc:sldMk cId="1774280985" sldId="8290"/>
            <ac:spMk id="27" creationId="{C545450F-B2CD-2D01-16F5-8C0B0002F61D}"/>
          </ac:spMkLst>
        </pc:spChg>
        <pc:spChg chg="mod">
          <ac:chgData name="Christophe JENTA" userId="8d1209f4831e9c53" providerId="LiveId" clId="{904B13E8-5561-4C71-BC7C-B64964A84905}" dt="2025-11-26T08:46:13.844" v="1565" actId="1076"/>
          <ac:spMkLst>
            <pc:docMk/>
            <pc:sldMk cId="1774280985" sldId="8290"/>
            <ac:spMk id="29" creationId="{8DB4816D-1BD9-9D83-1EDC-CDBC6916DBD2}"/>
          </ac:spMkLst>
        </pc:spChg>
        <pc:spChg chg="add del mod">
          <ac:chgData name="Christophe JENTA" userId="8d1209f4831e9c53" providerId="LiveId" clId="{904B13E8-5561-4C71-BC7C-B64964A84905}" dt="2025-12-03T07:24:58.847" v="27554" actId="478"/>
          <ac:spMkLst>
            <pc:docMk/>
            <pc:sldMk cId="1774280985" sldId="8290"/>
            <ac:spMk id="30" creationId="{8BE33936-6752-87AA-35A0-7213C14DE3B6}"/>
          </ac:spMkLst>
        </pc:spChg>
        <pc:spChg chg="mod">
          <ac:chgData name="Christophe JENTA" userId="8d1209f4831e9c53" providerId="LiveId" clId="{904B13E8-5561-4C71-BC7C-B64964A84905}" dt="2025-12-03T07:24:00.070" v="27539" actId="207"/>
          <ac:spMkLst>
            <pc:docMk/>
            <pc:sldMk cId="1774280985" sldId="8290"/>
            <ac:spMk id="32" creationId="{D183FE76-CAD9-10A1-3EF5-C53542839853}"/>
          </ac:spMkLst>
        </pc:spChg>
        <pc:spChg chg="mod">
          <ac:chgData name="Christophe JENTA" userId="8d1209f4831e9c53" providerId="LiveId" clId="{904B13E8-5561-4C71-BC7C-B64964A84905}" dt="2025-12-03T07:25:09.880" v="27555" actId="207"/>
          <ac:spMkLst>
            <pc:docMk/>
            <pc:sldMk cId="1774280985" sldId="8290"/>
            <ac:spMk id="33" creationId="{29626D99-8602-7315-C79E-4FE87C3C7EF4}"/>
          </ac:spMkLst>
        </pc:spChg>
        <pc:spChg chg="add mod">
          <ac:chgData name="Christophe JENTA" userId="8d1209f4831e9c53" providerId="LiveId" clId="{904B13E8-5561-4C71-BC7C-B64964A84905}" dt="2025-12-03T07:55:50.413" v="27837" actId="1076"/>
          <ac:spMkLst>
            <pc:docMk/>
            <pc:sldMk cId="1774280985" sldId="8290"/>
            <ac:spMk id="34" creationId="{EF1895FB-0807-EDB8-335B-2449810F925D}"/>
          </ac:spMkLst>
        </pc:spChg>
        <pc:spChg chg="add mod">
          <ac:chgData name="Christophe JENTA" userId="8d1209f4831e9c53" providerId="LiveId" clId="{904B13E8-5561-4C71-BC7C-B64964A84905}" dt="2025-12-03T07:55:42.620" v="27835" actId="1076"/>
          <ac:spMkLst>
            <pc:docMk/>
            <pc:sldMk cId="1774280985" sldId="8290"/>
            <ac:spMk id="36" creationId="{0879630A-F0A5-EDE9-B24C-48B43EA10545}"/>
          </ac:spMkLst>
        </pc:spChg>
        <pc:spChg chg="add mod">
          <ac:chgData name="Christophe JENTA" userId="8d1209f4831e9c53" providerId="LiveId" clId="{904B13E8-5561-4C71-BC7C-B64964A84905}" dt="2025-12-03T07:55:59.626" v="27839"/>
          <ac:spMkLst>
            <pc:docMk/>
            <pc:sldMk cId="1774280985" sldId="8290"/>
            <ac:spMk id="41" creationId="{F9170D12-BAE4-36B7-351B-6CE510C498BF}"/>
          </ac:spMkLst>
        </pc:spChg>
        <pc:spChg chg="mod">
          <ac:chgData name="Christophe JENTA" userId="8d1209f4831e9c53" providerId="LiveId" clId="{904B13E8-5561-4C71-BC7C-B64964A84905}" dt="2025-12-02T09:24:15.521" v="23610" actId="1076"/>
          <ac:spMkLst>
            <pc:docMk/>
            <pc:sldMk cId="1774280985" sldId="8290"/>
            <ac:spMk id="63" creationId="{A7AFB90D-A40D-0FFE-5C13-6F812568A1EE}"/>
          </ac:spMkLst>
        </pc:spChg>
        <pc:picChg chg="add mod">
          <ac:chgData name="Christophe JENTA" userId="8d1209f4831e9c53" providerId="LiveId" clId="{904B13E8-5561-4C71-BC7C-B64964A84905}" dt="2025-12-03T07:49:12.542" v="27677" actId="1076"/>
          <ac:picMkLst>
            <pc:docMk/>
            <pc:sldMk cId="1774280985" sldId="8290"/>
            <ac:picMk id="40" creationId="{4B6D2EEC-B324-35A5-A7AD-7250E1A6965F}"/>
          </ac:picMkLst>
        </pc:picChg>
        <pc:picChg chg="mod">
          <ac:chgData name="Christophe JENTA" userId="8d1209f4831e9c53" providerId="LiveId" clId="{904B13E8-5561-4C71-BC7C-B64964A84905}" dt="2025-12-03T09:29:17.034" v="28786" actId="1076"/>
          <ac:picMkLst>
            <pc:docMk/>
            <pc:sldMk cId="1774280985" sldId="8290"/>
            <ac:picMk id="60" creationId="{B4A40BF6-BED8-4C8C-9D36-8939735F5A34}"/>
          </ac:picMkLst>
        </pc:picChg>
        <pc:cxnChg chg="mod">
          <ac:chgData name="Christophe JENTA" userId="8d1209f4831e9c53" providerId="LiveId" clId="{904B13E8-5561-4C71-BC7C-B64964A84905}" dt="2025-11-26T08:47:48.393" v="1578" actId="478"/>
          <ac:cxnSpMkLst>
            <pc:docMk/>
            <pc:sldMk cId="1774280985" sldId="8290"/>
            <ac:cxnSpMk id="7" creationId="{E750857B-952A-51B8-A31B-E2CD03E0E362}"/>
          </ac:cxnSpMkLst>
        </pc:cxnChg>
        <pc:cxnChg chg="mod">
          <ac:chgData name="Christophe JENTA" userId="8d1209f4831e9c53" providerId="LiveId" clId="{904B13E8-5561-4C71-BC7C-B64964A84905}" dt="2025-12-02T09:24:18.600" v="23611" actId="14100"/>
          <ac:cxnSpMkLst>
            <pc:docMk/>
            <pc:sldMk cId="1774280985" sldId="8290"/>
            <ac:cxnSpMk id="21" creationId="{441E17E5-4F2A-DE1F-5700-1D40FFF79989}"/>
          </ac:cxnSpMkLst>
        </pc:cxnChg>
      </pc:sldChg>
      <pc:sldChg chg="addSp delSp modSp add mod">
        <pc:chgData name="Christophe JENTA" userId="8d1209f4831e9c53" providerId="LiveId" clId="{904B13E8-5561-4C71-BC7C-B64964A84905}" dt="2025-12-03T09:50:00.043" v="29149" actId="20577"/>
        <pc:sldMkLst>
          <pc:docMk/>
          <pc:sldMk cId="4016833743" sldId="8291"/>
        </pc:sldMkLst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4" creationId="{61ECB7FB-BAB6-3190-1EB5-EB8D900878E9}"/>
          </ac:spMkLst>
        </pc:spChg>
        <pc:spChg chg="mod">
          <ac:chgData name="Christophe JENTA" userId="8d1209f4831e9c53" providerId="LiveId" clId="{904B13E8-5561-4C71-BC7C-B64964A84905}" dt="2025-12-03T09:50:00.043" v="29149" actId="20577"/>
          <ac:spMkLst>
            <pc:docMk/>
            <pc:sldMk cId="4016833743" sldId="8291"/>
            <ac:spMk id="5" creationId="{26928EA3-5CC1-710A-1865-95EC136F933C}"/>
          </ac:spMkLst>
        </pc:spChg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6" creationId="{3E15EFEC-F3D4-1309-0092-A21808346A7A}"/>
          </ac:spMkLst>
        </pc:spChg>
        <pc:spChg chg="add del mod">
          <ac:chgData name="Christophe JENTA" userId="8d1209f4831e9c53" providerId="LiveId" clId="{904B13E8-5561-4C71-BC7C-B64964A84905}" dt="2025-12-03T09:18:57.948" v="28705" actId="478"/>
          <ac:spMkLst>
            <pc:docMk/>
            <pc:sldMk cId="4016833743" sldId="8291"/>
            <ac:spMk id="7" creationId="{ED2D3DEF-7194-AA49-7978-836F87A5D940}"/>
          </ac:spMkLst>
        </pc:spChg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8" creationId="{1B361CFB-1F2B-F1C5-38F9-B0B9C37FD6BE}"/>
          </ac:spMkLst>
        </pc:spChg>
        <pc:spChg chg="del mod">
          <ac:chgData name="Christophe JENTA" userId="8d1209f4831e9c53" providerId="LiveId" clId="{904B13E8-5561-4C71-BC7C-B64964A84905}" dt="2025-12-03T09:18:48.758" v="28700" actId="478"/>
          <ac:spMkLst>
            <pc:docMk/>
            <pc:sldMk cId="4016833743" sldId="8291"/>
            <ac:spMk id="9" creationId="{4E8E8332-3938-A130-5172-75119DFFDAF5}"/>
          </ac:spMkLst>
        </pc:spChg>
        <pc:spChg chg="mod">
          <ac:chgData name="Christophe JENTA" userId="8d1209f4831e9c53" providerId="LiveId" clId="{904B13E8-5561-4C71-BC7C-B64964A84905}" dt="2025-11-26T08:40:45.270" v="1528" actId="1076"/>
          <ac:spMkLst>
            <pc:docMk/>
            <pc:sldMk cId="4016833743" sldId="8291"/>
            <ac:spMk id="14" creationId="{44529661-CE8E-AA70-5122-183CF352DCF0}"/>
          </ac:spMkLst>
        </pc:spChg>
        <pc:spChg chg="mod">
          <ac:chgData name="Christophe JENTA" userId="8d1209f4831e9c53" providerId="LiveId" clId="{904B13E8-5561-4C71-BC7C-B64964A84905}" dt="2025-11-26T08:40:48.611" v="1529" actId="1076"/>
          <ac:spMkLst>
            <pc:docMk/>
            <pc:sldMk cId="4016833743" sldId="8291"/>
            <ac:spMk id="15" creationId="{A2BB0991-DF8A-DF1A-5F6F-95139A38044D}"/>
          </ac:spMkLst>
        </pc:spChg>
        <pc:spChg chg="mod">
          <ac:chgData name="Christophe JENTA" userId="8d1209f4831e9c53" providerId="LiveId" clId="{904B13E8-5561-4C71-BC7C-B64964A84905}" dt="2025-11-26T08:40:51.384" v="1530" actId="1076"/>
          <ac:spMkLst>
            <pc:docMk/>
            <pc:sldMk cId="4016833743" sldId="8291"/>
            <ac:spMk id="16" creationId="{AD13FD01-0936-D36B-8319-F148FFE7BE72}"/>
          </ac:spMkLst>
        </pc:spChg>
        <pc:spChg chg="add del mod">
          <ac:chgData name="Christophe JENTA" userId="8d1209f4831e9c53" providerId="LiveId" clId="{904B13E8-5561-4C71-BC7C-B64964A84905}" dt="2025-12-03T09:18:54.504" v="28703" actId="478"/>
          <ac:spMkLst>
            <pc:docMk/>
            <pc:sldMk cId="4016833743" sldId="8291"/>
            <ac:spMk id="17" creationId="{E352644C-F52D-4AA3-BF0F-E75398C5B4FB}"/>
          </ac:spMkLst>
        </pc:spChg>
        <pc:spChg chg="add del mod">
          <ac:chgData name="Christophe JENTA" userId="8d1209f4831e9c53" providerId="LiveId" clId="{904B13E8-5561-4C71-BC7C-B64964A84905}" dt="2025-12-03T09:18:53.339" v="28702" actId="478"/>
          <ac:spMkLst>
            <pc:docMk/>
            <pc:sldMk cId="4016833743" sldId="8291"/>
            <ac:spMk id="19" creationId="{D704E0B8-FBE8-CF9E-E597-99C1AD11F41C}"/>
          </ac:spMkLst>
        </pc:spChg>
        <pc:spChg chg="add mod">
          <ac:chgData name="Christophe JENTA" userId="8d1209f4831e9c53" providerId="LiveId" clId="{904B13E8-5561-4C71-BC7C-B64964A84905}" dt="2025-11-26T08:41:46.206" v="1541" actId="1076"/>
          <ac:spMkLst>
            <pc:docMk/>
            <pc:sldMk cId="4016833743" sldId="8291"/>
            <ac:spMk id="20" creationId="{15A23AB6-A71A-3307-664D-1775A379E57D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1" creationId="{C98A0883-5EA7-D333-C11D-D4A7FF9E8FE2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2" creationId="{2470AEED-9F9D-8854-239F-3B70566C721B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3" creationId="{A084F617-E3B0-251C-08FE-8D812E6EAECE}"/>
          </ac:spMkLst>
        </pc:spChg>
        <pc:spChg chg="add del mod">
          <ac:chgData name="Christophe JENTA" userId="8d1209f4831e9c53" providerId="LiveId" clId="{904B13E8-5561-4C71-BC7C-B64964A84905}" dt="2025-12-03T09:18:53.339" v="28702" actId="478"/>
          <ac:spMkLst>
            <pc:docMk/>
            <pc:sldMk cId="4016833743" sldId="8291"/>
            <ac:spMk id="28" creationId="{AF3B2659-4727-6C00-5225-E1697E8BD02A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9" creationId="{2274A44A-E8E9-CE67-E6F4-3F683D70B24A}"/>
          </ac:spMkLst>
        </pc:spChg>
        <pc:spChg chg="add del mod">
          <ac:chgData name="Christophe JENTA" userId="8d1209f4831e9c53" providerId="LiveId" clId="{904B13E8-5561-4C71-BC7C-B64964A84905}" dt="2025-12-03T09:18:18.148" v="28696" actId="478"/>
          <ac:spMkLst>
            <pc:docMk/>
            <pc:sldMk cId="4016833743" sldId="8291"/>
            <ac:spMk id="30" creationId="{1515B863-67B8-E4FA-256D-A126FD408FB4}"/>
          </ac:spMkLst>
        </pc:spChg>
        <pc:spChg chg="add del mod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31" creationId="{FC730D88-F605-0691-F83D-D2A8E9BC41C2}"/>
          </ac:spMkLst>
        </pc:spChg>
        <pc:spChg chg="add mod">
          <ac:chgData name="Christophe JENTA" userId="8d1209f4831e9c53" providerId="LiveId" clId="{904B13E8-5561-4C71-BC7C-B64964A84905}" dt="2025-11-26T09:37:58.800" v="2173"/>
          <ac:spMkLst>
            <pc:docMk/>
            <pc:sldMk cId="4016833743" sldId="8291"/>
            <ac:spMk id="33" creationId="{353CF41A-8AC7-4B1B-750D-A118F7502798}"/>
          </ac:spMkLst>
        </pc:spChg>
        <pc:spChg chg="add mod">
          <ac:chgData name="Christophe JENTA" userId="8d1209f4831e9c53" providerId="LiveId" clId="{904B13E8-5561-4C71-BC7C-B64964A84905}" dt="2025-11-26T09:37:58.800" v="2173"/>
          <ac:spMkLst>
            <pc:docMk/>
            <pc:sldMk cId="4016833743" sldId="8291"/>
            <ac:spMk id="34" creationId="{E39BA6C5-A462-23C9-7B02-3DF80ED0E174}"/>
          </ac:spMkLst>
        </pc:spChg>
        <pc:spChg chg="add mod">
          <ac:chgData name="Christophe JENTA" userId="8d1209f4831e9c53" providerId="LiveId" clId="{904B13E8-5561-4C71-BC7C-B64964A84905}" dt="2025-12-03T09:19:10.657" v="28708" actId="1076"/>
          <ac:spMkLst>
            <pc:docMk/>
            <pc:sldMk cId="4016833743" sldId="8291"/>
            <ac:spMk id="35" creationId="{DB358665-84E3-67F0-FAD2-88B385C4C226}"/>
          </ac:spMkLst>
        </pc:spChg>
        <pc:spChg chg="mod">
          <ac:chgData name="Christophe JENTA" userId="8d1209f4831e9c53" providerId="LiveId" clId="{904B13E8-5561-4C71-BC7C-B64964A84905}" dt="2025-11-26T08:40:17.788" v="1522" actId="20577"/>
          <ac:spMkLst>
            <pc:docMk/>
            <pc:sldMk cId="4016833743" sldId="8291"/>
            <ac:spMk id="36" creationId="{5232AE08-77A1-775E-7440-F272FC7F625E}"/>
          </ac:spMkLst>
        </pc:spChg>
        <pc:spChg chg="mod">
          <ac:chgData name="Christophe JENTA" userId="8d1209f4831e9c53" providerId="LiveId" clId="{904B13E8-5561-4C71-BC7C-B64964A84905}" dt="2025-11-26T08:40:27.410" v="1524" actId="20577"/>
          <ac:spMkLst>
            <pc:docMk/>
            <pc:sldMk cId="4016833743" sldId="8291"/>
            <ac:spMk id="37" creationId="{2D67B750-3AD5-9182-A191-3C25A20A59C0}"/>
          </ac:spMkLst>
        </pc:spChg>
        <pc:spChg chg="mod">
          <ac:chgData name="Christophe JENTA" userId="8d1209f4831e9c53" providerId="LiveId" clId="{904B13E8-5561-4C71-BC7C-B64964A84905}" dt="2025-11-26T09:10:00.426" v="1724" actId="1076"/>
          <ac:spMkLst>
            <pc:docMk/>
            <pc:sldMk cId="4016833743" sldId="8291"/>
            <ac:spMk id="39" creationId="{53E97DFB-FBEB-95A6-EF50-D3CAC1359368}"/>
          </ac:spMkLst>
        </pc:spChg>
        <pc:spChg chg="add mod">
          <ac:chgData name="Christophe JENTA" userId="8d1209f4831e9c53" providerId="LiveId" clId="{904B13E8-5561-4C71-BC7C-B64964A84905}" dt="2025-12-03T09:49:02.330" v="29143" actId="1076"/>
          <ac:spMkLst>
            <pc:docMk/>
            <pc:sldMk cId="4016833743" sldId="8291"/>
            <ac:spMk id="40" creationId="{0955D6D7-8D0E-2356-AEA8-81FB697AB27A}"/>
          </ac:spMkLst>
        </pc:spChg>
        <pc:spChg chg="add mod">
          <ac:chgData name="Christophe JENTA" userId="8d1209f4831e9c53" providerId="LiveId" clId="{904B13E8-5561-4C71-BC7C-B64964A84905}" dt="2025-12-03T09:49:07.601" v="29144" actId="1076"/>
          <ac:spMkLst>
            <pc:docMk/>
            <pc:sldMk cId="4016833743" sldId="8291"/>
            <ac:spMk id="41" creationId="{56C4F7AE-622A-384E-B81B-1A25D6865DE8}"/>
          </ac:spMkLst>
        </pc:spChg>
        <pc:spChg chg="add mod">
          <ac:chgData name="Christophe JENTA" userId="8d1209f4831e9c53" providerId="LiveId" clId="{904B13E8-5561-4C71-BC7C-B64964A84905}" dt="2025-12-03T09:21:34.241" v="28734" actId="20577"/>
          <ac:spMkLst>
            <pc:docMk/>
            <pc:sldMk cId="4016833743" sldId="8291"/>
            <ac:spMk id="42" creationId="{5FE9BCFA-2F89-9271-DF01-64D7028BFC6E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3" creationId="{AB30605B-6775-447D-8401-F1CB0D77E79B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4" creationId="{0F6EDC20-8167-8F90-7A6B-EDCD7574FADD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5" creationId="{5E032180-0D3E-F26D-4D7E-6DEF85EAFC0F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6" creationId="{F993AD54-1857-8DFF-91A0-6EFBD8685197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7" creationId="{DF6DF67A-8F85-4DA7-E7D4-675C6246088B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8" creationId="{5145D975-0689-77EA-5A65-92BA8CD34859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9" creationId="{402D9ECC-6B95-90EE-FAB0-F281D4ACD0E5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50" creationId="{E53605CD-8346-44A1-AF1A-31607F0651D4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51" creationId="{6046D2E1-E884-0E80-21FC-95FEBC73B9B0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52" creationId="{D1880EAD-7808-9FC4-29BB-41BB9CFA5954}"/>
          </ac:spMkLst>
        </pc:spChg>
        <pc:spChg chg="add del mod">
          <ac:chgData name="Christophe JENTA" userId="8d1209f4831e9c53" providerId="LiveId" clId="{904B13E8-5561-4C71-BC7C-B64964A84905}" dt="2025-12-03T09:29:36.453" v="28790" actId="21"/>
          <ac:spMkLst>
            <pc:docMk/>
            <pc:sldMk cId="4016833743" sldId="8291"/>
            <ac:spMk id="53" creationId="{4D213B2A-F773-8424-2F33-27C2619BA90E}"/>
          </ac:spMkLst>
        </pc:spChg>
        <pc:spChg chg="add del mod">
          <ac:chgData name="Christophe JENTA" userId="8d1209f4831e9c53" providerId="LiveId" clId="{904B13E8-5561-4C71-BC7C-B64964A84905}" dt="2025-12-03T09:29:32.441" v="28788" actId="21"/>
          <ac:spMkLst>
            <pc:docMk/>
            <pc:sldMk cId="4016833743" sldId="8291"/>
            <ac:spMk id="54" creationId="{13E5B432-66B3-5AE2-C2DD-69D3C8CC1529}"/>
          </ac:spMkLst>
        </pc:spChg>
        <pc:spChg chg="add mod">
          <ac:chgData name="Christophe JENTA" userId="8d1209f4831e9c53" providerId="LiveId" clId="{904B13E8-5561-4C71-BC7C-B64964A84905}" dt="2025-12-03T09:29:00.776" v="28784"/>
          <ac:spMkLst>
            <pc:docMk/>
            <pc:sldMk cId="4016833743" sldId="8291"/>
            <ac:spMk id="58" creationId="{93322C58-AD39-A236-4146-9679BECB5027}"/>
          </ac:spMkLst>
        </pc:spChg>
        <pc:spChg chg="add mod">
          <ac:chgData name="Christophe JENTA" userId="8d1209f4831e9c53" providerId="LiveId" clId="{904B13E8-5561-4C71-BC7C-B64964A84905}" dt="2025-12-03T09:29:00.776" v="28784"/>
          <ac:spMkLst>
            <pc:docMk/>
            <pc:sldMk cId="4016833743" sldId="8291"/>
            <ac:spMk id="60" creationId="{818E3781-0D7E-D9ED-E15D-6F98B48E7D1C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61" creationId="{E9D2E250-9F26-751B-2B32-7805B77D4AC4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62" creationId="{25CDDD84-75CD-6CFA-F46F-1DF671485258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130" creationId="{44C2B1F2-941E-D49A-BF8D-591E4DD3D646}"/>
          </ac:spMkLst>
        </pc:spChg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131" creationId="{587D21B8-61AB-8E85-1295-AD8B7AA8B6F1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134" creationId="{740AAF1C-0ABC-B1E7-0C4B-D97B91364164}"/>
          </ac:spMkLst>
        </pc:spChg>
        <pc:spChg chg="add mod">
          <ac:chgData name="Christophe JENTA" userId="8d1209f4831e9c53" providerId="LiveId" clId="{904B13E8-5561-4C71-BC7C-B64964A84905}" dt="2025-12-03T09:29:33.204" v="28789"/>
          <ac:spMkLst>
            <pc:docMk/>
            <pc:sldMk cId="4016833743" sldId="8291"/>
            <ac:spMk id="135" creationId="{13E5B432-66B3-5AE2-C2DD-69D3C8CC1529}"/>
          </ac:spMkLst>
        </pc:spChg>
        <pc:spChg chg="add mod">
          <ac:chgData name="Christophe JENTA" userId="8d1209f4831e9c53" providerId="LiveId" clId="{904B13E8-5561-4C71-BC7C-B64964A84905}" dt="2025-12-03T09:29:36.903" v="28791"/>
          <ac:spMkLst>
            <pc:docMk/>
            <pc:sldMk cId="4016833743" sldId="8291"/>
            <ac:spMk id="136" creationId="{4D213B2A-F773-8424-2F33-27C2619BA90E}"/>
          </ac:spMkLst>
        </pc:spChg>
        <pc:spChg chg="add mod">
          <ac:chgData name="Christophe JENTA" userId="8d1209f4831e9c53" providerId="LiveId" clId="{904B13E8-5561-4C71-BC7C-B64964A84905}" dt="2025-12-03T09:49:16.112" v="29146" actId="1076"/>
          <ac:spMkLst>
            <pc:docMk/>
            <pc:sldMk cId="4016833743" sldId="8291"/>
            <ac:spMk id="137" creationId="{D376C845-ADA0-183B-86DD-33D26B194F27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3" creationId="{8C2465A8-8362-4CA5-3080-7431DF69DF6F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5" creationId="{EECC2425-3BEF-3041-078F-9BE2714D3B94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6" creationId="{ECC28680-95C5-33E6-9079-9E1891A8DD3D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7" creationId="{AFDC7F1B-CB11-DA75-3B3E-7B9EB0AE1A46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54" creationId="{2B5F9B1F-8CE0-0FE1-A03B-D852232360D6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62" creationId="{9EC433D7-DE21-DFD2-FFA4-E66DE2802982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67" creationId="{A5CEFD7A-EEEA-31B0-3C9B-C964A84E9487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70" creationId="{7824D00B-F26F-90DD-8F16-C68838AEFD5D}"/>
          </ac:spMkLst>
        </pc:spChg>
        <pc:spChg chg="del mod">
          <ac:chgData name="Christophe JENTA" userId="8d1209f4831e9c53" providerId="LiveId" clId="{904B13E8-5561-4C71-BC7C-B64964A84905}" dt="2025-12-03T09:20:38.463" v="28719" actId="478"/>
          <ac:spMkLst>
            <pc:docMk/>
            <pc:sldMk cId="4016833743" sldId="8291"/>
            <ac:spMk id="171" creationId="{2907123F-71A3-3603-7053-529487DB7939}"/>
          </ac:spMkLst>
        </pc:spChg>
        <pc:picChg chg="add mod">
          <ac:chgData name="Christophe JENTA" userId="8d1209f4831e9c53" providerId="LiveId" clId="{904B13E8-5561-4C71-BC7C-B64964A84905}" dt="2025-12-03T09:47:50.179" v="29112" actId="14100"/>
          <ac:picMkLst>
            <pc:docMk/>
            <pc:sldMk cId="4016833743" sldId="8291"/>
            <ac:picMk id="38" creationId="{B9184F88-671A-E05F-34A0-1E00F22F1103}"/>
          </ac:picMkLst>
        </pc:picChg>
        <pc:picChg chg="mod">
          <ac:chgData name="Christophe JENTA" userId="8d1209f4831e9c53" providerId="LiveId" clId="{904B13E8-5561-4C71-BC7C-B64964A84905}" dt="2025-12-02T08:22:32.320" v="23210" actId="14100"/>
          <ac:picMkLst>
            <pc:docMk/>
            <pc:sldMk cId="4016833743" sldId="8291"/>
            <ac:picMk id="132" creationId="{06242543-4802-A8B6-D083-410E9FB3F6BE}"/>
          </ac:picMkLst>
        </pc:picChg>
        <pc:cxnChg chg="mod">
          <ac:chgData name="Christophe JENTA" userId="8d1209f4831e9c53" providerId="LiveId" clId="{904B13E8-5561-4C71-BC7C-B64964A84905}" dt="2025-11-26T08:41:34.422" v="1538" actId="478"/>
          <ac:cxnSpMkLst>
            <pc:docMk/>
            <pc:sldMk cId="4016833743" sldId="8291"/>
            <ac:cxnSpMk id="10" creationId="{2A9EDDAE-D9F5-D8F6-8D56-966AC76A37A2}"/>
          </ac:cxnSpMkLst>
        </pc:cxnChg>
        <pc:cxnChg chg="del mod">
          <ac:chgData name="Christophe JENTA" userId="8d1209f4831e9c53" providerId="LiveId" clId="{904B13E8-5561-4C71-BC7C-B64964A84905}" dt="2025-12-03T09:18:51.139" v="28701" actId="478"/>
          <ac:cxnSpMkLst>
            <pc:docMk/>
            <pc:sldMk cId="4016833743" sldId="8291"/>
            <ac:cxnSpMk id="11" creationId="{9AFA5605-1EC7-EC88-B8DE-B39A77DC06B4}"/>
          </ac:cxnSpMkLst>
        </pc:cxnChg>
        <pc:cxnChg chg="del mod">
          <ac:chgData name="Christophe JENTA" userId="8d1209f4831e9c53" providerId="LiveId" clId="{904B13E8-5561-4C71-BC7C-B64964A84905}" dt="2025-12-03T09:18:51.139" v="28701" actId="478"/>
          <ac:cxnSpMkLst>
            <pc:docMk/>
            <pc:sldMk cId="4016833743" sldId="8291"/>
            <ac:cxnSpMk id="12" creationId="{A35E5549-6E28-0574-FAA9-801A50426EA7}"/>
          </ac:cxnSpMkLst>
        </pc:cxnChg>
        <pc:cxnChg chg="del mod">
          <ac:chgData name="Christophe JENTA" userId="8d1209f4831e9c53" providerId="LiveId" clId="{904B13E8-5561-4C71-BC7C-B64964A84905}" dt="2025-12-03T09:18:51.139" v="28701" actId="478"/>
          <ac:cxnSpMkLst>
            <pc:docMk/>
            <pc:sldMk cId="4016833743" sldId="8291"/>
            <ac:cxnSpMk id="13" creationId="{15322EE6-A131-A8F7-3061-6E25D309E329}"/>
          </ac:cxnSpMkLst>
        </pc:cxnChg>
        <pc:cxnChg chg="add del mod">
          <ac:chgData name="Christophe JENTA" userId="8d1209f4831e9c53" providerId="LiveId" clId="{904B13E8-5561-4C71-BC7C-B64964A84905}" dt="2025-12-03T09:18:59.411" v="28706" actId="478"/>
          <ac:cxnSpMkLst>
            <pc:docMk/>
            <pc:sldMk cId="4016833743" sldId="8291"/>
            <ac:cxnSpMk id="18" creationId="{5C18BB48-9802-4932-9F32-B71A95D05298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4" creationId="{6237D724-5AAA-D462-CE33-4A342C52A7FE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5" creationId="{983038E4-9FC0-4EE9-7E73-BB75C2CC6DC0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6" creationId="{E7FBC080-58D5-3CA3-A0BA-684FF9342866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7" creationId="{BDEB78F3-883A-EDD0-7AF9-D283852A170A}"/>
          </ac:cxnSpMkLst>
        </pc:cxnChg>
        <pc:cxnChg chg="add mod">
          <ac:chgData name="Christophe JENTA" userId="8d1209f4831e9c53" providerId="LiveId" clId="{904B13E8-5561-4C71-BC7C-B64964A84905}" dt="2025-11-26T09:37:58.800" v="2173"/>
          <ac:cxnSpMkLst>
            <pc:docMk/>
            <pc:sldMk cId="4016833743" sldId="8291"/>
            <ac:cxnSpMk id="32" creationId="{E31AA1AF-0EDB-657B-F9F2-9E0236B7C36B}"/>
          </ac:cxnSpMkLst>
        </pc:cxnChg>
        <pc:cxnChg chg="add mod">
          <ac:chgData name="Christophe JENTA" userId="8d1209f4831e9c53" providerId="LiveId" clId="{904B13E8-5561-4C71-BC7C-B64964A84905}" dt="2025-12-03T09:29:32.441" v="28788" actId="21"/>
          <ac:cxnSpMkLst>
            <pc:docMk/>
            <pc:sldMk cId="4016833743" sldId="8291"/>
            <ac:cxnSpMk id="55" creationId="{A988D770-B29B-E01E-CCA6-1158B374AD67}"/>
          </ac:cxnSpMkLst>
        </pc:cxnChg>
        <pc:cxnChg chg="add mod">
          <ac:chgData name="Christophe JENTA" userId="8d1209f4831e9c53" providerId="LiveId" clId="{904B13E8-5561-4C71-BC7C-B64964A84905}" dt="2025-12-03T09:29:36.453" v="28790" actId="21"/>
          <ac:cxnSpMkLst>
            <pc:docMk/>
            <pc:sldMk cId="4016833743" sldId="8291"/>
            <ac:cxnSpMk id="56" creationId="{5BE83691-ADB0-0348-A4BC-678EDB805E4A}"/>
          </ac:cxnSpMkLst>
        </pc:cxnChg>
        <pc:cxnChg chg="add mod">
          <ac:chgData name="Christophe JENTA" userId="8d1209f4831e9c53" providerId="LiveId" clId="{904B13E8-5561-4C71-BC7C-B64964A84905}" dt="2025-12-03T09:29:32.441" v="28788" actId="21"/>
          <ac:cxnSpMkLst>
            <pc:docMk/>
            <pc:sldMk cId="4016833743" sldId="8291"/>
            <ac:cxnSpMk id="57" creationId="{81396F3B-D468-8116-EA11-83A34EA23268}"/>
          </ac:cxnSpMkLst>
        </pc:cxnChg>
        <pc:cxnChg chg="add mod">
          <ac:chgData name="Christophe JENTA" userId="8d1209f4831e9c53" providerId="LiveId" clId="{904B13E8-5561-4C71-BC7C-B64964A84905}" dt="2025-12-03T09:29:00.776" v="28784"/>
          <ac:cxnSpMkLst>
            <pc:docMk/>
            <pc:sldMk cId="4016833743" sldId="8291"/>
            <ac:cxnSpMk id="59" creationId="{022ADB4C-61D3-78EB-AA7B-31796C7947FC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63" creationId="{D4862E64-6FF7-1921-547E-5EB0AAF17752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128" creationId="{C54F5487-DBA1-DEBB-E50C-5B20EE8CFC6B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129" creationId="{AD3723E7-64A9-B9C6-BDF0-22860765231C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133" creationId="{6CF28FBE-94C1-02F0-7F68-E81E9A2EE30D}"/>
          </ac:cxnSpMkLst>
        </pc:cxnChg>
      </pc:sldChg>
      <pc:sldChg chg="addSp delSp modSp add mod">
        <pc:chgData name="Christophe JENTA" userId="8d1209f4831e9c53" providerId="LiveId" clId="{904B13E8-5561-4C71-BC7C-B64964A84905}" dt="2025-12-03T09:37:35.544" v="28867"/>
        <pc:sldMkLst>
          <pc:docMk/>
          <pc:sldMk cId="3551366940" sldId="8292"/>
        </pc:sldMkLst>
        <pc:spChg chg="mod">
          <ac:chgData name="Christophe JENTA" userId="8d1209f4831e9c53" providerId="LiveId" clId="{904B13E8-5561-4C71-BC7C-B64964A84905}" dt="2025-12-02T09:33:53.519" v="23791" actId="20577"/>
          <ac:spMkLst>
            <pc:docMk/>
            <pc:sldMk cId="3551366940" sldId="8292"/>
            <ac:spMk id="5" creationId="{6A3824C5-E5BA-A381-6197-B6C95E83B3FE}"/>
          </ac:spMkLst>
        </pc:spChg>
        <pc:spChg chg="mod">
          <ac:chgData name="Christophe JENTA" userId="8d1209f4831e9c53" providerId="LiveId" clId="{904B13E8-5561-4C71-BC7C-B64964A84905}" dt="2025-11-26T09:18:50.535" v="1841" actId="20577"/>
          <ac:spMkLst>
            <pc:docMk/>
            <pc:sldMk cId="3551366940" sldId="8292"/>
            <ac:spMk id="6" creationId="{A4F31E52-FA4C-BE94-BB8E-8F585DB04253}"/>
          </ac:spMkLst>
        </pc:spChg>
        <pc:spChg chg="del">
          <ac:chgData name="Christophe JENTA" userId="8d1209f4831e9c53" providerId="LiveId" clId="{904B13E8-5561-4C71-BC7C-B64964A84905}" dt="2025-12-03T09:36:14.520" v="28846" actId="478"/>
          <ac:spMkLst>
            <pc:docMk/>
            <pc:sldMk cId="3551366940" sldId="8292"/>
            <ac:spMk id="7" creationId="{CB0CA8E7-C0AA-CEBC-66C1-F4573C12A1B4}"/>
          </ac:spMkLst>
        </pc:spChg>
        <pc:spChg chg="add del mod">
          <ac:chgData name="Christophe JENTA" userId="8d1209f4831e9c53" providerId="LiveId" clId="{904B13E8-5561-4C71-BC7C-B64964A84905}" dt="2025-12-02T09:29:50.327" v="23727" actId="21"/>
          <ac:spMkLst>
            <pc:docMk/>
            <pc:sldMk cId="3551366940" sldId="8292"/>
            <ac:spMk id="8" creationId="{00B56507-28B0-9601-0B48-2458DB8A29EF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9" creationId="{C5E74671-9979-B38D-94F0-F1CFAC6CAFAC}"/>
          </ac:spMkLst>
        </pc:spChg>
        <pc:spChg chg="mod">
          <ac:chgData name="Christophe JENTA" userId="8d1209f4831e9c53" providerId="LiveId" clId="{904B13E8-5561-4C71-BC7C-B64964A84905}" dt="2025-11-26T08:56:37.419" v="1648"/>
          <ac:spMkLst>
            <pc:docMk/>
            <pc:sldMk cId="3551366940" sldId="8292"/>
            <ac:spMk id="10" creationId="{E459E8DB-813F-CF8F-D279-65C9AE0B5CE7}"/>
          </ac:spMkLst>
        </pc:spChg>
        <pc:spChg chg="mod">
          <ac:chgData name="Christophe JENTA" userId="8d1209f4831e9c53" providerId="LiveId" clId="{904B13E8-5561-4C71-BC7C-B64964A84905}" dt="2025-11-26T08:56:45.840" v="1649"/>
          <ac:spMkLst>
            <pc:docMk/>
            <pc:sldMk cId="3551366940" sldId="8292"/>
            <ac:spMk id="11" creationId="{45D6DA9B-1DBB-5E44-4901-468758B3F1FF}"/>
          </ac:spMkLst>
        </pc:spChg>
        <pc:spChg chg="del">
          <ac:chgData name="Christophe JENTA" userId="8d1209f4831e9c53" providerId="LiveId" clId="{904B13E8-5561-4C71-BC7C-B64964A84905}" dt="2025-12-03T09:37:26.764" v="28866" actId="478"/>
          <ac:spMkLst>
            <pc:docMk/>
            <pc:sldMk cId="3551366940" sldId="8292"/>
            <ac:spMk id="13" creationId="{D46B757E-86B2-D6CD-BD5E-4239CFC4D656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14" creationId="{259BA77D-378F-A8EE-0776-CA1E2F3DB238}"/>
          </ac:spMkLst>
        </pc:spChg>
        <pc:spChg chg="del">
          <ac:chgData name="Christophe JENTA" userId="8d1209f4831e9c53" providerId="LiveId" clId="{904B13E8-5561-4C71-BC7C-B64964A84905}" dt="2025-12-03T09:36:50.832" v="28859" actId="478"/>
          <ac:spMkLst>
            <pc:docMk/>
            <pc:sldMk cId="3551366940" sldId="8292"/>
            <ac:spMk id="20" creationId="{373EE095-940C-E60B-DB77-2C33AD5C1C8B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22" creationId="{4D7CF6B1-6277-37C1-DEDC-ED9DA1E8715E}"/>
          </ac:spMkLst>
        </pc:spChg>
        <pc:spChg chg="mod">
          <ac:chgData name="Christophe JENTA" userId="8d1209f4831e9c53" providerId="LiveId" clId="{904B13E8-5561-4C71-BC7C-B64964A84905}" dt="2025-11-26T09:18:40.773" v="1840" actId="20577"/>
          <ac:spMkLst>
            <pc:docMk/>
            <pc:sldMk cId="3551366940" sldId="8292"/>
            <ac:spMk id="26" creationId="{EDDF8B4B-CFEA-9462-C7B1-89E4088CD748}"/>
          </ac:spMkLst>
        </pc:spChg>
        <pc:spChg chg="mod">
          <ac:chgData name="Christophe JENTA" userId="8d1209f4831e9c53" providerId="LiveId" clId="{904B13E8-5561-4C71-BC7C-B64964A84905}" dt="2025-11-26T09:12:24.259" v="1744" actId="20577"/>
          <ac:spMkLst>
            <pc:docMk/>
            <pc:sldMk cId="3551366940" sldId="8292"/>
            <ac:spMk id="27" creationId="{DDDFAD59-5160-1956-FABB-2F8176A21229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28" creationId="{8CB89737-2B7D-7ED5-44C9-C92B5CD33735}"/>
          </ac:spMkLst>
        </pc:spChg>
        <pc:spChg chg="add mod">
          <ac:chgData name="Christophe JENTA" userId="8d1209f4831e9c53" providerId="LiveId" clId="{904B13E8-5561-4C71-BC7C-B64964A84905}" dt="2025-12-02T09:29:50.754" v="23728"/>
          <ac:spMkLst>
            <pc:docMk/>
            <pc:sldMk cId="3551366940" sldId="8292"/>
            <ac:spMk id="30" creationId="{00B56507-28B0-9601-0B48-2458DB8A29EF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31" creationId="{B96D31D8-D2A1-61CA-136F-8883C8D72592}"/>
          </ac:spMkLst>
        </pc:spChg>
        <pc:spChg chg="add mod">
          <ac:chgData name="Christophe JENTA" userId="8d1209f4831e9c53" providerId="LiveId" clId="{904B13E8-5561-4C71-BC7C-B64964A84905}" dt="2025-12-02T09:30:04.019" v="23732" actId="20577"/>
          <ac:spMkLst>
            <pc:docMk/>
            <pc:sldMk cId="3551366940" sldId="8292"/>
            <ac:spMk id="32" creationId="{FD845BAA-CED3-D129-CDE6-F3578391B564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38" creationId="{F15F8357-C8FA-CFB0-E9FA-767A62F0E472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39" creationId="{1B42F5C8-E5CB-0546-2ED9-CA4DE7D1E413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40" creationId="{78764884-A431-08C9-9FBC-2CEDE9FE6DE2}"/>
          </ac:spMkLst>
        </pc:spChg>
        <pc:spChg chg="add mod">
          <ac:chgData name="Christophe JENTA" userId="8d1209f4831e9c53" providerId="LiveId" clId="{904B13E8-5561-4C71-BC7C-B64964A84905}" dt="2025-12-03T09:31:42.350" v="28807" actId="207"/>
          <ac:spMkLst>
            <pc:docMk/>
            <pc:sldMk cId="3551366940" sldId="8292"/>
            <ac:spMk id="42" creationId="{E8FCA181-29E1-6258-5F62-38E65374B07D}"/>
          </ac:spMkLst>
        </pc:spChg>
        <pc:spChg chg="add mod">
          <ac:chgData name="Christophe JENTA" userId="8d1209f4831e9c53" providerId="LiveId" clId="{904B13E8-5561-4C71-BC7C-B64964A84905}" dt="2025-12-03T09:36:24.821" v="28852" actId="207"/>
          <ac:spMkLst>
            <pc:docMk/>
            <pc:sldMk cId="3551366940" sldId="8292"/>
            <ac:spMk id="43" creationId="{CE74BE36-016F-D0E0-6AB3-F275E4ABF9C4}"/>
          </ac:spMkLst>
        </pc:spChg>
        <pc:spChg chg="add mod">
          <ac:chgData name="Christophe JENTA" userId="8d1209f4831e9c53" providerId="LiveId" clId="{904B13E8-5561-4C71-BC7C-B64964A84905}" dt="2025-12-03T09:36:47.281" v="28858" actId="20577"/>
          <ac:spMkLst>
            <pc:docMk/>
            <pc:sldMk cId="3551366940" sldId="8292"/>
            <ac:spMk id="44" creationId="{00A51F0F-8AA9-1F58-BE76-9A84897C7491}"/>
          </ac:spMkLst>
        </pc:spChg>
        <pc:spChg chg="add mod">
          <ac:chgData name="Christophe JENTA" userId="8d1209f4831e9c53" providerId="LiveId" clId="{904B13E8-5561-4C71-BC7C-B64964A84905}" dt="2025-12-03T09:37:35.544" v="28867"/>
          <ac:spMkLst>
            <pc:docMk/>
            <pc:sldMk cId="3551366940" sldId="8292"/>
            <ac:spMk id="45" creationId="{6F57D525-0529-AA71-293A-9487B793C9C3}"/>
          </ac:spMkLst>
        </pc:spChg>
        <pc:spChg chg="add del mod">
          <ac:chgData name="Christophe JENTA" userId="8d1209f4831e9c53" providerId="LiveId" clId="{904B13E8-5561-4C71-BC7C-B64964A84905}" dt="2025-12-02T09:29:58.837" v="23729" actId="21"/>
          <ac:spMkLst>
            <pc:docMk/>
            <pc:sldMk cId="3551366940" sldId="8292"/>
            <ac:spMk id="45" creationId="{FD845BAA-CED3-D129-CDE6-F3578391B564}"/>
          </ac:spMkLst>
        </pc:spChg>
        <pc:spChg chg="add mod">
          <ac:chgData name="Christophe JENTA" userId="8d1209f4831e9c53" providerId="LiveId" clId="{904B13E8-5561-4C71-BC7C-B64964A84905}" dt="2025-11-26T09:10:23.299" v="1727"/>
          <ac:spMkLst>
            <pc:docMk/>
            <pc:sldMk cId="3551366940" sldId="8292"/>
            <ac:spMk id="46" creationId="{E91DE211-0ECD-B648-4CCD-88E76FF56977}"/>
          </ac:spMkLst>
        </pc:spChg>
        <pc:spChg chg="add mod">
          <ac:chgData name="Christophe JENTA" userId="8d1209f4831e9c53" providerId="LiveId" clId="{904B13E8-5561-4C71-BC7C-B64964A84905}" dt="2025-11-26T09:37:45.343" v="2169"/>
          <ac:spMkLst>
            <pc:docMk/>
            <pc:sldMk cId="3551366940" sldId="8292"/>
            <ac:spMk id="48" creationId="{ED3165E8-DDED-E9DF-F1CC-A961E5EB2340}"/>
          </ac:spMkLst>
        </pc:spChg>
        <pc:spChg chg="add mod">
          <ac:chgData name="Christophe JENTA" userId="8d1209f4831e9c53" providerId="LiveId" clId="{904B13E8-5561-4C71-BC7C-B64964A84905}" dt="2025-11-26T09:37:45.343" v="2169"/>
          <ac:spMkLst>
            <pc:docMk/>
            <pc:sldMk cId="3551366940" sldId="8292"/>
            <ac:spMk id="49" creationId="{42FDBEB9-7953-6D25-2917-C83C2719DFEB}"/>
          </ac:spMkLst>
        </pc:spChg>
        <pc:picChg chg="mod">
          <ac:chgData name="Christophe JENTA" userId="8d1209f4831e9c53" providerId="LiveId" clId="{904B13E8-5561-4C71-BC7C-B64964A84905}" dt="2025-12-02T10:03:32.980" v="24577" actId="1076"/>
          <ac:picMkLst>
            <pc:docMk/>
            <pc:sldMk cId="3551366940" sldId="8292"/>
            <ac:picMk id="18" creationId="{651C1E7F-A950-C3DF-13B6-CD45766E78B4}"/>
          </ac:picMkLst>
        </pc:pic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2" creationId="{B25718E2-0C52-0708-2798-8A1688B5C25F}"/>
          </ac:cxnSpMkLst>
        </pc:cxn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4" creationId="{82DE89F2-7F93-83A4-6797-5760C8B66571}"/>
          </ac:cxnSpMkLst>
        </pc:cxn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8" creationId="{11DB823E-083C-D0DF-BDC7-A4009C152AB8}"/>
          </ac:cxnSpMkLst>
        </pc:cxnChg>
        <pc:cxnChg chg="add mod">
          <ac:chgData name="Christophe JENTA" userId="8d1209f4831e9c53" providerId="LiveId" clId="{904B13E8-5561-4C71-BC7C-B64964A84905}" dt="2025-12-02T09:30:56.591" v="23734" actId="208"/>
          <ac:cxnSpMkLst>
            <pc:docMk/>
            <pc:sldMk cId="3551366940" sldId="8292"/>
            <ac:cxnSpMk id="12" creationId="{D2D05EAD-4327-AB3D-BD0E-CA14F4DA1A2E}"/>
          </ac:cxnSpMkLst>
        </pc:cxn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15" creationId="{41A5D860-FC8C-A098-23A0-98AAEC3E7987}"/>
          </ac:cxnSpMkLst>
        </pc:cxnChg>
        <pc:cxnChg chg="mod">
          <ac:chgData name="Christophe JENTA" userId="8d1209f4831e9c53" providerId="LiveId" clId="{904B13E8-5561-4C71-BC7C-B64964A84905}" dt="2025-12-02T09:30:52.657" v="23733" actId="208"/>
          <ac:cxnSpMkLst>
            <pc:docMk/>
            <pc:sldMk cId="3551366940" sldId="8292"/>
            <ac:cxnSpMk id="17" creationId="{26A736FE-C0B5-15B8-EAA1-A1C895565EE8}"/>
          </ac:cxnSpMkLst>
        </pc:cxnChg>
        <pc:cxnChg chg="mod">
          <ac:chgData name="Christophe JENTA" userId="8d1209f4831e9c53" providerId="LiveId" clId="{904B13E8-5561-4C71-BC7C-B64964A84905}" dt="2025-12-02T08:55:14.247" v="23355" actId="1076"/>
          <ac:cxnSpMkLst>
            <pc:docMk/>
            <pc:sldMk cId="3551366940" sldId="8292"/>
            <ac:cxnSpMk id="19" creationId="{79E72189-7D23-E719-424C-75CBAD91E9EF}"/>
          </ac:cxnSpMkLst>
        </pc:cxnChg>
        <pc:cxnChg chg="mod">
          <ac:chgData name="Christophe JENTA" userId="8d1209f4831e9c53" providerId="LiveId" clId="{904B13E8-5561-4C71-BC7C-B64964A84905}" dt="2025-12-02T09:33:44.731" v="23789" actId="1076"/>
          <ac:cxnSpMkLst>
            <pc:docMk/>
            <pc:sldMk cId="3551366940" sldId="8292"/>
            <ac:cxnSpMk id="21" creationId="{4BF6CBB2-540B-F5DC-8435-8FF652EDE86D}"/>
          </ac:cxnSpMkLst>
        </pc:cxnChg>
        <pc:cxnChg chg="mod">
          <ac:chgData name="Christophe JENTA" userId="8d1209f4831e9c53" providerId="LiveId" clId="{904B13E8-5561-4C71-BC7C-B64964A84905}" dt="2025-12-02T09:05:25.007" v="23422" actId="1076"/>
          <ac:cxnSpMkLst>
            <pc:docMk/>
            <pc:sldMk cId="3551366940" sldId="8292"/>
            <ac:cxnSpMk id="29" creationId="{6B8F2E67-1948-6F0B-9182-7A75196267BC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3" creationId="{DC8FB5F3-A723-8662-2E29-86786036993C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5" creationId="{68007A47-85D6-2BC1-F53B-AE824D6B43A0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6" creationId="{73C4A789-08BC-0317-AC38-EF63FCEBF59F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7" creationId="{F70B0C0E-CBB1-EA9E-512E-2507121D6899}"/>
          </ac:cxnSpMkLst>
        </pc:cxnChg>
        <pc:cxnChg chg="add mod">
          <ac:chgData name="Christophe JENTA" userId="8d1209f4831e9c53" providerId="LiveId" clId="{904B13E8-5561-4C71-BC7C-B64964A84905}" dt="2025-12-02T09:29:50.327" v="23727" actId="21"/>
          <ac:cxnSpMkLst>
            <pc:docMk/>
            <pc:sldMk cId="3551366940" sldId="8292"/>
            <ac:cxnSpMk id="41" creationId="{1F496039-03B1-E2E7-C812-D74DFA24AAEC}"/>
          </ac:cxnSpMkLst>
        </pc:cxnChg>
        <pc:cxnChg chg="add mod">
          <ac:chgData name="Christophe JENTA" userId="8d1209f4831e9c53" providerId="LiveId" clId="{904B13E8-5561-4C71-BC7C-B64964A84905}" dt="2025-11-26T09:37:45.343" v="2169"/>
          <ac:cxnSpMkLst>
            <pc:docMk/>
            <pc:sldMk cId="3551366940" sldId="8292"/>
            <ac:cxnSpMk id="47" creationId="{D233CF7A-FC6D-ED1C-6D8C-6E92EA67E546}"/>
          </ac:cxnSpMkLst>
        </pc:cxnChg>
      </pc:sldChg>
      <pc:sldChg chg="addSp delSp modSp add mod">
        <pc:chgData name="Christophe JENTA" userId="8d1209f4831e9c53" providerId="LiveId" clId="{904B13E8-5561-4C71-BC7C-B64964A84905}" dt="2025-12-03T09:49:40.106" v="29147" actId="115"/>
        <pc:sldMkLst>
          <pc:docMk/>
          <pc:sldMk cId="136918861" sldId="8293"/>
        </pc:sldMkLst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4" creationId="{80266DA6-4A5F-3870-1257-6DA43A657EF8}"/>
          </ac:spMkLst>
        </pc:spChg>
        <pc:spChg chg="mod">
          <ac:chgData name="Christophe JENTA" userId="8d1209f4831e9c53" providerId="LiveId" clId="{904B13E8-5561-4C71-BC7C-B64964A84905}" dt="2025-12-03T09:49:40.106" v="29147" actId="115"/>
          <ac:spMkLst>
            <pc:docMk/>
            <pc:sldMk cId="136918861" sldId="8293"/>
            <ac:spMk id="5" creationId="{9E6229AC-9200-339E-F1B4-0E5EF8F1C108}"/>
          </ac:spMkLst>
        </pc:spChg>
        <pc:spChg chg="mod">
          <ac:chgData name="Christophe JENTA" userId="8d1209f4831e9c53" providerId="LiveId" clId="{904B13E8-5561-4C71-BC7C-B64964A84905}" dt="2025-11-26T09:21:51.035" v="1940" actId="20577"/>
          <ac:spMkLst>
            <pc:docMk/>
            <pc:sldMk cId="136918861" sldId="8293"/>
            <ac:spMk id="6" creationId="{5B246F32-49D0-6AB1-2A0F-86C523459168}"/>
          </ac:spMkLst>
        </pc:spChg>
        <pc:spChg chg="del">
          <ac:chgData name="Christophe JENTA" userId="8d1209f4831e9c53" providerId="LiveId" clId="{904B13E8-5561-4C71-BC7C-B64964A84905}" dt="2025-12-03T09:37:18.484" v="28864" actId="478"/>
          <ac:spMkLst>
            <pc:docMk/>
            <pc:sldMk cId="136918861" sldId="8293"/>
            <ac:spMk id="7" creationId="{4EB1BEBD-6ADD-5F3A-63EE-F92720E5F090}"/>
          </ac:spMkLst>
        </pc:spChg>
        <pc:spChg chg="add mod">
          <ac:chgData name="Christophe JENTA" userId="8d1209f4831e9c53" providerId="LiveId" clId="{904B13E8-5561-4C71-BC7C-B64964A84905}" dt="2025-12-02T09:31:21.987" v="23736"/>
          <ac:spMkLst>
            <pc:docMk/>
            <pc:sldMk cId="136918861" sldId="8293"/>
            <ac:spMk id="9" creationId="{C16E54E2-DA9E-C36B-D218-6C7D2F7EB6A8}"/>
          </ac:spMkLst>
        </pc:spChg>
        <pc:spChg chg="mod">
          <ac:chgData name="Christophe JENTA" userId="8d1209f4831e9c53" providerId="LiveId" clId="{904B13E8-5561-4C71-BC7C-B64964A84905}" dt="2025-11-26T08:59:08.147" v="1658"/>
          <ac:spMkLst>
            <pc:docMk/>
            <pc:sldMk cId="136918861" sldId="8293"/>
            <ac:spMk id="10" creationId="{2F3E253E-BC0C-244C-9D93-363187489AB7}"/>
          </ac:spMkLst>
        </pc:spChg>
        <pc:spChg chg="mod">
          <ac:chgData name="Christophe JENTA" userId="8d1209f4831e9c53" providerId="LiveId" clId="{904B13E8-5561-4C71-BC7C-B64964A84905}" dt="2025-11-26T08:59:14.668" v="1660" actId="20577"/>
          <ac:spMkLst>
            <pc:docMk/>
            <pc:sldMk cId="136918861" sldId="8293"/>
            <ac:spMk id="11" creationId="{CC30B427-E9F2-D5A5-B19E-98C55AF0773B}"/>
          </ac:spMkLst>
        </pc:spChg>
        <pc:spChg chg="add del mod">
          <ac:chgData name="Christophe JENTA" userId="8d1209f4831e9c53" providerId="LiveId" clId="{904B13E8-5561-4C71-BC7C-B64964A84905}" dt="2025-12-02T09:34:40.040" v="23794" actId="478"/>
          <ac:spMkLst>
            <pc:docMk/>
            <pc:sldMk cId="136918861" sldId="8293"/>
            <ac:spMk id="12" creationId="{6984527E-A336-A468-6602-C6C998A27736}"/>
          </ac:spMkLst>
        </pc:spChg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13" creationId="{DC9D7FA3-5339-3F13-ACF1-B7B79D63FD76}"/>
          </ac:spMkLst>
        </pc:spChg>
        <pc:spChg chg="add del">
          <ac:chgData name="Christophe JENTA" userId="8d1209f4831e9c53" providerId="LiveId" clId="{904B13E8-5561-4C71-BC7C-B64964A84905}" dt="2025-12-03T08:56:54.449" v="28429" actId="478"/>
          <ac:spMkLst>
            <pc:docMk/>
            <pc:sldMk cId="136918861" sldId="8293"/>
            <ac:spMk id="14" creationId="{EC4FDA37-AF6D-4AF3-05AA-293F9E643E59}"/>
          </ac:spMkLst>
        </pc:spChg>
        <pc:spChg chg="del mod">
          <ac:chgData name="Christophe JENTA" userId="8d1209f4831e9c53" providerId="LiveId" clId="{904B13E8-5561-4C71-BC7C-B64964A84905}" dt="2025-12-03T08:56:26.065" v="28424" actId="478"/>
          <ac:spMkLst>
            <pc:docMk/>
            <pc:sldMk cId="136918861" sldId="8293"/>
            <ac:spMk id="17" creationId="{4D6F5D95-2D2F-8FF5-36D3-DAC9F7F30DB9}"/>
          </ac:spMkLst>
        </pc:spChg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18" creationId="{67EA2B15-A777-823C-19EC-E23CFDCFE895}"/>
          </ac:spMkLst>
        </pc:spChg>
        <pc:spChg chg="del">
          <ac:chgData name="Christophe JENTA" userId="8d1209f4831e9c53" providerId="LiveId" clId="{904B13E8-5561-4C71-BC7C-B64964A84905}" dt="2025-12-03T09:37:00.254" v="28860" actId="478"/>
          <ac:spMkLst>
            <pc:docMk/>
            <pc:sldMk cId="136918861" sldId="8293"/>
            <ac:spMk id="19" creationId="{2D52EEC4-3851-E375-FF9C-8389FCBC8BB0}"/>
          </ac:spMkLst>
        </pc:spChg>
        <pc:spChg chg="mod">
          <ac:chgData name="Christophe JENTA" userId="8d1209f4831e9c53" providerId="LiveId" clId="{904B13E8-5561-4C71-BC7C-B64964A84905}" dt="2025-11-26T09:11:55.940" v="1734" actId="20577"/>
          <ac:spMkLst>
            <pc:docMk/>
            <pc:sldMk cId="136918861" sldId="8293"/>
            <ac:spMk id="27" creationId="{73503E21-9173-5172-B1E9-08DFBE6E5FB3}"/>
          </ac:spMkLst>
        </pc:spChg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28" creationId="{1588C519-221F-438B-5075-A9BFAD81AAB5}"/>
          </ac:spMkLst>
        </pc:spChg>
        <pc:spChg chg="add mod">
          <ac:chgData name="Christophe JENTA" userId="8d1209f4831e9c53" providerId="LiveId" clId="{904B13E8-5561-4C71-BC7C-B64964A84905}" dt="2025-12-03T08:58:29.567" v="28443" actId="1076"/>
          <ac:spMkLst>
            <pc:docMk/>
            <pc:sldMk cId="136918861" sldId="8293"/>
            <ac:spMk id="29" creationId="{2BD7701A-6DC3-2F3D-2045-FDC8AC223A59}"/>
          </ac:spMkLst>
        </pc:spChg>
        <pc:spChg chg="add mod">
          <ac:chgData name="Christophe JENTA" userId="8d1209f4831e9c53" providerId="LiveId" clId="{904B13E8-5561-4C71-BC7C-B64964A84905}" dt="2025-12-02T09:34:42.566" v="23795"/>
          <ac:spMkLst>
            <pc:docMk/>
            <pc:sldMk cId="136918861" sldId="8293"/>
            <ac:spMk id="30" creationId="{D61AD8F0-7FA5-EB54-979B-87C0F538A714}"/>
          </ac:spMkLst>
        </pc:spChg>
        <pc:spChg chg="del">
          <ac:chgData name="Christophe JENTA" userId="8d1209f4831e9c53" providerId="LiveId" clId="{904B13E8-5561-4C71-BC7C-B64964A84905}" dt="2025-12-03T09:37:15.820" v="28863" actId="478"/>
          <ac:spMkLst>
            <pc:docMk/>
            <pc:sldMk cId="136918861" sldId="8293"/>
            <ac:spMk id="32" creationId="{B0F315CC-36F7-7396-188D-D447759EF881}"/>
          </ac:spMkLst>
        </pc:spChg>
        <pc:spChg chg="mod">
          <ac:chgData name="Christophe JENTA" userId="8d1209f4831e9c53" providerId="LiveId" clId="{904B13E8-5561-4C71-BC7C-B64964A84905}" dt="2025-11-26T09:16:55.522" v="1767" actId="20577"/>
          <ac:spMkLst>
            <pc:docMk/>
            <pc:sldMk cId="136918861" sldId="8293"/>
            <ac:spMk id="33" creationId="{AE49C4F3-D8E8-E006-0713-881A069FB9A9}"/>
          </ac:spMkLst>
        </pc:spChg>
        <pc:spChg chg="add mod">
          <ac:chgData name="Christophe JENTA" userId="8d1209f4831e9c53" providerId="LiveId" clId="{904B13E8-5561-4C71-BC7C-B64964A84905}" dt="2025-12-02T09:34:42.566" v="23795"/>
          <ac:spMkLst>
            <pc:docMk/>
            <pc:sldMk cId="136918861" sldId="8293"/>
            <ac:spMk id="35" creationId="{A26F6CB5-E5DC-F0C8-36EC-FBA7B3A9012C}"/>
          </ac:spMkLst>
        </pc:spChg>
        <pc:spChg chg="mod">
          <ac:chgData name="Christophe JENTA" userId="8d1209f4831e9c53" providerId="LiveId" clId="{904B13E8-5561-4C71-BC7C-B64964A84905}" dt="2025-11-26T09:17:03.197" v="1768" actId="20577"/>
          <ac:spMkLst>
            <pc:docMk/>
            <pc:sldMk cId="136918861" sldId="8293"/>
            <ac:spMk id="36" creationId="{96A49A74-EBD5-7D8C-293D-91FA8358B5C6}"/>
          </ac:spMkLst>
        </pc:spChg>
        <pc:spChg chg="add mod">
          <ac:chgData name="Christophe JENTA" userId="8d1209f4831e9c53" providerId="LiveId" clId="{904B13E8-5561-4C71-BC7C-B64964A84905}" dt="2025-11-26T09:11:04.596" v="1729"/>
          <ac:spMkLst>
            <pc:docMk/>
            <pc:sldMk cId="136918861" sldId="8293"/>
            <ac:spMk id="37" creationId="{520A631E-1354-8F3A-45F5-E01F9ED4FE99}"/>
          </ac:spMkLst>
        </pc:spChg>
        <pc:spChg chg="add mod">
          <ac:chgData name="Christophe JENTA" userId="8d1209f4831e9c53" providerId="LiveId" clId="{904B13E8-5561-4C71-BC7C-B64964A84905}" dt="2025-12-03T08:57:32.104" v="28436" actId="1076"/>
          <ac:spMkLst>
            <pc:docMk/>
            <pc:sldMk cId="136918861" sldId="8293"/>
            <ac:spMk id="39" creationId="{93D12C61-6C63-B56E-089C-DA00ACF658C3}"/>
          </ac:spMkLst>
        </pc:spChg>
        <pc:spChg chg="add del mod">
          <ac:chgData name="Christophe JENTA" userId="8d1209f4831e9c53" providerId="LiveId" clId="{904B13E8-5561-4C71-BC7C-B64964A84905}" dt="2025-12-03T08:44:44.595" v="28212" actId="21"/>
          <ac:spMkLst>
            <pc:docMk/>
            <pc:sldMk cId="136918861" sldId="8293"/>
            <ac:spMk id="40" creationId="{ABAC7E85-595F-B132-BF1C-EDF426C77C16}"/>
          </ac:spMkLst>
        </pc:spChg>
        <pc:spChg chg="add del mod">
          <ac:chgData name="Christophe JENTA" userId="8d1209f4831e9c53" providerId="LiveId" clId="{904B13E8-5561-4C71-BC7C-B64964A84905}" dt="2025-12-03T08:44:48.192" v="28214" actId="21"/>
          <ac:spMkLst>
            <pc:docMk/>
            <pc:sldMk cId="136918861" sldId="8293"/>
            <ac:spMk id="42" creationId="{EBB0AAED-42F6-E4E2-4323-EF4E2AD1F434}"/>
          </ac:spMkLst>
        </pc:spChg>
        <pc:spChg chg="add del mod">
          <ac:chgData name="Christophe JENTA" userId="8d1209f4831e9c53" providerId="LiveId" clId="{904B13E8-5561-4C71-BC7C-B64964A84905}" dt="2025-12-02T09:34:23.584" v="23792" actId="478"/>
          <ac:spMkLst>
            <pc:docMk/>
            <pc:sldMk cId="136918861" sldId="8293"/>
            <ac:spMk id="44" creationId="{31CB7CC9-899F-E045-5818-DA53B3B208B8}"/>
          </ac:spMkLst>
        </pc:spChg>
        <pc:spChg chg="add mod">
          <ac:chgData name="Christophe JENTA" userId="8d1209f4831e9c53" providerId="LiveId" clId="{904B13E8-5561-4C71-BC7C-B64964A84905}" dt="2025-11-26T09:16:04.925" v="1760"/>
          <ac:spMkLst>
            <pc:docMk/>
            <pc:sldMk cId="136918861" sldId="8293"/>
            <ac:spMk id="49" creationId="{DA31F87B-2BC9-6BEB-2E3A-484ED4F2960D}"/>
          </ac:spMkLst>
        </pc:spChg>
        <pc:spChg chg="add del mod">
          <ac:chgData name="Christophe JENTA" userId="8d1209f4831e9c53" providerId="LiveId" clId="{904B13E8-5561-4C71-BC7C-B64964A84905}" dt="2025-12-02T09:34:27.658" v="23793" actId="478"/>
          <ac:spMkLst>
            <pc:docMk/>
            <pc:sldMk cId="136918861" sldId="8293"/>
            <ac:spMk id="50" creationId="{0DEC186F-C32B-BC0B-8EC2-229E8C7F5B7F}"/>
          </ac:spMkLst>
        </pc:spChg>
        <pc:spChg chg="add mod">
          <ac:chgData name="Christophe JENTA" userId="8d1209f4831e9c53" providerId="LiveId" clId="{904B13E8-5561-4C71-BC7C-B64964A84905}" dt="2025-12-03T08:44:45.090" v="28213"/>
          <ac:spMkLst>
            <pc:docMk/>
            <pc:sldMk cId="136918861" sldId="8293"/>
            <ac:spMk id="51" creationId="{ABAC7E85-595F-B132-BF1C-EDF426C77C16}"/>
          </ac:spMkLst>
        </pc:spChg>
        <pc:spChg chg="add mod">
          <ac:chgData name="Christophe JENTA" userId="8d1209f4831e9c53" providerId="LiveId" clId="{904B13E8-5561-4C71-BC7C-B64964A84905}" dt="2025-11-26T09:37:38.703" v="2167"/>
          <ac:spMkLst>
            <pc:docMk/>
            <pc:sldMk cId="136918861" sldId="8293"/>
            <ac:spMk id="53" creationId="{0C05A9C0-35C5-8849-7166-0C67C169A949}"/>
          </ac:spMkLst>
        </pc:spChg>
        <pc:spChg chg="add mod">
          <ac:chgData name="Christophe JENTA" userId="8d1209f4831e9c53" providerId="LiveId" clId="{904B13E8-5561-4C71-BC7C-B64964A84905}" dt="2025-11-26T09:37:38.703" v="2167"/>
          <ac:spMkLst>
            <pc:docMk/>
            <pc:sldMk cId="136918861" sldId="8293"/>
            <ac:spMk id="54" creationId="{C486C22A-04A5-ED75-89A0-C51F87C77AE1}"/>
          </ac:spMkLst>
        </pc:spChg>
        <pc:spChg chg="add del mod">
          <ac:chgData name="Christophe JENTA" userId="8d1209f4831e9c53" providerId="LiveId" clId="{904B13E8-5561-4C71-BC7C-B64964A84905}" dt="2025-12-03T08:50:00.666" v="28267" actId="478"/>
          <ac:spMkLst>
            <pc:docMk/>
            <pc:sldMk cId="136918861" sldId="8293"/>
            <ac:spMk id="55" creationId="{EBB0AAED-42F6-E4E2-4323-EF4E2AD1F434}"/>
          </ac:spMkLst>
        </pc:spChg>
        <pc:spChg chg="add mod">
          <ac:chgData name="Christophe JENTA" userId="8d1209f4831e9c53" providerId="LiveId" clId="{904B13E8-5561-4C71-BC7C-B64964A84905}" dt="2025-12-03T08:50:15.443" v="28271" actId="1076"/>
          <ac:spMkLst>
            <pc:docMk/>
            <pc:sldMk cId="136918861" sldId="8293"/>
            <ac:spMk id="56" creationId="{5B29F609-97AE-63D5-AF50-814CA0A77925}"/>
          </ac:spMkLst>
        </pc:spChg>
        <pc:spChg chg="add mod">
          <ac:chgData name="Christophe JENTA" userId="8d1209f4831e9c53" providerId="LiveId" clId="{904B13E8-5561-4C71-BC7C-B64964A84905}" dt="2025-12-03T08:48:50.145" v="28246" actId="207"/>
          <ac:spMkLst>
            <pc:docMk/>
            <pc:sldMk cId="136918861" sldId="8293"/>
            <ac:spMk id="57" creationId="{BCB139B9-F2BD-9C4A-4310-C1FF01B9BE38}"/>
          </ac:spMkLst>
        </pc:spChg>
        <pc:spChg chg="add mod">
          <ac:chgData name="Christophe JENTA" userId="8d1209f4831e9c53" providerId="LiveId" clId="{904B13E8-5561-4C71-BC7C-B64964A84905}" dt="2025-12-03T08:56:54.862" v="28430" actId="1076"/>
          <ac:spMkLst>
            <pc:docMk/>
            <pc:sldMk cId="136918861" sldId="8293"/>
            <ac:spMk id="58" creationId="{3210E63C-4B94-61AD-6FCB-AB5762ABFBD4}"/>
          </ac:spMkLst>
        </pc:spChg>
        <pc:spChg chg="add mod">
          <ac:chgData name="Christophe JENTA" userId="8d1209f4831e9c53" providerId="LiveId" clId="{904B13E8-5561-4C71-BC7C-B64964A84905}" dt="2025-12-03T08:49:30.295" v="28258" actId="20577"/>
          <ac:spMkLst>
            <pc:docMk/>
            <pc:sldMk cId="136918861" sldId="8293"/>
            <ac:spMk id="59" creationId="{F451EA24-CAA5-5B3E-68D2-4BAE69A26B51}"/>
          </ac:spMkLst>
        </pc:spChg>
        <pc:spChg chg="add mod">
          <ac:chgData name="Christophe JENTA" userId="8d1209f4831e9c53" providerId="LiveId" clId="{904B13E8-5561-4C71-BC7C-B64964A84905}" dt="2025-12-03T09:38:09.730" v="28869" actId="207"/>
          <ac:spMkLst>
            <pc:docMk/>
            <pc:sldMk cId="136918861" sldId="8293"/>
            <ac:spMk id="60" creationId="{B0EF59DC-1DBA-2A5C-2272-CB65547300C1}"/>
          </ac:spMkLst>
        </pc:spChg>
        <pc:spChg chg="add mod">
          <ac:chgData name="Christophe JENTA" userId="8d1209f4831e9c53" providerId="LiveId" clId="{904B13E8-5561-4C71-BC7C-B64964A84905}" dt="2025-12-03T08:50:09.685" v="28270" actId="20577"/>
          <ac:spMkLst>
            <pc:docMk/>
            <pc:sldMk cId="136918861" sldId="8293"/>
            <ac:spMk id="61" creationId="{02220171-E040-B66F-C918-FB96305196B1}"/>
          </ac:spMkLst>
        </pc:spChg>
        <pc:spChg chg="add del mod">
          <ac:chgData name="Christophe JENTA" userId="8d1209f4831e9c53" providerId="LiveId" clId="{904B13E8-5561-4C71-BC7C-B64964A84905}" dt="2025-12-03T08:56:23.378" v="28423" actId="478"/>
          <ac:spMkLst>
            <pc:docMk/>
            <pc:sldMk cId="136918861" sldId="8293"/>
            <ac:spMk id="63" creationId="{2C6FC16C-9119-F912-4C2D-C23C5908E091}"/>
          </ac:spMkLst>
        </pc:spChg>
        <pc:spChg chg="add del mod">
          <ac:chgData name="Christophe JENTA" userId="8d1209f4831e9c53" providerId="LiveId" clId="{904B13E8-5561-4C71-BC7C-B64964A84905}" dt="2025-12-03T09:37:19.901" v="28865" actId="478"/>
          <ac:spMkLst>
            <pc:docMk/>
            <pc:sldMk cId="136918861" sldId="8293"/>
            <ac:spMk id="128" creationId="{80BAB7BD-0D50-230E-BAFF-8AF169AFCF9B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3" creationId="{12D6E31E-98DC-CE47-D0E6-88D624C4792F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5" creationId="{DDBC6080-33FE-DB2D-3C97-5E915B190C58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6" creationId="{301126E1-B7C0-034C-A5A8-F910EEC43700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7" creationId="{ABAC004B-B953-6F2C-10A4-D2D191A29DA1}"/>
          </ac:spMkLst>
        </pc:spChg>
        <pc:spChg chg="add mod">
          <ac:chgData name="Christophe JENTA" userId="8d1209f4831e9c53" providerId="LiveId" clId="{904B13E8-5561-4C71-BC7C-B64964A84905}" dt="2025-12-03T09:31:52.547" v="28808"/>
          <ac:spMkLst>
            <pc:docMk/>
            <pc:sldMk cId="136918861" sldId="8293"/>
            <ac:spMk id="138" creationId="{605ED97F-C808-7DB2-55E2-D28D8A2F6400}"/>
          </ac:spMkLst>
        </pc:spChg>
        <pc:spChg chg="add mod">
          <ac:chgData name="Christophe JENTA" userId="8d1209f4831e9c53" providerId="LiveId" clId="{904B13E8-5561-4C71-BC7C-B64964A84905}" dt="2025-12-03T09:37:10.582" v="28862" actId="207"/>
          <ac:spMkLst>
            <pc:docMk/>
            <pc:sldMk cId="136918861" sldId="8293"/>
            <ac:spMk id="139" creationId="{EBAEA3A4-536F-8A5F-FA20-48CC787628F4}"/>
          </ac:spMkLst>
        </pc:spChg>
        <pc:picChg chg="add mod">
          <ac:chgData name="Christophe JENTA" userId="8d1209f4831e9c53" providerId="LiveId" clId="{904B13E8-5561-4C71-BC7C-B64964A84905}" dt="2025-12-03T08:57:24.428" v="28435" actId="1076"/>
          <ac:picMkLst>
            <pc:docMk/>
            <pc:sldMk cId="136918861" sldId="8293"/>
            <ac:picMk id="38" creationId="{0312705C-C6F5-C2C6-6281-5056D2CDC674}"/>
          </ac:picMkLst>
        </pc:picChg>
        <pc:picChg chg="mod">
          <ac:chgData name="Christophe JENTA" userId="8d1209f4831e9c53" providerId="LiveId" clId="{904B13E8-5561-4C71-BC7C-B64964A84905}" dt="2025-12-03T08:36:38.189" v="27985" actId="1076"/>
          <ac:picMkLst>
            <pc:docMk/>
            <pc:sldMk cId="136918861" sldId="8293"/>
            <ac:picMk id="132" creationId="{65EADD01-0F32-0099-7AF1-94648F55B90A}"/>
          </ac:picMkLst>
        </pc:picChg>
        <pc:cxnChg chg="add del mod">
          <ac:chgData name="Christophe JENTA" userId="8d1209f4831e9c53" providerId="LiveId" clId="{904B13E8-5561-4C71-BC7C-B64964A84905}" dt="2025-12-03T08:02:24.457" v="27858" actId="693"/>
          <ac:cxnSpMkLst>
            <pc:docMk/>
            <pc:sldMk cId="136918861" sldId="8293"/>
            <ac:cxnSpMk id="2" creationId="{8ACFCC48-D53B-31ED-9C9D-2AB45D5D9BD2}"/>
          </ac:cxnSpMkLst>
        </pc:cxnChg>
        <pc:cxnChg chg="add mod">
          <ac:chgData name="Christophe JENTA" userId="8d1209f4831e9c53" providerId="LiveId" clId="{904B13E8-5561-4C71-BC7C-B64964A84905}" dt="2025-12-02T09:31:21.987" v="23736"/>
          <ac:cxnSpMkLst>
            <pc:docMk/>
            <pc:sldMk cId="136918861" sldId="8293"/>
            <ac:cxnSpMk id="8" creationId="{0979F73B-1E04-2FD7-A635-043B27E72475}"/>
          </ac:cxnSpMkLst>
        </pc:cxnChg>
        <pc:cxnChg chg="add del mod">
          <ac:chgData name="Christophe JENTA" userId="8d1209f4831e9c53" providerId="LiveId" clId="{904B13E8-5561-4C71-BC7C-B64964A84905}" dt="2025-12-03T08:02:12.714" v="27855" actId="478"/>
          <ac:cxnSpMkLst>
            <pc:docMk/>
            <pc:sldMk cId="136918861" sldId="8293"/>
            <ac:cxnSpMk id="15" creationId="{5CABC16C-1950-5C5E-C175-C9BD6389613E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0" creationId="{F3AAE019-E581-58B3-362D-8230917405D1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1" creationId="{EA36CB41-2E5B-FA5E-C1F6-E34EB6926D9D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2" creationId="{3FDC19A1-657C-9082-D19C-BFD2606D1AA0}"/>
          </ac:cxnSpMkLst>
        </pc:cxnChg>
        <pc:cxnChg chg="add mod">
          <ac:chgData name="Christophe JENTA" userId="8d1209f4831e9c53" providerId="LiveId" clId="{904B13E8-5561-4C71-BC7C-B64964A84905}" dt="2025-12-02T09:34:42.566" v="23795"/>
          <ac:cxnSpMkLst>
            <pc:docMk/>
            <pc:sldMk cId="136918861" sldId="8293"/>
            <ac:cxnSpMk id="25" creationId="{065DB927-F933-54A2-CD0E-9370100D7E39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6" creationId="{8E8FA242-62CC-028F-F3EB-6D4D62F974B5}"/>
          </ac:cxnSpMkLst>
        </pc:cxnChg>
        <pc:cxnChg chg="del mod">
          <ac:chgData name="Christophe JENTA" userId="8d1209f4831e9c53" providerId="LiveId" clId="{904B13E8-5561-4C71-BC7C-B64964A84905}" dt="2025-12-02T09:31:19.724" v="23735" actId="478"/>
          <ac:cxnSpMkLst>
            <pc:docMk/>
            <pc:sldMk cId="136918861" sldId="8293"/>
            <ac:cxnSpMk id="31" creationId="{0E55AEC7-C4F8-F816-C58C-AD9C257C9C21}"/>
          </ac:cxnSpMkLst>
        </pc:cxnChg>
        <pc:cxnChg chg="add mod">
          <ac:chgData name="Christophe JENTA" userId="8d1209f4831e9c53" providerId="LiveId" clId="{904B13E8-5561-4C71-BC7C-B64964A84905}" dt="2025-11-26T09:15:07.895" v="1751"/>
          <ac:cxnSpMkLst>
            <pc:docMk/>
            <pc:sldMk cId="136918861" sldId="8293"/>
            <ac:cxnSpMk id="41" creationId="{7B5DE6FF-BFAD-15EC-2C18-1BFE20FC6196}"/>
          </ac:cxnSpMkLst>
        </pc:cxnChg>
        <pc:cxnChg chg="add mod">
          <ac:chgData name="Christophe JENTA" userId="8d1209f4831e9c53" providerId="LiveId" clId="{904B13E8-5561-4C71-BC7C-B64964A84905}" dt="2025-12-03T08:44:44.595" v="28212" actId="21"/>
          <ac:cxnSpMkLst>
            <pc:docMk/>
            <pc:sldMk cId="136918861" sldId="8293"/>
            <ac:cxnSpMk id="43" creationId="{A7209751-3F24-6BBE-16B3-16E651DF5FF1}"/>
          </ac:cxnSpMkLst>
        </pc:cxnChg>
        <pc:cxnChg chg="add del mod">
          <ac:chgData name="Christophe JENTA" userId="8d1209f4831e9c53" providerId="LiveId" clId="{904B13E8-5561-4C71-BC7C-B64964A84905}" dt="2025-12-03T08:03:39.015" v="27868" actId="693"/>
          <ac:cxnSpMkLst>
            <pc:docMk/>
            <pc:sldMk cId="136918861" sldId="8293"/>
            <ac:cxnSpMk id="46" creationId="{5A942AC2-3C71-C492-5763-E09BC87756AC}"/>
          </ac:cxnSpMkLst>
        </pc:cxnChg>
        <pc:cxnChg chg="add mod">
          <ac:chgData name="Christophe JENTA" userId="8d1209f4831e9c53" providerId="LiveId" clId="{904B13E8-5561-4C71-BC7C-B64964A84905}" dt="2025-12-03T08:50:18.132" v="28272" actId="14100"/>
          <ac:cxnSpMkLst>
            <pc:docMk/>
            <pc:sldMk cId="136918861" sldId="8293"/>
            <ac:cxnSpMk id="47" creationId="{7C8B39A0-4CF8-66F5-EA37-E9C77F5BA293}"/>
          </ac:cxnSpMkLst>
        </pc:cxnChg>
        <pc:cxnChg chg="add mod">
          <ac:chgData name="Christophe JENTA" userId="8d1209f4831e9c53" providerId="LiveId" clId="{904B13E8-5561-4C71-BC7C-B64964A84905}" dt="2025-11-26T09:37:38.703" v="2167"/>
          <ac:cxnSpMkLst>
            <pc:docMk/>
            <pc:sldMk cId="136918861" sldId="8293"/>
            <ac:cxnSpMk id="52" creationId="{A97535A4-A69E-65D8-B53C-0730AC717C7A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29" creationId="{54BE877C-CB78-3622-F4BB-3B986F05B1C0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30" creationId="{5DC7D15F-8C3C-0445-79AD-6957C40B5446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31" creationId="{ABF1B341-ACC6-0F31-C15C-2AEA2D3EF917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34" creationId="{4A70FA06-BD30-EA7C-96FD-EA9F0E89BE1B}"/>
          </ac:cxnSpMkLst>
        </pc:cxnChg>
        <pc:cxnChg chg="mod">
          <ac:chgData name="Christophe JENTA" userId="8d1209f4831e9c53" providerId="LiveId" clId="{904B13E8-5561-4C71-BC7C-B64964A84905}" dt="2025-11-26T09:11:09.981" v="1730" actId="14100"/>
          <ac:cxnSpMkLst>
            <pc:docMk/>
            <pc:sldMk cId="136918861" sldId="8293"/>
            <ac:cxnSpMk id="155" creationId="{1CB29399-6FF6-0C9B-CB62-E16357748335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09:54.091" v="31278" actId="47"/>
        <pc:sldMkLst>
          <pc:docMk/>
          <pc:sldMk cId="874663578" sldId="8294"/>
        </pc:sldMkLst>
        <pc:spChg chg="mod">
          <ac:chgData name="Christophe JENTA" userId="8d1209f4831e9c53" providerId="LiveId" clId="{904B13E8-5561-4C71-BC7C-B64964A84905}" dt="2025-12-03T10:10:54.898" v="29557" actId="115"/>
          <ac:spMkLst>
            <pc:docMk/>
            <pc:sldMk cId="874663578" sldId="8294"/>
            <ac:spMk id="5" creationId="{92A4132A-E7D4-5822-ADE8-A3231A142517}"/>
          </ac:spMkLst>
        </pc:spChg>
        <pc:spChg chg="mod">
          <ac:chgData name="Christophe JENTA" userId="8d1209f4831e9c53" providerId="LiveId" clId="{904B13E8-5561-4C71-BC7C-B64964A84905}" dt="2025-12-02T10:29:56.416" v="24797" actId="20577"/>
          <ac:spMkLst>
            <pc:docMk/>
            <pc:sldMk cId="874663578" sldId="8294"/>
            <ac:spMk id="24" creationId="{A586D23D-D110-02F0-317E-17E1E163F923}"/>
          </ac:spMkLst>
        </pc:spChg>
      </pc:sldChg>
      <pc:sldChg chg="addSp delSp modSp add del mod">
        <pc:chgData name="Christophe JENTA" userId="8d1209f4831e9c53" providerId="LiveId" clId="{904B13E8-5561-4C71-BC7C-B64964A84905}" dt="2025-12-03T15:09:39.689" v="31274" actId="47"/>
        <pc:sldMkLst>
          <pc:docMk/>
          <pc:sldMk cId="365718088" sldId="8302"/>
        </pc:sldMkLst>
        <pc:spChg chg="mod">
          <ac:chgData name="Christophe JENTA" userId="8d1209f4831e9c53" providerId="LiveId" clId="{904B13E8-5561-4C71-BC7C-B64964A84905}" dt="2025-12-03T12:40:45.443" v="29915" actId="20577"/>
          <ac:spMkLst>
            <pc:docMk/>
            <pc:sldMk cId="365718088" sldId="8302"/>
            <ac:spMk id="5" creationId="{2201D72F-49C7-9DC8-CBC0-2749296B8796}"/>
          </ac:spMkLst>
        </pc:spChg>
        <pc:spChg chg="add mod">
          <ac:chgData name="Christophe JENTA" userId="8d1209f4831e9c53" providerId="LiveId" clId="{904B13E8-5561-4C71-BC7C-B64964A84905}" dt="2025-12-02T10:43:51.129" v="24992"/>
          <ac:spMkLst>
            <pc:docMk/>
            <pc:sldMk cId="365718088" sldId="8302"/>
            <ac:spMk id="6" creationId="{0C14DCA8-B22D-DF00-779C-03C7DBB15F6E}"/>
          </ac:spMkLst>
        </pc:spChg>
        <pc:spChg chg="add mod">
          <ac:chgData name="Christophe JENTA" userId="8d1209f4831e9c53" providerId="LiveId" clId="{904B13E8-5561-4C71-BC7C-B64964A84905}" dt="2025-12-02T10:43:51.129" v="24992"/>
          <ac:spMkLst>
            <pc:docMk/>
            <pc:sldMk cId="365718088" sldId="8302"/>
            <ac:spMk id="9" creationId="{112B1BAE-808F-4D8A-E891-ABDD59E13B33}"/>
          </ac:spMkLst>
        </pc:spChg>
        <pc:spChg chg="add mod">
          <ac:chgData name="Christophe JENTA" userId="8d1209f4831e9c53" providerId="LiveId" clId="{904B13E8-5561-4C71-BC7C-B64964A84905}" dt="2025-12-02T10:43:51.129" v="24992"/>
          <ac:spMkLst>
            <pc:docMk/>
            <pc:sldMk cId="365718088" sldId="8302"/>
            <ac:spMk id="10" creationId="{9618C56D-5261-EF04-074B-9A26378B9CF5}"/>
          </ac:spMkLst>
        </pc:spChg>
        <pc:spChg chg="del">
          <ac:chgData name="Christophe JENTA" userId="8d1209f4831e9c53" providerId="LiveId" clId="{904B13E8-5561-4C71-BC7C-B64964A84905}" dt="2025-12-02T10:43:48.656" v="24991" actId="478"/>
          <ac:spMkLst>
            <pc:docMk/>
            <pc:sldMk cId="365718088" sldId="8302"/>
            <ac:spMk id="26" creationId="{6BCF2DC1-009C-30BB-4E4D-708EE74DE61D}"/>
          </ac:spMkLst>
        </pc:spChg>
        <pc:spChg chg="del">
          <ac:chgData name="Christophe JENTA" userId="8d1209f4831e9c53" providerId="LiveId" clId="{904B13E8-5561-4C71-BC7C-B64964A84905}" dt="2025-12-02T10:43:48.656" v="24991" actId="478"/>
          <ac:spMkLst>
            <pc:docMk/>
            <pc:sldMk cId="365718088" sldId="8302"/>
            <ac:spMk id="46" creationId="{09005BD6-F9D3-F176-83D6-59167B34A462}"/>
          </ac:spMkLst>
        </pc:spChg>
        <pc:spChg chg="del">
          <ac:chgData name="Christophe JENTA" userId="8d1209f4831e9c53" providerId="LiveId" clId="{904B13E8-5561-4C71-BC7C-B64964A84905}" dt="2025-12-02T10:43:48.656" v="24991" actId="478"/>
          <ac:spMkLst>
            <pc:docMk/>
            <pc:sldMk cId="365718088" sldId="8302"/>
            <ac:spMk id="47" creationId="{58038177-32F2-4D79-FC1F-67386CC57EA6}"/>
          </ac:spMkLst>
        </pc:spChg>
        <pc:picChg chg="mod">
          <ac:chgData name="Christophe JENTA" userId="8d1209f4831e9c53" providerId="LiveId" clId="{904B13E8-5561-4C71-BC7C-B64964A84905}" dt="2025-12-02T10:43:44.914" v="24990" actId="1076"/>
          <ac:picMkLst>
            <pc:docMk/>
            <pc:sldMk cId="365718088" sldId="8302"/>
            <ac:picMk id="2" creationId="{1E8558C8-B367-7B72-0D16-3A4DEEB65052}"/>
          </ac:picMkLst>
        </pc:picChg>
        <pc:cxnChg chg="add mod">
          <ac:chgData name="Christophe JENTA" userId="8d1209f4831e9c53" providerId="LiveId" clId="{904B13E8-5561-4C71-BC7C-B64964A84905}" dt="2025-12-02T10:43:51.129" v="24992"/>
          <ac:cxnSpMkLst>
            <pc:docMk/>
            <pc:sldMk cId="365718088" sldId="8302"/>
            <ac:cxnSpMk id="4" creationId="{85136933-5B8A-8B6D-FE93-BFD12DEB29A3}"/>
          </ac:cxnSpMkLst>
        </pc:cxnChg>
        <pc:cxnChg chg="add mod">
          <ac:chgData name="Christophe JENTA" userId="8d1209f4831e9c53" providerId="LiveId" clId="{904B13E8-5561-4C71-BC7C-B64964A84905}" dt="2025-12-02T10:43:51.129" v="24992"/>
          <ac:cxnSpMkLst>
            <pc:docMk/>
            <pc:sldMk cId="365718088" sldId="8302"/>
            <ac:cxnSpMk id="7" creationId="{11904237-862D-E71C-8882-C3331F117420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09:55.289" v="31281" actId="47"/>
        <pc:sldMkLst>
          <pc:docMk/>
          <pc:sldMk cId="3331046991" sldId="8303"/>
        </pc:sldMkLst>
        <pc:spChg chg="add del mod">
          <ac:chgData name="Christophe JENTA" userId="8d1209f4831e9c53" providerId="LiveId" clId="{904B13E8-5561-4C71-BC7C-B64964A84905}" dt="2025-12-02T12:33:04.770" v="26704" actId="478"/>
          <ac:spMkLst>
            <pc:docMk/>
            <pc:sldMk cId="3331046991" sldId="8303"/>
            <ac:spMk id="2" creationId="{683C0394-52AA-CAB5-5CA1-196200F260BF}"/>
          </ac:spMkLst>
        </pc:spChg>
        <pc:spChg chg="mod">
          <ac:chgData name="Christophe JENTA" userId="8d1209f4831e9c53" providerId="LiveId" clId="{904B13E8-5561-4C71-BC7C-B64964A84905}" dt="2025-12-02T10:21:01.504" v="24728" actId="20577"/>
          <ac:spMkLst>
            <pc:docMk/>
            <pc:sldMk cId="3331046991" sldId="8303"/>
            <ac:spMk id="5" creationId="{E95D5CEF-7171-BDCA-4B83-ED241B20D93C}"/>
          </ac:spMkLst>
        </pc:spChg>
      </pc:sldChg>
      <pc:sldChg chg="modSp add del mod">
        <pc:chgData name="Christophe JENTA" userId="8d1209f4831e9c53" providerId="LiveId" clId="{904B13E8-5561-4C71-BC7C-B64964A84905}" dt="2025-12-03T15:09:36.627" v="31261" actId="47"/>
        <pc:sldMkLst>
          <pc:docMk/>
          <pc:sldMk cId="2011792034" sldId="8332"/>
        </pc:sldMkLst>
        <pc:spChg chg="mod">
          <ac:chgData name="Christophe JENTA" userId="8d1209f4831e9c53" providerId="LiveId" clId="{904B13E8-5561-4C71-BC7C-B64964A84905}" dt="2025-12-02T13:05:06.543" v="27287" actId="207"/>
          <ac:spMkLst>
            <pc:docMk/>
            <pc:sldMk cId="2011792034" sldId="8332"/>
            <ac:spMk id="3" creationId="{ED155B9E-DCCC-3015-B93D-5675D253EC9A}"/>
          </ac:spMkLst>
        </pc:spChg>
        <pc:spChg chg="mod">
          <ac:chgData name="Christophe JENTA" userId="8d1209f4831e9c53" providerId="LiveId" clId="{904B13E8-5561-4C71-BC7C-B64964A84905}" dt="2025-12-03T14:49:30.617" v="31248" actId="6549"/>
          <ac:spMkLst>
            <pc:docMk/>
            <pc:sldMk cId="2011792034" sldId="8332"/>
            <ac:spMk id="4" creationId="{68D52B55-A716-FD2A-9308-C0977CC91E98}"/>
          </ac:spMkLst>
        </pc:spChg>
        <pc:spChg chg="mod">
          <ac:chgData name="Christophe JENTA" userId="8d1209f4831e9c53" providerId="LiveId" clId="{904B13E8-5561-4C71-BC7C-B64964A84905}" dt="2025-12-02T12:17:04.629" v="26414" actId="207"/>
          <ac:spMkLst>
            <pc:docMk/>
            <pc:sldMk cId="2011792034" sldId="8332"/>
            <ac:spMk id="115" creationId="{FE2B7098-3B70-D450-5DA5-AA10CEE42340}"/>
          </ac:spMkLst>
        </pc:spChg>
      </pc:sldChg>
      <pc:sldChg chg="add del">
        <pc:chgData name="Christophe JENTA" userId="8d1209f4831e9c53" providerId="LiveId" clId="{904B13E8-5561-4C71-BC7C-B64964A84905}" dt="2025-12-03T07:12:38.984" v="27426"/>
        <pc:sldMkLst>
          <pc:docMk/>
          <pc:sldMk cId="449786288" sldId="8333"/>
        </pc:sldMkLst>
      </pc:sldChg>
      <pc:sldChg chg="addSp delSp modSp add mod">
        <pc:chgData name="Christophe JENTA" userId="8d1209f4831e9c53" providerId="LiveId" clId="{904B13E8-5561-4C71-BC7C-B64964A84905}" dt="2025-12-03T09:31:25.634" v="28806" actId="207"/>
        <pc:sldMkLst>
          <pc:docMk/>
          <pc:sldMk cId="882454452" sldId="8333"/>
        </pc:sldMkLst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2" creationId="{D3054917-85BC-2870-D077-8E37C4A954B7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4" creationId="{A6F82F40-98F9-4E62-A106-719118A8B3E1}"/>
          </ac:spMkLst>
        </pc:spChg>
        <pc:spChg chg="mod">
          <ac:chgData name="Christophe JENTA" userId="8d1209f4831e9c53" providerId="LiveId" clId="{904B13E8-5561-4C71-BC7C-B64964A84905}" dt="2025-12-03T09:29:52.066" v="28794" actId="20577"/>
          <ac:spMkLst>
            <pc:docMk/>
            <pc:sldMk cId="882454452" sldId="8333"/>
            <ac:spMk id="5" creationId="{7444F3B1-9850-E3AB-B3C5-92A25C435055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6" creationId="{087AD47C-CACF-984D-6268-E3241282DF84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8" creationId="{08DEBC22-C46F-3512-8BB6-BA9A8A82FAB2}"/>
          </ac:spMkLst>
        </pc:spChg>
        <pc:spChg chg="add del 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9" creationId="{C95E045E-DAF4-F42A-C5D4-BEC7B9674285}"/>
          </ac:spMkLst>
        </pc:spChg>
        <pc:spChg chg="del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21" creationId="{765587FA-3A3E-8185-0F58-A173805CE38D}"/>
          </ac:spMkLst>
        </pc:spChg>
        <pc:spChg chg="del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22" creationId="{DDA5F643-79DD-0A5D-4B3A-36FE25401CF1}"/>
          </ac:spMkLst>
        </pc:spChg>
        <pc:spChg chg="del">
          <ac:chgData name="Christophe JENTA" userId="8d1209f4831e9c53" providerId="LiveId" clId="{904B13E8-5561-4C71-BC7C-B64964A84905}" dt="2025-12-03T09:27:00.863" v="28771" actId="478"/>
          <ac:spMkLst>
            <pc:docMk/>
            <pc:sldMk cId="882454452" sldId="8333"/>
            <ac:spMk id="23" creationId="{73414E15-2892-16A9-4BDF-10146F820D40}"/>
          </ac:spMkLst>
        </pc:spChg>
        <pc:spChg chg="del mod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29" creationId="{C23C2A2D-4D46-E4E4-EDB1-23B94BE04DC4}"/>
          </ac:spMkLst>
        </pc:spChg>
        <pc:spChg chg="add del">
          <ac:chgData name="Christophe JENTA" userId="8d1209f4831e9c53" providerId="LiveId" clId="{904B13E8-5561-4C71-BC7C-B64964A84905}" dt="2025-12-03T09:23:23.688" v="28746" actId="478"/>
          <ac:spMkLst>
            <pc:docMk/>
            <pc:sldMk cId="882454452" sldId="8333"/>
            <ac:spMk id="30" creationId="{DAECEAD3-B673-C5F7-F1BB-FE6DF49ADF8D}"/>
          </ac:spMkLst>
        </pc:spChg>
        <pc:spChg chg="del">
          <ac:chgData name="Christophe JENTA" userId="8d1209f4831e9c53" providerId="LiveId" clId="{904B13E8-5561-4C71-BC7C-B64964A84905}" dt="2025-12-03T09:23:52.292" v="28755" actId="478"/>
          <ac:spMkLst>
            <pc:docMk/>
            <pc:sldMk cId="882454452" sldId="8333"/>
            <ac:spMk id="31" creationId="{3625C6A5-155D-2DCD-FDC9-86A0A6555D93}"/>
          </ac:spMkLst>
        </pc:spChg>
        <pc:spChg chg="add mod">
          <ac:chgData name="Christophe JENTA" userId="8d1209f4831e9c53" providerId="LiveId" clId="{904B13E8-5561-4C71-BC7C-B64964A84905}" dt="2025-12-03T09:25:04.427" v="28758" actId="1076"/>
          <ac:spMkLst>
            <pc:docMk/>
            <pc:sldMk cId="882454452" sldId="8333"/>
            <ac:spMk id="35" creationId="{670E1B7F-3585-0493-EDBC-65CF67ADABB2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38" creationId="{277840B9-F67F-9EFA-3600-06243B701D60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0" creationId="{00AFA561-14D7-A99E-9F44-32E99B4621C5}"/>
          </ac:spMkLst>
        </pc:spChg>
        <pc:spChg chg="add del mod">
          <ac:chgData name="Christophe JENTA" userId="8d1209f4831e9c53" providerId="LiveId" clId="{904B13E8-5561-4C71-BC7C-B64964A84905}" dt="2025-12-03T09:28:01.917" v="28780" actId="478"/>
          <ac:spMkLst>
            <pc:docMk/>
            <pc:sldMk cId="882454452" sldId="8333"/>
            <ac:spMk id="41" creationId="{A28E1C94-2201-A9F0-34FE-CF96574F0151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2" creationId="{D581C6EB-ACC2-BAFA-2977-1043C44D9A91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3" creationId="{D1250EAC-CEF7-6BBB-F0D8-DD3E48157551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4" creationId="{9D99D435-475F-4478-85F6-F14B75F1CCA5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5" creationId="{04F5F7CD-1B68-6DCE-1DC3-9D709DFA6E0C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6" creationId="{D833CFD3-8DFC-8E64-23C0-F7E7EEAA20F5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7" creationId="{91E28052-BDBD-35F1-038B-61B9B7ABB54F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8" creationId="{06509EC2-B08C-68A9-E528-EB28A7706982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9" creationId="{C5E0E96C-415F-6368-9D6C-326A967323C4}"/>
          </ac:spMkLst>
        </pc:spChg>
        <pc:spChg chg="add del mod">
          <ac:chgData name="Christophe JENTA" userId="8d1209f4831e9c53" providerId="LiveId" clId="{904B13E8-5561-4C71-BC7C-B64964A84905}" dt="2025-12-03T09:27:41.185" v="28776" actId="478"/>
          <ac:spMkLst>
            <pc:docMk/>
            <pc:sldMk cId="882454452" sldId="8333"/>
            <ac:spMk id="50" creationId="{65DA0340-D5C4-E306-A89B-A17774772DEF}"/>
          </ac:spMkLst>
        </pc:spChg>
        <pc:spChg chg="add del mod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56" creationId="{6210869E-4EC9-6DF3-B5BA-A31DACE6841F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57" creationId="{D4C08342-6938-6D85-140C-47EBE2B618CF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58" creationId="{83D9B6F8-3189-8AE2-4DE5-9DD29DB632C9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59" creationId="{A2F100AC-3E63-2961-73FC-72FCB684370D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0" creationId="{4E9E8330-EB2D-FBCA-D708-9CC772AA6589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1" creationId="{9A71691F-4C46-D022-D19E-62ACFB22CB33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2" creationId="{8DCD9A3B-49F5-C36C-F5A0-800D0F32B804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3" creationId="{A0F3ABD7-D812-4935-5B8F-0BB7326D7CE4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128" creationId="{75DC6DD0-8792-79DF-BD2A-345A51FA75C9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129" creationId="{EA7CBEE5-C55A-F5E7-2873-670599ED3A3B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130" creationId="{D7E3DB16-BC38-8EE3-D7AE-3E834ADF1093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131" creationId="{07C69DC8-7536-BE22-2E39-31EA163CB6D3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36" creationId="{487BC77B-5E6E-375B-98A0-026217D981D8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38" creationId="{45CDBEA0-44D4-74B4-A0B0-7661ACAC3BC1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39" creationId="{9A725566-C5A2-D2D9-A36D-2CD8750C440A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40" creationId="{BCA78FFC-43D3-DB1D-1B66-F088B4E3B4EA}"/>
          </ac:spMkLst>
        </pc:spChg>
        <pc:spChg chg="add mod">
          <ac:chgData name="Christophe JENTA" userId="8d1209f4831e9c53" providerId="LiveId" clId="{904B13E8-5561-4C71-BC7C-B64964A84905}" dt="2025-12-03T09:31:25.634" v="28806" actId="207"/>
          <ac:spMkLst>
            <pc:docMk/>
            <pc:sldMk cId="882454452" sldId="8333"/>
            <ac:spMk id="141" creationId="{7538AE5D-8ADB-DD00-4045-97F26FC81B0E}"/>
          </ac:spMkLst>
        </pc:spChg>
        <pc:spChg chg="del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143" creationId="{5E6718E7-30EB-DEB0-21D9-1541D669766D}"/>
          </ac:spMkLst>
        </pc:spChg>
        <pc:spChg chg="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145" creationId="{82D08989-43D5-B4F2-DC8B-0D54F79F2B83}"/>
          </ac:spMkLst>
        </pc:spChg>
        <pc:spChg chg="add del mod">
          <ac:chgData name="Christophe JENTA" userId="8d1209f4831e9c53" providerId="LiveId" clId="{904B13E8-5561-4C71-BC7C-B64964A84905}" dt="2025-12-03T09:23:42.304" v="28752" actId="478"/>
          <ac:spMkLst>
            <pc:docMk/>
            <pc:sldMk cId="882454452" sldId="8333"/>
            <ac:spMk id="154" creationId="{17B9AD9B-46FA-ADE8-83C7-6D0B9F299D60}"/>
          </ac:spMkLst>
        </pc:spChg>
        <pc:spChg chg="del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170" creationId="{691BEF29-2B47-876D-7955-B7B91BA24B89}"/>
          </ac:spMkLst>
        </pc:spChg>
        <pc:cxnChg chg="mod">
          <ac:chgData name="Christophe JENTA" userId="8d1209f4831e9c53" providerId="LiveId" clId="{904B13E8-5561-4C71-BC7C-B64964A84905}" dt="2025-12-03T09:26:07.462" v="28763" actId="1076"/>
          <ac:cxnSpMkLst>
            <pc:docMk/>
            <pc:sldMk cId="882454452" sldId="8333"/>
            <ac:cxnSpMk id="11" creationId="{123DD5B9-FA73-F8DE-8007-87A3093A7755}"/>
          </ac:cxnSpMkLst>
        </pc:cxnChg>
        <pc:cxnChg chg="mod">
          <ac:chgData name="Christophe JENTA" userId="8d1209f4831e9c53" providerId="LiveId" clId="{904B13E8-5561-4C71-BC7C-B64964A84905}" dt="2025-12-03T09:26:07.462" v="28763" actId="1076"/>
          <ac:cxnSpMkLst>
            <pc:docMk/>
            <pc:sldMk cId="882454452" sldId="8333"/>
            <ac:cxnSpMk id="12" creationId="{93699DC4-F086-6B1E-0EB5-2F94F272659F}"/>
          </ac:cxnSpMkLst>
        </pc:cxnChg>
        <pc:cxnChg chg="mod">
          <ac:chgData name="Christophe JENTA" userId="8d1209f4831e9c53" providerId="LiveId" clId="{904B13E8-5561-4C71-BC7C-B64964A84905}" dt="2025-12-03T09:26:07.462" v="28763" actId="1076"/>
          <ac:cxnSpMkLst>
            <pc:docMk/>
            <pc:sldMk cId="882454452" sldId="8333"/>
            <ac:cxnSpMk id="13" creationId="{5FBA7CEA-E997-7C35-EA2E-28C463FF60F8}"/>
          </ac:cxnSpMkLst>
        </pc:cxnChg>
        <pc:cxnChg chg="del mod">
          <ac:chgData name="Christophe JENTA" userId="8d1209f4831e9c53" providerId="LiveId" clId="{904B13E8-5561-4C71-BC7C-B64964A84905}" dt="2025-12-03T09:27:16.833" v="28772" actId="478"/>
          <ac:cxnSpMkLst>
            <pc:docMk/>
            <pc:sldMk cId="882454452" sldId="8333"/>
            <ac:cxnSpMk id="24" creationId="{C928A567-56A4-1D73-47A3-26C37837A1D1}"/>
          </ac:cxnSpMkLst>
        </pc:cxnChg>
        <pc:cxnChg chg="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25" creationId="{E38CC94D-EFAE-F581-DA45-89C3B13299D9}"/>
          </ac:cxnSpMkLst>
        </pc:cxnChg>
        <pc:cxnChg chg="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26" creationId="{4321E0E2-F858-B565-B3C2-0666CD156035}"/>
          </ac:cxnSpMkLst>
        </pc:cxnChg>
        <pc:cxnChg chg="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27" creationId="{A1172715-67D5-1EC9-67A7-55BF0D7FBDDD}"/>
          </ac:cxnSpMkLst>
        </pc:cxnChg>
        <pc:cxnChg chg="add 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51" creationId="{5F066963-D567-E50F-F7CC-B4CCD345DAA7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3" creationId="{A31A7F4E-3EAB-72A3-F27B-68B7316B38A3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4" creationId="{08DC9A99-6B09-1D1E-1467-5DCA7294CECE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5" creationId="{D82DD939-0020-11B9-FCA4-F2AB65A708F2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7" creationId="{A268EB20-9313-E4F1-BA81-42A44122CAC4}"/>
          </ac:cxnSpMkLst>
        </pc:cxnChg>
      </pc:sldChg>
      <pc:sldChg chg="modSp add del mod">
        <pc:chgData name="Christophe JENTA" userId="8d1209f4831e9c53" providerId="LiveId" clId="{904B13E8-5561-4C71-BC7C-B64964A84905}" dt="2025-12-03T15:10:07.152" v="31284" actId="47"/>
        <pc:sldMkLst>
          <pc:docMk/>
          <pc:sldMk cId="3032112892" sldId="8334"/>
        </pc:sldMkLst>
        <pc:spChg chg="mod">
          <ac:chgData name="Christophe JENTA" userId="8d1209f4831e9c53" providerId="LiveId" clId="{904B13E8-5561-4C71-BC7C-B64964A84905}" dt="2025-12-03T09:43:45.669" v="29006" actId="14100"/>
          <ac:spMkLst>
            <pc:docMk/>
            <pc:sldMk cId="3032112892" sldId="8334"/>
            <ac:spMk id="5" creationId="{E7271F57-9416-DF0D-694D-0354078F88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948E3-EE7C-442F-B8F3-5E083BF11022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0FCDC-3B59-4914-AAD5-B12E38E715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33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468E3-F137-4BE6-613C-A5491D4A7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6F7A7B-F977-6197-1642-2F0300A8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FC0AB-0FA1-BD61-D2AE-24C057AD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95AB01-5F93-D512-8B60-4A1A9FD02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80A67D-BB65-4D7E-09FD-9F7A52C90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42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81D2E-095C-53FB-FA97-49E6483FB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11E72D-E780-2A3F-894B-A803361AD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6B042-C3D5-6B9F-1806-A236DF7C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39A00-81D3-7948-36BC-7EE935E5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16AC82-0110-329D-F9A4-8FBF06E7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07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FF3707E-22B2-B685-4CD3-5561407C8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5C8F94-DC71-3FC8-4599-EBB6C25DD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B568EF-D4A2-2658-2649-7BDEFBB7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CBB1C6-08BD-5AE9-FAA7-0A167D26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091BE-2F51-AE98-D353-2BE066CB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43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E2DD8-32BA-7C74-62BC-5D417C4C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E3E7B7-B0DB-FC9E-98CA-ABF211431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A42EBC-A52A-2966-9499-B182C563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FE1A77-D4D8-7CEC-347D-CA8F8ADE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6A7B7-EC15-6AC5-F42A-F6D5E2B4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4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018DB4-4473-4C98-0365-3546489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30157C-B875-DE10-6A80-BAD6B7122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FEAC53-AC5C-9E80-B142-38FD16D7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DCD86-E55A-D194-3A48-8BF3FD3A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938A97-6A3F-B3DD-ED7C-44904179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34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22A89-3BE3-5B6B-C443-96F9952A7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2E976C-84AB-73A2-E75D-1096608B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CCFB29-8720-2042-183F-A880A4DA9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679CE7-73C0-7A91-EBDF-7C6018C7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F1B6B5-5721-35B1-0AAA-F0A39E35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7C4810-9BAB-CFEF-CEBE-4DF01C46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37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686D47-07F3-5934-1B90-70ACB1D10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143A10-F44B-9395-44C9-6FEF3E67A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54586C-9C38-847A-0970-9A3355A36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1FF9B3-2E9F-9D61-83D9-E0158F5ED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BBC941-5950-A60C-44B1-798BA1837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E8E41C-5357-0FBC-A3E5-21BE9455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8C1041-534D-2C4F-EB77-8B1164D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70A9916-73B5-F9C0-8E0B-43F76554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53CD3F-C098-CC5C-87C5-810383E1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367548-ECDC-7199-7FBB-DA0B0207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4ACFAF-74AD-5E98-3B72-2C0510FF7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BC2974-5EF6-5114-2A92-415E4306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07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1C7811-E4A2-134C-5E29-09B0E199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ED5C7A7-F96E-D0C2-36D1-F0C1A39FA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5E872B-771D-3B65-4F78-99C4D0DA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23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75A87-FF94-4C23-0440-4D529D2A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90B7AC-E4E2-1553-8ACF-3043B280F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AD4A2-8902-CFCA-3E38-C9742C62E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E84662-8484-0B1A-F937-CD7BCCB53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90001E-2183-CA50-7B0F-453C5959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19EFB1-3DE4-CF7F-2E39-4234BBB4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22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D0826-E1EE-B45A-528D-9487C4381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3F45B51-0388-5B75-776D-FED6294AC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4CC792-6B40-CEB5-941D-92FC10537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995D79-8C2E-2E3F-EE45-0B43604C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6D6980-C54E-4BEB-3BE5-2EC56407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DAF064-AE5E-FDE0-B822-62CE1C5E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94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35C1D6-B03F-CBCB-ED42-B2189BFF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DBD810-965E-6034-955E-22D006992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648DFE-217A-45C2-268B-67D2D5EAD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6F5A1F-B37C-8BC6-DCC8-F711313D5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826D70-8E06-0049-4B46-401C86E5F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12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B8F7A-27C3-5B8B-1A27-7F4CED6D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DD65E67-D476-6021-B676-16F35CB2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2" y="136525"/>
            <a:ext cx="11820939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alt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Amis de Saint-Jacques</a:t>
            </a:r>
            <a:br>
              <a:rPr lang="fr-FR" alt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Histoire médiévale de l’Espagne</a:t>
            </a:r>
            <a:b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Jeudi 4 décembre 2025 (2)</a:t>
            </a:r>
            <a:br>
              <a:rPr lang="fr-FR" alt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r-FR" alt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1148-1195-1212-1292 : Le XIIIe siècle ibérique, fin de la Reconquista</a:t>
            </a:r>
            <a:br>
              <a:rPr lang="fr-FR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Après la contre-offensive des Almohades du Maroc</a:t>
            </a:r>
            <a:br>
              <a:rPr lang="fr-FR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 victorieuse de la Reconquista et partage de la péninsule</a:t>
            </a:r>
            <a:br>
              <a:rPr lang="fr-FR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 Portugal, Castille, Aragon et émirat de Grenade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B8C5A30-BB92-2B7F-5E7D-27DDB71BB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063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58D68-EF69-FE97-F14E-A7075CB8D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A789BF6-3775-7BA2-F112-0CED53F16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10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3824C5-E5BA-A381-6197-B6C95E83B3FE}"/>
              </a:ext>
            </a:extLst>
          </p:cNvPr>
          <p:cNvSpPr/>
          <p:nvPr/>
        </p:nvSpPr>
        <p:spPr>
          <a:xfrm>
            <a:off x="109183" y="136523"/>
            <a:ext cx="3990778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*1085-1110 : Nouvelles offensives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trois temps…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1085 : Alphonse VI de Castille-Leon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S’empare de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Tolède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Ancienne capitale wisigothique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1093 : </a:t>
            </a:r>
            <a:r>
              <a:rPr lang="fr-FR" sz="1700" dirty="0"/>
              <a:t>Henri de Bourgogne, comte du Portugal, à partir de Coimbra (1064)</a:t>
            </a:r>
          </a:p>
          <a:p>
            <a:r>
              <a:rPr lang="fr-FR" sz="1700" dirty="0"/>
              <a:t>Lance un raid sur </a:t>
            </a:r>
            <a:r>
              <a:rPr lang="fr-FR" sz="1700" u="sng" dirty="0"/>
              <a:t>Lisbonne</a:t>
            </a:r>
            <a:r>
              <a:rPr lang="fr-FR" sz="1700" dirty="0"/>
              <a:t>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*En réaction…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Contre-offensive musulmane…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1086 : A l’appel de l’émir de Séville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Almoravides berbères venus du Maroc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Traversent le détroit de Gibraltar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comme en 711…</a:t>
            </a:r>
          </a:p>
        </p:txBody>
      </p:sp>
      <p:pic>
        <p:nvPicPr>
          <p:cNvPr id="132" name="Image 13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E092C8A-D7CE-A153-6D09-38D546F99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8644"/>
            <a:ext cx="7879924" cy="59099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3" name="Ellipse 142">
            <a:extLst>
              <a:ext uri="{FF2B5EF4-FFF2-40B4-BE49-F238E27FC236}">
                <a16:creationId xmlns:a16="http://schemas.microsoft.com/office/drawing/2014/main" id="{5985714A-74DB-54BA-CE26-4E41FDBE75F6}"/>
              </a:ext>
            </a:extLst>
          </p:cNvPr>
          <p:cNvSpPr/>
          <p:nvPr/>
        </p:nvSpPr>
        <p:spPr>
          <a:xfrm>
            <a:off x="9244351" y="3350055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C0A5C6AB-5C42-FA32-D683-9AA8EF4964F7}"/>
              </a:ext>
            </a:extLst>
          </p:cNvPr>
          <p:cNvSpPr/>
          <p:nvPr/>
        </p:nvSpPr>
        <p:spPr>
          <a:xfrm>
            <a:off x="8920747" y="1816123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EB9A73CF-FE0A-48C9-FC4C-BFC233C6755A}"/>
              </a:ext>
            </a:extLst>
          </p:cNvPr>
          <p:cNvSpPr/>
          <p:nvPr/>
        </p:nvSpPr>
        <p:spPr>
          <a:xfrm>
            <a:off x="7448651" y="5028631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3A78D7A0-B3D5-6706-156D-E2955E89857B}"/>
              </a:ext>
            </a:extLst>
          </p:cNvPr>
          <p:cNvSpPr/>
          <p:nvPr/>
        </p:nvSpPr>
        <p:spPr>
          <a:xfrm>
            <a:off x="8303144" y="2929853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860CDDEB-30E5-825C-517F-BABD14FB69C1}"/>
              </a:ext>
            </a:extLst>
          </p:cNvPr>
          <p:cNvSpPr/>
          <p:nvPr/>
        </p:nvSpPr>
        <p:spPr>
          <a:xfrm>
            <a:off x="8900004" y="4465109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62521AAB-A52B-BAEC-8A34-F6774AD56C68}"/>
              </a:ext>
            </a:extLst>
          </p:cNvPr>
          <p:cNvCxnSpPr>
            <a:cxnSpLocks/>
          </p:cNvCxnSpPr>
          <p:nvPr/>
        </p:nvCxnSpPr>
        <p:spPr>
          <a:xfrm flipH="1">
            <a:off x="7370084" y="1549121"/>
            <a:ext cx="150071" cy="14363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68AF369-3D24-BFEF-31CD-D7321D2D9280}"/>
              </a:ext>
            </a:extLst>
          </p:cNvPr>
          <p:cNvCxnSpPr>
            <a:cxnSpLocks/>
          </p:cNvCxnSpPr>
          <p:nvPr/>
        </p:nvCxnSpPr>
        <p:spPr>
          <a:xfrm flipV="1">
            <a:off x="6510409" y="5861220"/>
            <a:ext cx="0" cy="4951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50BAE65E-DEEC-D1AA-5334-3EE4DF96AC9E}"/>
              </a:ext>
            </a:extLst>
          </p:cNvPr>
          <p:cNvSpPr/>
          <p:nvPr/>
        </p:nvSpPr>
        <p:spPr>
          <a:xfrm>
            <a:off x="6438905" y="5697926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887B715-E625-A172-1280-0CF157ADFAF9}"/>
              </a:ext>
            </a:extLst>
          </p:cNvPr>
          <p:cNvSpPr/>
          <p:nvPr/>
        </p:nvSpPr>
        <p:spPr>
          <a:xfrm>
            <a:off x="6783481" y="4522304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07A3B0B-E4C8-5DA8-1952-27455B6743A2}"/>
              </a:ext>
            </a:extLst>
          </p:cNvPr>
          <p:cNvSpPr/>
          <p:nvPr/>
        </p:nvSpPr>
        <p:spPr>
          <a:xfrm>
            <a:off x="5624215" y="3778810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DFAD59-5160-1956-FABB-2F8176A21229}"/>
              </a:ext>
            </a:extLst>
          </p:cNvPr>
          <p:cNvSpPr/>
          <p:nvPr/>
        </p:nvSpPr>
        <p:spPr>
          <a:xfrm>
            <a:off x="4171465" y="5635067"/>
            <a:ext cx="122785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1085-1093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459E8DB-813F-CF8F-D279-65C9AE0B5CE7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5D6DA9B-1DBB-5E44-4901-468758B3F1FF}"/>
              </a:ext>
            </a:extLst>
          </p:cNvPr>
          <p:cNvSpPr/>
          <p:nvPr/>
        </p:nvSpPr>
        <p:spPr>
          <a:xfrm>
            <a:off x="9019877" y="1051102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A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9E72189-7D23-E719-424C-75CBAD91E9EF}"/>
              </a:ext>
            </a:extLst>
          </p:cNvPr>
          <p:cNvCxnSpPr>
            <a:cxnSpLocks/>
          </p:cNvCxnSpPr>
          <p:nvPr/>
        </p:nvCxnSpPr>
        <p:spPr>
          <a:xfrm>
            <a:off x="3682315" y="1149222"/>
            <a:ext cx="0" cy="53739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B8F2E67-1948-6F0B-9182-7A75196267BC}"/>
              </a:ext>
            </a:extLst>
          </p:cNvPr>
          <p:cNvCxnSpPr>
            <a:cxnSpLocks/>
          </p:cNvCxnSpPr>
          <p:nvPr/>
        </p:nvCxnSpPr>
        <p:spPr>
          <a:xfrm flipV="1">
            <a:off x="4007435" y="3817840"/>
            <a:ext cx="0" cy="7360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25509319-1434-1E20-5458-FEB3766D0B19}"/>
              </a:ext>
            </a:extLst>
          </p:cNvPr>
          <p:cNvSpPr/>
          <p:nvPr/>
        </p:nvSpPr>
        <p:spPr>
          <a:xfrm>
            <a:off x="9698959" y="2375452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4F31E52-FA4C-BE94-BB8E-8F585DB04253}"/>
              </a:ext>
            </a:extLst>
          </p:cNvPr>
          <p:cNvSpPr/>
          <p:nvPr/>
        </p:nvSpPr>
        <p:spPr>
          <a:xfrm>
            <a:off x="7217908" y="2956506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6A736FE-C0B5-15B8-EAA1-A1C895565EE8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4448129" y="2939464"/>
            <a:ext cx="394695" cy="878376"/>
          </a:xfrm>
          <a:prstGeom prst="straightConnector1">
            <a:avLst/>
          </a:prstGeom>
          <a:ln w="76200">
            <a:solidFill>
              <a:srgbClr val="657D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BF6CBB2-540B-F5DC-8435-8FF652EDE86D}"/>
              </a:ext>
            </a:extLst>
          </p:cNvPr>
          <p:cNvCxnSpPr>
            <a:cxnSpLocks/>
          </p:cNvCxnSpPr>
          <p:nvPr/>
        </p:nvCxnSpPr>
        <p:spPr>
          <a:xfrm>
            <a:off x="3845575" y="2106080"/>
            <a:ext cx="24415" cy="599143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EDDF8B4B-CFEA-9462-C7B1-89E4088CD748}"/>
              </a:ext>
            </a:extLst>
          </p:cNvPr>
          <p:cNvSpPr/>
          <p:nvPr/>
        </p:nvSpPr>
        <p:spPr>
          <a:xfrm>
            <a:off x="4311114" y="3817840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F496039-03B1-E2E7-C812-D74DFA24AAEC}"/>
              </a:ext>
            </a:extLst>
          </p:cNvPr>
          <p:cNvCxnSpPr>
            <a:cxnSpLocks/>
          </p:cNvCxnSpPr>
          <p:nvPr/>
        </p:nvCxnSpPr>
        <p:spPr>
          <a:xfrm flipV="1">
            <a:off x="4988512" y="1272189"/>
            <a:ext cx="1492480" cy="89572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E91DE211-0ECD-B648-4CCD-88E76FF56977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D233CF7A-FC6D-ED1C-6D8C-6E92EA67E546}"/>
              </a:ext>
            </a:extLst>
          </p:cNvPr>
          <p:cNvCxnSpPr>
            <a:cxnSpLocks/>
          </p:cNvCxnSpPr>
          <p:nvPr/>
        </p:nvCxnSpPr>
        <p:spPr>
          <a:xfrm>
            <a:off x="6690053" y="1307174"/>
            <a:ext cx="901606" cy="3256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ED3165E8-DDED-E9DF-F1CC-A961E5EB2340}"/>
              </a:ext>
            </a:extLst>
          </p:cNvPr>
          <p:cNvSpPr/>
          <p:nvPr/>
        </p:nvSpPr>
        <p:spPr>
          <a:xfrm>
            <a:off x="7320641" y="1441672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2FDBEB9-7953-6D25-2917-C83C2719DFEB}"/>
              </a:ext>
            </a:extLst>
          </p:cNvPr>
          <p:cNvSpPr/>
          <p:nvPr/>
        </p:nvSpPr>
        <p:spPr>
          <a:xfrm>
            <a:off x="6416023" y="1185845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2D05EAD-4327-AB3D-BD0E-CA14F4DA1A2E}"/>
              </a:ext>
            </a:extLst>
          </p:cNvPr>
          <p:cNvCxnSpPr>
            <a:cxnSpLocks/>
          </p:cNvCxnSpPr>
          <p:nvPr/>
        </p:nvCxnSpPr>
        <p:spPr>
          <a:xfrm flipH="1" flipV="1">
            <a:off x="4919759" y="2299500"/>
            <a:ext cx="19949" cy="432843"/>
          </a:xfrm>
          <a:prstGeom prst="line">
            <a:avLst/>
          </a:prstGeom>
          <a:ln w="76200">
            <a:solidFill>
              <a:srgbClr val="657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00B56507-28B0-9601-0B48-2458DB8A29EF}"/>
              </a:ext>
            </a:extLst>
          </p:cNvPr>
          <p:cNvSpPr/>
          <p:nvPr/>
        </p:nvSpPr>
        <p:spPr>
          <a:xfrm>
            <a:off x="4822528" y="2145334"/>
            <a:ext cx="194462" cy="15416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D845BAA-CED3-D129-CDE6-F3578391B564}"/>
              </a:ext>
            </a:extLst>
          </p:cNvPr>
          <p:cNvSpPr/>
          <p:nvPr/>
        </p:nvSpPr>
        <p:spPr>
          <a:xfrm>
            <a:off x="4802693" y="2732343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B25718E2-0C52-0708-2798-8A1688B5C25F}"/>
              </a:ext>
            </a:extLst>
          </p:cNvPr>
          <p:cNvCxnSpPr>
            <a:cxnSpLocks/>
          </p:cNvCxnSpPr>
          <p:nvPr/>
        </p:nvCxnSpPr>
        <p:spPr>
          <a:xfrm flipV="1">
            <a:off x="10707276" y="1229421"/>
            <a:ext cx="287221" cy="719653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2DE89F2-7F93-83A4-6797-5760C8B66571}"/>
              </a:ext>
            </a:extLst>
          </p:cNvPr>
          <p:cNvCxnSpPr>
            <a:cxnSpLocks/>
          </p:cNvCxnSpPr>
          <p:nvPr/>
        </p:nvCxnSpPr>
        <p:spPr>
          <a:xfrm flipH="1" flipV="1">
            <a:off x="10114022" y="1259819"/>
            <a:ext cx="523044" cy="66299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1DB823E-083C-D0DF-BDC7-A4009C152AB8}"/>
              </a:ext>
            </a:extLst>
          </p:cNvPr>
          <p:cNvCxnSpPr>
            <a:cxnSpLocks/>
          </p:cNvCxnSpPr>
          <p:nvPr/>
        </p:nvCxnSpPr>
        <p:spPr>
          <a:xfrm flipV="1">
            <a:off x="10142500" y="1174915"/>
            <a:ext cx="823519" cy="84904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C5E74671-9979-B38D-94F0-F1CFAC6CAFAC}"/>
              </a:ext>
            </a:extLst>
          </p:cNvPr>
          <p:cNvSpPr/>
          <p:nvPr/>
        </p:nvSpPr>
        <p:spPr>
          <a:xfrm>
            <a:off x="10352153" y="1715510"/>
            <a:ext cx="426954" cy="390570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1A5D860-FC8C-A098-23A0-98AAEC3E7987}"/>
              </a:ext>
            </a:extLst>
          </p:cNvPr>
          <p:cNvCxnSpPr>
            <a:cxnSpLocks/>
          </p:cNvCxnSpPr>
          <p:nvPr/>
        </p:nvCxnSpPr>
        <p:spPr>
          <a:xfrm flipV="1">
            <a:off x="10775607" y="467421"/>
            <a:ext cx="1109798" cy="133564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4D7CF6B1-6277-37C1-DEDC-ED9DA1E8715E}"/>
              </a:ext>
            </a:extLst>
          </p:cNvPr>
          <p:cNvSpPr/>
          <p:nvPr/>
        </p:nvSpPr>
        <p:spPr>
          <a:xfrm>
            <a:off x="11777359" y="310904"/>
            <a:ext cx="274030" cy="242657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B42F5C8-E5CB-0546-2ED9-CA4DE7D1E413}"/>
              </a:ext>
            </a:extLst>
          </p:cNvPr>
          <p:cNvSpPr/>
          <p:nvPr/>
        </p:nvSpPr>
        <p:spPr>
          <a:xfrm>
            <a:off x="10966019" y="1097832"/>
            <a:ext cx="194462" cy="1541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8764884-A431-08C9-9FBC-2CEDE9FE6DE2}"/>
              </a:ext>
            </a:extLst>
          </p:cNvPr>
          <p:cNvSpPr/>
          <p:nvPr/>
        </p:nvSpPr>
        <p:spPr>
          <a:xfrm>
            <a:off x="9948038" y="1128230"/>
            <a:ext cx="194462" cy="1541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8FCA181-29E1-6258-5F62-38E65374B07D}"/>
              </a:ext>
            </a:extLst>
          </p:cNvPr>
          <p:cNvSpPr/>
          <p:nvPr/>
        </p:nvSpPr>
        <p:spPr>
          <a:xfrm>
            <a:off x="11508124" y="601932"/>
            <a:ext cx="574693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1113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74BE36-016F-D0E0-6AB3-F275E4ABF9C4}"/>
              </a:ext>
            </a:extLst>
          </p:cNvPr>
          <p:cNvSpPr/>
          <p:nvPr/>
        </p:nvSpPr>
        <p:spPr>
          <a:xfrm>
            <a:off x="6607463" y="2920216"/>
            <a:ext cx="574693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1085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A51F0F-8AA9-1F58-BE76-9A84897C7491}"/>
              </a:ext>
            </a:extLst>
          </p:cNvPr>
          <p:cNvSpPr/>
          <p:nvPr/>
        </p:nvSpPr>
        <p:spPr>
          <a:xfrm>
            <a:off x="4155489" y="4077336"/>
            <a:ext cx="574693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1093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F57D525-0529-AA71-293A-9487B793C9C3}"/>
              </a:ext>
            </a:extLst>
          </p:cNvPr>
          <p:cNvSpPr/>
          <p:nvPr/>
        </p:nvSpPr>
        <p:spPr>
          <a:xfrm>
            <a:off x="6672845" y="5648961"/>
            <a:ext cx="574693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1086</a:t>
            </a:r>
          </a:p>
        </p:txBody>
      </p:sp>
    </p:spTree>
    <p:extLst>
      <p:ext uri="{BB962C8B-B14F-4D97-AF65-F5344CB8AC3E}">
        <p14:creationId xmlns:p14="http://schemas.microsoft.com/office/powerpoint/2010/main" val="3551366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A2AE-E162-123A-6926-5C795924D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A6030D-58F7-71DA-F065-F5F81F48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11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6229AC-9200-339E-F1B4-0E5EF8F1C108}"/>
              </a:ext>
            </a:extLst>
          </p:cNvPr>
          <p:cNvSpPr/>
          <p:nvPr/>
        </p:nvSpPr>
        <p:spPr>
          <a:xfrm>
            <a:off x="109182" y="136523"/>
            <a:ext cx="3984075" cy="58015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1086-1116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Almoravides conquièrent la péninsule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*Ils conquièrent les taïfas qui disparaissent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*Ils repoussent les chrétiens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s’avancent…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- 1094 : Jusqu’à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Lisbonne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l’ouest ; Et…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- 1110-16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Saragosse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Majorque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NE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Le taïfa de Saragosse vassalisé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Empire almoravide du Sénégal à l’Ebre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1094-1102 : A Valence, royaume du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*Bilan…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*1091 : A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Séville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les Almoravides fondent un émirat central ; Fin des taïfas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*1116 : Ils ont arrêté l’avance chrétienne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sans parvenir à reprendre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Coimbra (1117) ; Et surtout Tolède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dès 1118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chrétiens reprennent leurs offensives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ce sera…</a:t>
            </a:r>
          </a:p>
        </p:txBody>
      </p:sp>
      <p:pic>
        <p:nvPicPr>
          <p:cNvPr id="132" name="Image 13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5EADD01-0F32-0099-7AF1-94648F55B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8644"/>
            <a:ext cx="7879924" cy="59099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3" name="Ellipse 142">
            <a:extLst>
              <a:ext uri="{FF2B5EF4-FFF2-40B4-BE49-F238E27FC236}">
                <a16:creationId xmlns:a16="http://schemas.microsoft.com/office/drawing/2014/main" id="{66E5E3B9-71F1-1D6C-BC5E-093B8A132C91}"/>
              </a:ext>
            </a:extLst>
          </p:cNvPr>
          <p:cNvSpPr/>
          <p:nvPr/>
        </p:nvSpPr>
        <p:spPr>
          <a:xfrm>
            <a:off x="9244351" y="3350055"/>
            <a:ext cx="143008" cy="1632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65CC88B0-DDF2-6E5D-2BF5-C8CAE5B68885}"/>
              </a:ext>
            </a:extLst>
          </p:cNvPr>
          <p:cNvSpPr/>
          <p:nvPr/>
        </p:nvSpPr>
        <p:spPr>
          <a:xfrm>
            <a:off x="7448651" y="5028631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1CB29399-6FF6-0C9B-CB62-E16357748335}"/>
              </a:ext>
            </a:extLst>
          </p:cNvPr>
          <p:cNvCxnSpPr>
            <a:cxnSpLocks/>
            <a:endCxn id="37" idx="4"/>
          </p:cNvCxnSpPr>
          <p:nvPr/>
        </p:nvCxnSpPr>
        <p:spPr>
          <a:xfrm flipH="1" flipV="1">
            <a:off x="6296932" y="5110278"/>
            <a:ext cx="213477" cy="5876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4B2A36A2-F4F4-FFB5-CFAE-07DD6600124D}"/>
              </a:ext>
            </a:extLst>
          </p:cNvPr>
          <p:cNvCxnSpPr>
            <a:cxnSpLocks/>
          </p:cNvCxnSpPr>
          <p:nvPr/>
        </p:nvCxnSpPr>
        <p:spPr>
          <a:xfrm flipV="1">
            <a:off x="6329270" y="4661684"/>
            <a:ext cx="475154" cy="2868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A1729BA5-2F97-19A6-F5AC-CA2DDE74D6D9}"/>
              </a:ext>
            </a:extLst>
          </p:cNvPr>
          <p:cNvCxnSpPr>
            <a:cxnSpLocks/>
          </p:cNvCxnSpPr>
          <p:nvPr/>
        </p:nvCxnSpPr>
        <p:spPr>
          <a:xfrm flipV="1">
            <a:off x="9386275" y="2514832"/>
            <a:ext cx="333627" cy="8313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DF0B7411-4A0C-1E0D-13AC-05544F60226E}"/>
              </a:ext>
            </a:extLst>
          </p:cNvPr>
          <p:cNvCxnSpPr>
            <a:cxnSpLocks/>
            <a:endCxn id="36" idx="5"/>
          </p:cNvCxnSpPr>
          <p:nvPr/>
        </p:nvCxnSpPr>
        <p:spPr>
          <a:xfrm flipH="1" flipV="1">
            <a:off x="9181991" y="2006876"/>
            <a:ext cx="537911" cy="3924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FE2F8915-64AC-8F87-738D-9CB542EEAA8D}"/>
              </a:ext>
            </a:extLst>
          </p:cNvPr>
          <p:cNvCxnSpPr>
            <a:cxnSpLocks/>
            <a:endCxn id="147" idx="3"/>
          </p:cNvCxnSpPr>
          <p:nvPr/>
        </p:nvCxnSpPr>
        <p:spPr>
          <a:xfrm flipV="1">
            <a:off x="6562557" y="5168011"/>
            <a:ext cx="907037" cy="4822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1A895CBA-04E1-3D36-C197-0D51E1757524}"/>
              </a:ext>
            </a:extLst>
          </p:cNvPr>
          <p:cNvCxnSpPr>
            <a:cxnSpLocks/>
            <a:endCxn id="162" idx="3"/>
          </p:cNvCxnSpPr>
          <p:nvPr/>
        </p:nvCxnSpPr>
        <p:spPr>
          <a:xfrm flipV="1">
            <a:off x="6905546" y="3069233"/>
            <a:ext cx="1418541" cy="14769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Ellipse 161">
            <a:extLst>
              <a:ext uri="{FF2B5EF4-FFF2-40B4-BE49-F238E27FC236}">
                <a16:creationId xmlns:a16="http://schemas.microsoft.com/office/drawing/2014/main" id="{D1E890D4-5BD4-9628-FB52-4645EE86416D}"/>
              </a:ext>
            </a:extLst>
          </p:cNvPr>
          <p:cNvSpPr/>
          <p:nvPr/>
        </p:nvSpPr>
        <p:spPr>
          <a:xfrm>
            <a:off x="8303144" y="2929853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F43296BB-C556-DDEC-0E72-46D54CDEA64A}"/>
              </a:ext>
            </a:extLst>
          </p:cNvPr>
          <p:cNvCxnSpPr>
            <a:cxnSpLocks/>
            <a:endCxn id="170" idx="2"/>
          </p:cNvCxnSpPr>
          <p:nvPr/>
        </p:nvCxnSpPr>
        <p:spPr>
          <a:xfrm flipV="1">
            <a:off x="6925405" y="4546756"/>
            <a:ext cx="1974599" cy="242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82FA9EC3-7CCE-6A57-8481-52ED91D5D995}"/>
              </a:ext>
            </a:extLst>
          </p:cNvPr>
          <p:cNvCxnSpPr>
            <a:cxnSpLocks/>
            <a:stCxn id="170" idx="0"/>
          </p:cNvCxnSpPr>
          <p:nvPr/>
        </p:nvCxnSpPr>
        <p:spPr>
          <a:xfrm flipV="1">
            <a:off x="8971508" y="3511826"/>
            <a:ext cx="343805" cy="9532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Ellipse 169">
            <a:extLst>
              <a:ext uri="{FF2B5EF4-FFF2-40B4-BE49-F238E27FC236}">
                <a16:creationId xmlns:a16="http://schemas.microsoft.com/office/drawing/2014/main" id="{57880B4E-E39C-8DCD-241B-D0196F43DC28}"/>
              </a:ext>
            </a:extLst>
          </p:cNvPr>
          <p:cNvSpPr/>
          <p:nvPr/>
        </p:nvSpPr>
        <p:spPr>
          <a:xfrm>
            <a:off x="8900004" y="4465109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2AA92178-243D-81A8-D7A4-30975C8B9409}"/>
              </a:ext>
            </a:extLst>
          </p:cNvPr>
          <p:cNvCxnSpPr>
            <a:cxnSpLocks/>
          </p:cNvCxnSpPr>
          <p:nvPr/>
        </p:nvCxnSpPr>
        <p:spPr>
          <a:xfrm flipH="1" flipV="1">
            <a:off x="5746280" y="3918190"/>
            <a:ext cx="460766" cy="9723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AD3DAD9C-4C60-996D-09AD-5CB9274C7965}"/>
              </a:ext>
            </a:extLst>
          </p:cNvPr>
          <p:cNvCxnSpPr>
            <a:cxnSpLocks/>
          </p:cNvCxnSpPr>
          <p:nvPr/>
        </p:nvCxnSpPr>
        <p:spPr>
          <a:xfrm flipH="1">
            <a:off x="4547580" y="3860457"/>
            <a:ext cx="1076635" cy="80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A219A5D0-A4BC-98EE-D16C-D5D88ADA6E53}"/>
              </a:ext>
            </a:extLst>
          </p:cNvPr>
          <p:cNvCxnSpPr>
            <a:cxnSpLocks/>
          </p:cNvCxnSpPr>
          <p:nvPr/>
        </p:nvCxnSpPr>
        <p:spPr>
          <a:xfrm flipH="1">
            <a:off x="7370084" y="1549121"/>
            <a:ext cx="150071" cy="14363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75BB2A3-0CFA-7507-73EB-426609F4AA1A}"/>
              </a:ext>
            </a:extLst>
          </p:cNvPr>
          <p:cNvCxnSpPr>
            <a:cxnSpLocks/>
          </p:cNvCxnSpPr>
          <p:nvPr/>
        </p:nvCxnSpPr>
        <p:spPr>
          <a:xfrm flipV="1">
            <a:off x="6510409" y="5861220"/>
            <a:ext cx="0" cy="4951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1672C522-550B-F9FE-7601-1742016FCA2C}"/>
              </a:ext>
            </a:extLst>
          </p:cNvPr>
          <p:cNvSpPr/>
          <p:nvPr/>
        </p:nvSpPr>
        <p:spPr>
          <a:xfrm>
            <a:off x="6438905" y="5697926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FA0FCED-5E67-0D0B-4E9F-5D4B517B095E}"/>
              </a:ext>
            </a:extLst>
          </p:cNvPr>
          <p:cNvSpPr/>
          <p:nvPr/>
        </p:nvSpPr>
        <p:spPr>
          <a:xfrm>
            <a:off x="6783481" y="4522304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503E21-9173-5172-B1E9-08DFBE6E5FB3}"/>
              </a:ext>
            </a:extLst>
          </p:cNvPr>
          <p:cNvSpPr/>
          <p:nvPr/>
        </p:nvSpPr>
        <p:spPr>
          <a:xfrm>
            <a:off x="4171465" y="5635067"/>
            <a:ext cx="122785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1086-1115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F3E253E-BC0C-244C-9D93-363187489AB7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C30B427-E9F2-D5A5-B19E-98C55AF0773B}"/>
              </a:ext>
            </a:extLst>
          </p:cNvPr>
          <p:cNvSpPr/>
          <p:nvPr/>
        </p:nvSpPr>
        <p:spPr>
          <a:xfrm>
            <a:off x="9019877" y="1051102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57EC124-01C7-2C80-75C4-1ADAF5223CE4}"/>
              </a:ext>
            </a:extLst>
          </p:cNvPr>
          <p:cNvSpPr/>
          <p:nvPr/>
        </p:nvSpPr>
        <p:spPr>
          <a:xfrm>
            <a:off x="9698959" y="2375452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246F32-49D0-6AB1-2A0F-86C523459168}"/>
              </a:ext>
            </a:extLst>
          </p:cNvPr>
          <p:cNvSpPr/>
          <p:nvPr/>
        </p:nvSpPr>
        <p:spPr>
          <a:xfrm>
            <a:off x="7217908" y="2956506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E49C4F3-D8E8-E006-0713-881A069FB9A9}"/>
              </a:ext>
            </a:extLst>
          </p:cNvPr>
          <p:cNvSpPr/>
          <p:nvPr/>
        </p:nvSpPr>
        <p:spPr>
          <a:xfrm>
            <a:off x="4311114" y="3817840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6A49A74-EBD5-7D8C-293D-91FA8358B5C6}"/>
              </a:ext>
            </a:extLst>
          </p:cNvPr>
          <p:cNvSpPr/>
          <p:nvPr/>
        </p:nvSpPr>
        <p:spPr>
          <a:xfrm>
            <a:off x="8948092" y="179975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BD7701A-6DC3-2F3D-2045-FDC8AC223A59}"/>
              </a:ext>
            </a:extLst>
          </p:cNvPr>
          <p:cNvSpPr/>
          <p:nvPr/>
        </p:nvSpPr>
        <p:spPr>
          <a:xfrm>
            <a:off x="3920106" y="2267294"/>
            <a:ext cx="143008" cy="1632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20A631E-1354-8F3A-45F5-E01F9ED4FE99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7B5DE6FF-BFAD-15EC-2C18-1BFE20FC6196}"/>
              </a:ext>
            </a:extLst>
          </p:cNvPr>
          <p:cNvCxnSpPr>
            <a:cxnSpLocks/>
          </p:cNvCxnSpPr>
          <p:nvPr/>
        </p:nvCxnSpPr>
        <p:spPr>
          <a:xfrm flipV="1">
            <a:off x="4972295" y="1272189"/>
            <a:ext cx="1508697" cy="96676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A942AC2-3C71-C492-5763-E09BC87756AC}"/>
              </a:ext>
            </a:extLst>
          </p:cNvPr>
          <p:cNvCxnSpPr>
            <a:cxnSpLocks/>
          </p:cNvCxnSpPr>
          <p:nvPr/>
        </p:nvCxnSpPr>
        <p:spPr>
          <a:xfrm flipH="1" flipV="1">
            <a:off x="5033381" y="2973346"/>
            <a:ext cx="611777" cy="829378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DA31F87B-2BC9-6BEB-2E3A-484ED4F2960D}"/>
              </a:ext>
            </a:extLst>
          </p:cNvPr>
          <p:cNvSpPr/>
          <p:nvPr/>
        </p:nvSpPr>
        <p:spPr>
          <a:xfrm>
            <a:off x="5624215" y="3778810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A97535A4-A69E-65D8-B53C-0730AC717C7A}"/>
              </a:ext>
            </a:extLst>
          </p:cNvPr>
          <p:cNvCxnSpPr>
            <a:cxnSpLocks/>
          </p:cNvCxnSpPr>
          <p:nvPr/>
        </p:nvCxnSpPr>
        <p:spPr>
          <a:xfrm>
            <a:off x="6690053" y="1307174"/>
            <a:ext cx="901606" cy="3256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0C05A9C0-35C5-8849-7166-0C67C169A949}"/>
              </a:ext>
            </a:extLst>
          </p:cNvPr>
          <p:cNvSpPr/>
          <p:nvPr/>
        </p:nvSpPr>
        <p:spPr>
          <a:xfrm>
            <a:off x="7320641" y="1441672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486C22A-04A5-ED75-89A0-C51F87C77AE1}"/>
              </a:ext>
            </a:extLst>
          </p:cNvPr>
          <p:cNvSpPr/>
          <p:nvPr/>
        </p:nvSpPr>
        <p:spPr>
          <a:xfrm>
            <a:off x="6416023" y="1185845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8ACFCC48-D53B-31ED-9C9D-2AB45D5D9BD2}"/>
              </a:ext>
            </a:extLst>
          </p:cNvPr>
          <p:cNvCxnSpPr>
            <a:cxnSpLocks/>
          </p:cNvCxnSpPr>
          <p:nvPr/>
        </p:nvCxnSpPr>
        <p:spPr>
          <a:xfrm flipH="1">
            <a:off x="4448129" y="2939464"/>
            <a:ext cx="394695" cy="878376"/>
          </a:xfrm>
          <a:prstGeom prst="straightConnector1">
            <a:avLst/>
          </a:prstGeom>
          <a:ln w="76200">
            <a:solidFill>
              <a:srgbClr val="657D9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79F73B-1E04-2FD7-A635-043B27E72475}"/>
              </a:ext>
            </a:extLst>
          </p:cNvPr>
          <p:cNvCxnSpPr>
            <a:cxnSpLocks/>
          </p:cNvCxnSpPr>
          <p:nvPr/>
        </p:nvCxnSpPr>
        <p:spPr>
          <a:xfrm flipH="1" flipV="1">
            <a:off x="4919759" y="2299500"/>
            <a:ext cx="19949" cy="432843"/>
          </a:xfrm>
          <a:prstGeom prst="line">
            <a:avLst/>
          </a:prstGeom>
          <a:ln w="76200">
            <a:solidFill>
              <a:srgbClr val="657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C16E54E2-DA9E-C36B-D218-6C7D2F7EB6A8}"/>
              </a:ext>
            </a:extLst>
          </p:cNvPr>
          <p:cNvSpPr/>
          <p:nvPr/>
        </p:nvSpPr>
        <p:spPr>
          <a:xfrm>
            <a:off x="4822528" y="2145334"/>
            <a:ext cx="194462" cy="15416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65DB927-F933-54A2-CD0E-9370100D7E39}"/>
              </a:ext>
            </a:extLst>
          </p:cNvPr>
          <p:cNvCxnSpPr>
            <a:cxnSpLocks/>
          </p:cNvCxnSpPr>
          <p:nvPr/>
        </p:nvCxnSpPr>
        <p:spPr>
          <a:xfrm flipH="1" flipV="1">
            <a:off x="4919759" y="2299500"/>
            <a:ext cx="19949" cy="432843"/>
          </a:xfrm>
          <a:prstGeom prst="line">
            <a:avLst/>
          </a:prstGeom>
          <a:ln w="76200">
            <a:solidFill>
              <a:srgbClr val="657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D61AD8F0-7FA5-EB54-979B-87C0F538A714}"/>
              </a:ext>
            </a:extLst>
          </p:cNvPr>
          <p:cNvSpPr/>
          <p:nvPr/>
        </p:nvSpPr>
        <p:spPr>
          <a:xfrm>
            <a:off x="4822528" y="2145334"/>
            <a:ext cx="194462" cy="15416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26F6CB5-E5DC-F0C8-36EC-FBA7B3A9012C}"/>
              </a:ext>
            </a:extLst>
          </p:cNvPr>
          <p:cNvSpPr/>
          <p:nvPr/>
        </p:nvSpPr>
        <p:spPr>
          <a:xfrm>
            <a:off x="4802693" y="2732343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0312705C-C6F5-C2C6-6281-5056D2CDC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734" y="4173533"/>
            <a:ext cx="2095359" cy="26497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93D12C61-6C63-B56E-089C-DA00ACF658C3}"/>
              </a:ext>
            </a:extLst>
          </p:cNvPr>
          <p:cNvSpPr/>
          <p:nvPr/>
        </p:nvSpPr>
        <p:spPr>
          <a:xfrm>
            <a:off x="10707276" y="5317449"/>
            <a:ext cx="290530" cy="23404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A7209751-3F24-6BBE-16B3-16E651DF5FF1}"/>
              </a:ext>
            </a:extLst>
          </p:cNvPr>
          <p:cNvCxnSpPr>
            <a:cxnSpLocks/>
            <a:stCxn id="143" idx="5"/>
          </p:cNvCxnSpPr>
          <p:nvPr/>
        </p:nvCxnSpPr>
        <p:spPr>
          <a:xfrm>
            <a:off x="9366416" y="3489435"/>
            <a:ext cx="985737" cy="2863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7C8B39A0-4CF8-66F5-EA37-E9C77F5BA293}"/>
              </a:ext>
            </a:extLst>
          </p:cNvPr>
          <p:cNvCxnSpPr>
            <a:cxnSpLocks/>
            <a:endCxn id="61" idx="3"/>
          </p:cNvCxnSpPr>
          <p:nvPr/>
        </p:nvCxnSpPr>
        <p:spPr>
          <a:xfrm flipV="1">
            <a:off x="10474218" y="3406284"/>
            <a:ext cx="492148" cy="3117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ABAC7E85-595F-B132-BF1C-EDF426C77C16}"/>
              </a:ext>
            </a:extLst>
          </p:cNvPr>
          <p:cNvSpPr/>
          <p:nvPr/>
        </p:nvSpPr>
        <p:spPr>
          <a:xfrm>
            <a:off x="10352153" y="3694168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B29F609-97AE-63D5-AF50-814CA0A77925}"/>
              </a:ext>
            </a:extLst>
          </p:cNvPr>
          <p:cNvSpPr/>
          <p:nvPr/>
        </p:nvSpPr>
        <p:spPr>
          <a:xfrm>
            <a:off x="10798636" y="2861400"/>
            <a:ext cx="574693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1116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CB139B9-F2BD-9C4A-4310-C1FF01B9BE38}"/>
              </a:ext>
            </a:extLst>
          </p:cNvPr>
          <p:cNvSpPr/>
          <p:nvPr/>
        </p:nvSpPr>
        <p:spPr>
          <a:xfrm>
            <a:off x="8371466" y="1713038"/>
            <a:ext cx="574693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1110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10E63C-4B94-61AD-6FCB-AB5762ABFBD4}"/>
              </a:ext>
            </a:extLst>
          </p:cNvPr>
          <p:cNvSpPr/>
          <p:nvPr/>
        </p:nvSpPr>
        <p:spPr>
          <a:xfrm>
            <a:off x="4164761" y="4088271"/>
            <a:ext cx="574693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1094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51EA24-CAA5-5B3E-68D2-4BAE69A26B51}"/>
              </a:ext>
            </a:extLst>
          </p:cNvPr>
          <p:cNvSpPr/>
          <p:nvPr/>
        </p:nvSpPr>
        <p:spPr>
          <a:xfrm>
            <a:off x="5479876" y="4794618"/>
            <a:ext cx="574693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1091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0EF59DC-1DBA-2A5C-2272-CB65547300C1}"/>
              </a:ext>
            </a:extLst>
          </p:cNvPr>
          <p:cNvSpPr/>
          <p:nvPr/>
        </p:nvSpPr>
        <p:spPr>
          <a:xfrm>
            <a:off x="6672845" y="5648961"/>
            <a:ext cx="574693" cy="307777"/>
          </a:xfrm>
          <a:prstGeom prst="rect">
            <a:avLst/>
          </a:prstGeom>
          <a:solidFill>
            <a:srgbClr val="FF99CC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1086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02220171-E040-B66F-C918-FB96305196B1}"/>
              </a:ext>
            </a:extLst>
          </p:cNvPr>
          <p:cNvSpPr/>
          <p:nvPr/>
        </p:nvSpPr>
        <p:spPr>
          <a:xfrm>
            <a:off x="10926235" y="319916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54BE877C-CB78-3622-F4BB-3B986F05B1C0}"/>
              </a:ext>
            </a:extLst>
          </p:cNvPr>
          <p:cNvCxnSpPr>
            <a:cxnSpLocks/>
          </p:cNvCxnSpPr>
          <p:nvPr/>
        </p:nvCxnSpPr>
        <p:spPr>
          <a:xfrm flipV="1">
            <a:off x="10707276" y="1229421"/>
            <a:ext cx="287221" cy="719653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5DC7D15F-8C3C-0445-79AD-6957C40B5446}"/>
              </a:ext>
            </a:extLst>
          </p:cNvPr>
          <p:cNvCxnSpPr>
            <a:cxnSpLocks/>
          </p:cNvCxnSpPr>
          <p:nvPr/>
        </p:nvCxnSpPr>
        <p:spPr>
          <a:xfrm flipH="1" flipV="1">
            <a:off x="10114022" y="1259819"/>
            <a:ext cx="523044" cy="66299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ABF1B341-ACC6-0F31-C15C-2AEA2D3EF917}"/>
              </a:ext>
            </a:extLst>
          </p:cNvPr>
          <p:cNvCxnSpPr>
            <a:cxnSpLocks/>
          </p:cNvCxnSpPr>
          <p:nvPr/>
        </p:nvCxnSpPr>
        <p:spPr>
          <a:xfrm flipV="1">
            <a:off x="10142500" y="1174915"/>
            <a:ext cx="823519" cy="84904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Ellipse 132">
            <a:extLst>
              <a:ext uri="{FF2B5EF4-FFF2-40B4-BE49-F238E27FC236}">
                <a16:creationId xmlns:a16="http://schemas.microsoft.com/office/drawing/2014/main" id="{12D6E31E-98DC-CE47-D0E6-88D624C4792F}"/>
              </a:ext>
            </a:extLst>
          </p:cNvPr>
          <p:cNvSpPr/>
          <p:nvPr/>
        </p:nvSpPr>
        <p:spPr>
          <a:xfrm>
            <a:off x="10352153" y="1715510"/>
            <a:ext cx="426954" cy="390570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4A70FA06-BD30-EA7C-96FD-EA9F0E89BE1B}"/>
              </a:ext>
            </a:extLst>
          </p:cNvPr>
          <p:cNvCxnSpPr>
            <a:cxnSpLocks/>
          </p:cNvCxnSpPr>
          <p:nvPr/>
        </p:nvCxnSpPr>
        <p:spPr>
          <a:xfrm flipV="1">
            <a:off x="10775607" y="467421"/>
            <a:ext cx="1109798" cy="133564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Ellipse 134">
            <a:extLst>
              <a:ext uri="{FF2B5EF4-FFF2-40B4-BE49-F238E27FC236}">
                <a16:creationId xmlns:a16="http://schemas.microsoft.com/office/drawing/2014/main" id="{DDBC6080-33FE-DB2D-3C97-5E915B190C58}"/>
              </a:ext>
            </a:extLst>
          </p:cNvPr>
          <p:cNvSpPr/>
          <p:nvPr/>
        </p:nvSpPr>
        <p:spPr>
          <a:xfrm>
            <a:off x="11777359" y="310904"/>
            <a:ext cx="274030" cy="242657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301126E1-B7C0-034C-A5A8-F910EEC43700}"/>
              </a:ext>
            </a:extLst>
          </p:cNvPr>
          <p:cNvSpPr/>
          <p:nvPr/>
        </p:nvSpPr>
        <p:spPr>
          <a:xfrm>
            <a:off x="10966019" y="1097832"/>
            <a:ext cx="194462" cy="1541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ABAC004B-B953-6F2C-10A4-D2D191A29DA1}"/>
              </a:ext>
            </a:extLst>
          </p:cNvPr>
          <p:cNvSpPr/>
          <p:nvPr/>
        </p:nvSpPr>
        <p:spPr>
          <a:xfrm>
            <a:off x="9948038" y="1128230"/>
            <a:ext cx="194462" cy="1541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05ED97F-C808-7DB2-55E2-D28D8A2F6400}"/>
              </a:ext>
            </a:extLst>
          </p:cNvPr>
          <p:cNvSpPr/>
          <p:nvPr/>
        </p:nvSpPr>
        <p:spPr>
          <a:xfrm>
            <a:off x="11508124" y="601932"/>
            <a:ext cx="574693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1113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BAEA3A4-536F-8A5F-FA20-48CC787628F4}"/>
              </a:ext>
            </a:extLst>
          </p:cNvPr>
          <p:cNvSpPr/>
          <p:nvPr/>
        </p:nvSpPr>
        <p:spPr>
          <a:xfrm>
            <a:off x="6607463" y="2920216"/>
            <a:ext cx="574693" cy="30777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1085</a:t>
            </a:r>
          </a:p>
        </p:txBody>
      </p:sp>
    </p:spTree>
    <p:extLst>
      <p:ext uri="{BB962C8B-B14F-4D97-AF65-F5344CB8AC3E}">
        <p14:creationId xmlns:p14="http://schemas.microsoft.com/office/powerpoint/2010/main" val="136918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6604" y="5709035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12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01796" y="105140"/>
            <a:ext cx="3960205" cy="50321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1118-48 : La 4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A nouveau, offensives désunies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*Deux fronts successifs…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A l’est…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*1119 : La Navarre conquiert Tudela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Avance maximale de la Navarre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Et…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*1118-48 : L’Aragon-Barcelone(-Provence)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1113 : Union Barcelone-Provence 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1245)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1137 : Union Barcelone-Aragon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L’Aragon-Barcelone s’empare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Saragosse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de </a:t>
            </a:r>
            <a:r>
              <a:rPr lang="fr-FR" sz="17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Tortosa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sur l’Ebre</a:t>
            </a:r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*Saragosse, nouvelle capitale…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*Puis…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1DC9D3E-1CBC-01FB-BBFF-8ADE52C01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5140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71CD2C-73CC-69A7-F640-4BFC09B39E7A}"/>
              </a:ext>
            </a:extLst>
          </p:cNvPr>
          <p:cNvSpPr/>
          <p:nvPr/>
        </p:nvSpPr>
        <p:spPr>
          <a:xfrm>
            <a:off x="7696598" y="4691281"/>
            <a:ext cx="1144587" cy="576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Ramire II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1134(-57)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1F32E0-86E9-11C4-1D86-516B173D42FD}"/>
              </a:ext>
            </a:extLst>
          </p:cNvPr>
          <p:cNvSpPr/>
          <p:nvPr/>
        </p:nvSpPr>
        <p:spPr>
          <a:xfrm>
            <a:off x="8920560" y="5388193"/>
            <a:ext cx="1609724" cy="53816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Raimond-Bérenger IV </a:t>
            </a:r>
            <a:r>
              <a:rPr lang="fr-FR" sz="1200" b="1" dirty="0">
                <a:solidFill>
                  <a:schemeClr val="tx1"/>
                </a:solidFill>
              </a:rPr>
              <a:t>Barcelone</a:t>
            </a:r>
            <a:r>
              <a:rPr lang="fr-FR" sz="1200" dirty="0">
                <a:solidFill>
                  <a:schemeClr val="tx1"/>
                </a:solidFill>
              </a:rPr>
              <a:t> 1131-62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  <a:r>
              <a:rPr lang="fr-FR" sz="1200" dirty="0">
                <a:solidFill>
                  <a:schemeClr val="tx1"/>
                </a:solidFill>
              </a:rPr>
              <a:t> 1137-62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42000F-6256-F065-806E-5D9B08817837}"/>
              </a:ext>
            </a:extLst>
          </p:cNvPr>
          <p:cNvSpPr/>
          <p:nvPr/>
        </p:nvSpPr>
        <p:spPr>
          <a:xfrm>
            <a:off x="8920560" y="4691281"/>
            <a:ext cx="1612899" cy="57150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Raymond-Bérenger III </a:t>
            </a:r>
            <a:r>
              <a:rPr lang="fr-FR" sz="1200" b="1" dirty="0">
                <a:solidFill>
                  <a:schemeClr val="tx1"/>
                </a:solidFill>
              </a:rPr>
              <a:t>Barcelone</a:t>
            </a:r>
            <a:r>
              <a:rPr lang="fr-FR" sz="1200" dirty="0">
                <a:solidFill>
                  <a:schemeClr val="tx1"/>
                </a:solidFill>
              </a:rPr>
              <a:t> 1082-1131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 1113-31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31FCD16-B1A3-4098-7D0A-8DD87F90B75D}"/>
              </a:ext>
            </a:extLst>
          </p:cNvPr>
          <p:cNvCxnSpPr>
            <a:cxnSpLocks/>
            <a:stCxn id="17" idx="2"/>
            <a:endCxn id="15" idx="0"/>
          </p:cNvCxnSpPr>
          <p:nvPr/>
        </p:nvCxnSpPr>
        <p:spPr>
          <a:xfrm flipH="1">
            <a:off x="9725422" y="5262781"/>
            <a:ext cx="1588" cy="125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701F0CE-229F-41AA-5226-15970AF8341D}"/>
              </a:ext>
            </a:extLst>
          </p:cNvPr>
          <p:cNvSpPr/>
          <p:nvPr/>
        </p:nvSpPr>
        <p:spPr>
          <a:xfrm>
            <a:off x="7696598" y="5388193"/>
            <a:ext cx="1144588" cy="5381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Pétronille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1137-64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422B7E-6390-260F-87F1-6213180E0EC6}"/>
              </a:ext>
            </a:extLst>
          </p:cNvPr>
          <p:cNvSpPr/>
          <p:nvPr/>
        </p:nvSpPr>
        <p:spPr>
          <a:xfrm>
            <a:off x="10572078" y="5388193"/>
            <a:ext cx="1421298" cy="5381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Béranger-Raimond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  <a:r>
              <a:rPr lang="fr-FR" sz="1200" dirty="0">
                <a:solidFill>
                  <a:schemeClr val="tx1"/>
                </a:solidFill>
              </a:rPr>
              <a:t> 1131-44</a:t>
            </a:r>
          </a:p>
        </p:txBody>
      </p:sp>
      <p:cxnSp>
        <p:nvCxnSpPr>
          <p:cNvPr id="28" name="Connecteur en angle 249">
            <a:extLst>
              <a:ext uri="{FF2B5EF4-FFF2-40B4-BE49-F238E27FC236}">
                <a16:creationId xmlns:a16="http://schemas.microsoft.com/office/drawing/2014/main" id="{226C9526-C3E7-B120-73C6-79AF42CF4D3D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 rot="16200000" flipH="1">
            <a:off x="10442162" y="4547628"/>
            <a:ext cx="125412" cy="155571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FC861F4-992F-2823-B07F-40B05DE8C1A2}"/>
              </a:ext>
            </a:extLst>
          </p:cNvPr>
          <p:cNvCxnSpPr>
            <a:cxnSpLocks/>
            <a:stCxn id="12" idx="2"/>
            <a:endCxn id="23" idx="0"/>
          </p:cNvCxnSpPr>
          <p:nvPr/>
        </p:nvCxnSpPr>
        <p:spPr>
          <a:xfrm>
            <a:off x="8268892" y="5267544"/>
            <a:ext cx="0" cy="1206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C053C37-3DF8-C49D-F82A-E25513A2AFD7}"/>
              </a:ext>
            </a:extLst>
          </p:cNvPr>
          <p:cNvSpPr/>
          <p:nvPr/>
        </p:nvSpPr>
        <p:spPr>
          <a:xfrm>
            <a:off x="10765743" y="4691281"/>
            <a:ext cx="1028486" cy="57149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Douce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1111-29</a:t>
            </a:r>
          </a:p>
        </p:txBody>
      </p:sp>
      <p:cxnSp>
        <p:nvCxnSpPr>
          <p:cNvPr id="39" name="Connecteur en angle 249">
            <a:extLst>
              <a:ext uri="{FF2B5EF4-FFF2-40B4-BE49-F238E27FC236}">
                <a16:creationId xmlns:a16="http://schemas.microsoft.com/office/drawing/2014/main" id="{B2155CB0-03F5-9017-9723-7D6BEA1207D0}"/>
              </a:ext>
            </a:extLst>
          </p:cNvPr>
          <p:cNvCxnSpPr>
            <a:cxnSpLocks/>
            <a:stCxn id="38" idx="2"/>
            <a:endCxn id="15" idx="0"/>
          </p:cNvCxnSpPr>
          <p:nvPr/>
        </p:nvCxnSpPr>
        <p:spPr>
          <a:xfrm rot="5400000">
            <a:off x="10439997" y="4548204"/>
            <a:ext cx="125414" cy="155456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590FF7F3-7B36-0A60-7286-218BE5F54A47}"/>
              </a:ext>
            </a:extLst>
          </p:cNvPr>
          <p:cNvCxnSpPr>
            <a:cxnSpLocks/>
            <a:stCxn id="38" idx="2"/>
            <a:endCxn id="25" idx="0"/>
          </p:cNvCxnSpPr>
          <p:nvPr/>
        </p:nvCxnSpPr>
        <p:spPr>
          <a:xfrm>
            <a:off x="11279986" y="5262779"/>
            <a:ext cx="2741" cy="1254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1EE218E4-3E08-3CD7-6EC6-A0A372CEAB13}"/>
              </a:ext>
            </a:extLst>
          </p:cNvPr>
          <p:cNvCxnSpPr>
            <a:cxnSpLocks/>
            <a:stCxn id="15" idx="1"/>
            <a:endCxn id="23" idx="3"/>
          </p:cNvCxnSpPr>
          <p:nvPr/>
        </p:nvCxnSpPr>
        <p:spPr>
          <a:xfrm flipH="1">
            <a:off x="8841186" y="5657274"/>
            <a:ext cx="79374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988738A5-92C6-AFB9-611E-9CC6D83BE376}"/>
              </a:ext>
            </a:extLst>
          </p:cNvPr>
          <p:cNvCxnSpPr>
            <a:cxnSpLocks/>
            <a:stCxn id="17" idx="3"/>
            <a:endCxn id="38" idx="1"/>
          </p:cNvCxnSpPr>
          <p:nvPr/>
        </p:nvCxnSpPr>
        <p:spPr>
          <a:xfrm flipV="1">
            <a:off x="10533459" y="4977030"/>
            <a:ext cx="232284" cy="1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524D4556-BD78-3DE6-952C-2FB142DF8D6B}"/>
              </a:ext>
            </a:extLst>
          </p:cNvPr>
          <p:cNvSpPr/>
          <p:nvPr/>
        </p:nvSpPr>
        <p:spPr>
          <a:xfrm>
            <a:off x="7217908" y="2956506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DEB5F9-707F-A8EB-6948-7EA6DBCC492B}"/>
              </a:ext>
            </a:extLst>
          </p:cNvPr>
          <p:cNvSpPr/>
          <p:nvPr/>
        </p:nvSpPr>
        <p:spPr>
          <a:xfrm>
            <a:off x="4183141" y="5580291"/>
            <a:ext cx="122785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1118-1146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9CBDAF-9055-FF5B-6C16-F502D44A7E17}"/>
              </a:ext>
            </a:extLst>
          </p:cNvPr>
          <p:cNvSpPr/>
          <p:nvPr/>
        </p:nvSpPr>
        <p:spPr>
          <a:xfrm>
            <a:off x="10765743" y="4056159"/>
            <a:ext cx="1028486" cy="57149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 eaLnBrk="1" hangingPunct="1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Bosonides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947-1129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2A2E8D-2140-21D7-9D67-89110CEBA4B5}"/>
              </a:ext>
            </a:extLst>
          </p:cNvPr>
          <p:cNvSpPr/>
          <p:nvPr/>
        </p:nvSpPr>
        <p:spPr>
          <a:xfrm>
            <a:off x="9238721" y="3566156"/>
            <a:ext cx="1091822" cy="108342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897-1410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1113-1245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1164-1410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BA88D0-1393-B77C-E4C0-33008EB40005}"/>
              </a:ext>
            </a:extLst>
          </p:cNvPr>
          <p:cNvSpPr/>
          <p:nvPr/>
        </p:nvSpPr>
        <p:spPr>
          <a:xfrm>
            <a:off x="7722980" y="4078087"/>
            <a:ext cx="1091822" cy="5714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Jimenez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1035-1164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4A8F670-3514-8A02-9549-9E178FFA729F}"/>
              </a:ext>
            </a:extLst>
          </p:cNvPr>
          <p:cNvCxnSpPr>
            <a:cxnSpLocks/>
          </p:cNvCxnSpPr>
          <p:nvPr/>
        </p:nvCxnSpPr>
        <p:spPr>
          <a:xfrm flipH="1">
            <a:off x="8994563" y="1160506"/>
            <a:ext cx="219384" cy="584552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55C7FDE4-882B-8F54-D07A-C90B67A47A27}"/>
              </a:ext>
            </a:extLst>
          </p:cNvPr>
          <p:cNvCxnSpPr>
            <a:cxnSpLocks/>
            <a:endCxn id="49" idx="7"/>
          </p:cNvCxnSpPr>
          <p:nvPr/>
        </p:nvCxnSpPr>
        <p:spPr>
          <a:xfrm flipH="1">
            <a:off x="8783361" y="2058780"/>
            <a:ext cx="137386" cy="56355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114A99AB-7C9D-9F23-7624-F26BD8F31D3B}"/>
              </a:ext>
            </a:extLst>
          </p:cNvPr>
          <p:cNvSpPr/>
          <p:nvPr/>
        </p:nvSpPr>
        <p:spPr>
          <a:xfrm>
            <a:off x="8662221" y="259864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ABCA3447-0654-973B-B2AC-8B47701ACF68}"/>
              </a:ext>
            </a:extLst>
          </p:cNvPr>
          <p:cNvCxnSpPr>
            <a:cxnSpLocks/>
            <a:endCxn id="32" idx="7"/>
          </p:cNvCxnSpPr>
          <p:nvPr/>
        </p:nvCxnSpPr>
        <p:spPr>
          <a:xfrm flipH="1">
            <a:off x="9872210" y="1915188"/>
            <a:ext cx="699868" cy="45525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FB04D1BF-892C-969F-5CBC-E9D8B7ABBDF1}"/>
              </a:ext>
            </a:extLst>
          </p:cNvPr>
          <p:cNvCxnSpPr>
            <a:cxnSpLocks/>
            <a:endCxn id="54" idx="7"/>
          </p:cNvCxnSpPr>
          <p:nvPr/>
        </p:nvCxnSpPr>
        <p:spPr>
          <a:xfrm flipH="1">
            <a:off x="9526102" y="2513532"/>
            <a:ext cx="193641" cy="48112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263CB3D3-C22D-D5CF-B2CB-B1D56A85B698}"/>
              </a:ext>
            </a:extLst>
          </p:cNvPr>
          <p:cNvSpPr/>
          <p:nvPr/>
        </p:nvSpPr>
        <p:spPr>
          <a:xfrm>
            <a:off x="9404962" y="2970967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306C2D7-7133-ACDA-1FD1-1EB8FEC16785}"/>
              </a:ext>
            </a:extLst>
          </p:cNvPr>
          <p:cNvSpPr/>
          <p:nvPr/>
        </p:nvSpPr>
        <p:spPr>
          <a:xfrm>
            <a:off x="8520297" y="1583287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2AC3ADCE-FC42-1440-690A-B52269EE4D07}"/>
              </a:ext>
            </a:extLst>
          </p:cNvPr>
          <p:cNvCxnSpPr>
            <a:cxnSpLocks/>
            <a:endCxn id="55" idx="0"/>
          </p:cNvCxnSpPr>
          <p:nvPr/>
        </p:nvCxnSpPr>
        <p:spPr>
          <a:xfrm>
            <a:off x="8542320" y="1147040"/>
            <a:ext cx="48939" cy="4362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7513D6C6-F8FA-8F39-3EB0-C03D351C5149}"/>
              </a:ext>
            </a:extLst>
          </p:cNvPr>
          <p:cNvCxnSpPr>
            <a:cxnSpLocks/>
          </p:cNvCxnSpPr>
          <p:nvPr/>
        </p:nvCxnSpPr>
        <p:spPr>
          <a:xfrm>
            <a:off x="9299646" y="1232668"/>
            <a:ext cx="1317205" cy="691361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A074206B-E223-A2B2-B0FE-EAAAEF87CBE0}"/>
              </a:ext>
            </a:extLst>
          </p:cNvPr>
          <p:cNvCxnSpPr>
            <a:cxnSpLocks/>
          </p:cNvCxnSpPr>
          <p:nvPr/>
        </p:nvCxnSpPr>
        <p:spPr>
          <a:xfrm flipV="1">
            <a:off x="10642709" y="467546"/>
            <a:ext cx="1191898" cy="145315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5B06477B-49B2-2B9A-1EF9-FA5AA2F8A1B8}"/>
              </a:ext>
            </a:extLst>
          </p:cNvPr>
          <p:cNvSpPr/>
          <p:nvPr/>
        </p:nvSpPr>
        <p:spPr>
          <a:xfrm>
            <a:off x="8841185" y="1769621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859DE2DE-7D79-BD20-59E1-E685012C3F7A}"/>
              </a:ext>
            </a:extLst>
          </p:cNvPr>
          <p:cNvSpPr/>
          <p:nvPr/>
        </p:nvSpPr>
        <p:spPr>
          <a:xfrm>
            <a:off x="10435063" y="179386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07C11B1-0368-5A75-AD35-848EC161DBDF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AC539A5-2976-87A2-71FE-00A09A69C766}"/>
              </a:ext>
            </a:extLst>
          </p:cNvPr>
          <p:cNvSpPr/>
          <p:nvPr/>
        </p:nvSpPr>
        <p:spPr>
          <a:xfrm>
            <a:off x="9019877" y="1051102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BC679BB-7C1F-F4E1-6DF5-C21F984F6F0C}"/>
              </a:ext>
            </a:extLst>
          </p:cNvPr>
          <p:cNvSpPr/>
          <p:nvPr/>
        </p:nvSpPr>
        <p:spPr>
          <a:xfrm>
            <a:off x="11711612" y="34621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41EA9BA-08CA-3B34-C7EE-FDBA2F78AAFF}"/>
              </a:ext>
            </a:extLst>
          </p:cNvPr>
          <p:cNvCxnSpPr>
            <a:cxnSpLocks/>
          </p:cNvCxnSpPr>
          <p:nvPr/>
        </p:nvCxnSpPr>
        <p:spPr>
          <a:xfrm flipV="1">
            <a:off x="4972295" y="1272189"/>
            <a:ext cx="1508697" cy="96676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2F57AB45-61C3-C83F-A373-F35432E41110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D5BE7A1-A349-E0A8-1319-E97E3CE10DE9}"/>
              </a:ext>
            </a:extLst>
          </p:cNvPr>
          <p:cNvSpPr/>
          <p:nvPr/>
        </p:nvSpPr>
        <p:spPr>
          <a:xfrm>
            <a:off x="9638311" y="2334909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BCAE29EB-E2EF-0DF8-5205-9696034A7330}"/>
              </a:ext>
            </a:extLst>
          </p:cNvPr>
          <p:cNvCxnSpPr>
            <a:cxnSpLocks/>
          </p:cNvCxnSpPr>
          <p:nvPr/>
        </p:nvCxnSpPr>
        <p:spPr>
          <a:xfrm>
            <a:off x="6690053" y="1307174"/>
            <a:ext cx="901606" cy="3256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96E4F5FA-2E6D-E311-9E32-025FC623601D}"/>
              </a:ext>
            </a:extLst>
          </p:cNvPr>
          <p:cNvSpPr/>
          <p:nvPr/>
        </p:nvSpPr>
        <p:spPr>
          <a:xfrm>
            <a:off x="6416023" y="1185845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7D70FED-11BF-6E53-A9EC-85A81C9B85DE}"/>
              </a:ext>
            </a:extLst>
          </p:cNvPr>
          <p:cNvCxnSpPr>
            <a:cxnSpLocks/>
          </p:cNvCxnSpPr>
          <p:nvPr/>
        </p:nvCxnSpPr>
        <p:spPr>
          <a:xfrm flipH="1">
            <a:off x="7370084" y="1549121"/>
            <a:ext cx="150071" cy="14363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B4DEF1E3-D3E2-4E19-D00A-DB18178B0393}"/>
              </a:ext>
            </a:extLst>
          </p:cNvPr>
          <p:cNvSpPr/>
          <p:nvPr/>
        </p:nvSpPr>
        <p:spPr>
          <a:xfrm>
            <a:off x="7320641" y="1441672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A7E0E1-72FD-1C73-8009-212A3D482638}"/>
              </a:ext>
            </a:extLst>
          </p:cNvPr>
          <p:cNvCxnSpPr>
            <a:cxnSpLocks/>
          </p:cNvCxnSpPr>
          <p:nvPr/>
        </p:nvCxnSpPr>
        <p:spPr>
          <a:xfrm flipH="1" flipV="1">
            <a:off x="4919759" y="2299500"/>
            <a:ext cx="19949" cy="432843"/>
          </a:xfrm>
          <a:prstGeom prst="line">
            <a:avLst/>
          </a:prstGeom>
          <a:ln w="76200">
            <a:solidFill>
              <a:srgbClr val="657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875536E7-1BCD-1369-309B-1DDA1C4454D1}"/>
              </a:ext>
            </a:extLst>
          </p:cNvPr>
          <p:cNvSpPr/>
          <p:nvPr/>
        </p:nvSpPr>
        <p:spPr>
          <a:xfrm>
            <a:off x="4822528" y="2145334"/>
            <a:ext cx="194462" cy="15416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4D4FD28-E0DD-C263-1956-A03E0FD643BC}"/>
              </a:ext>
            </a:extLst>
          </p:cNvPr>
          <p:cNvCxnSpPr>
            <a:cxnSpLocks/>
          </p:cNvCxnSpPr>
          <p:nvPr/>
        </p:nvCxnSpPr>
        <p:spPr>
          <a:xfrm flipH="1" flipV="1">
            <a:off x="4919759" y="2299500"/>
            <a:ext cx="19949" cy="432843"/>
          </a:xfrm>
          <a:prstGeom prst="line">
            <a:avLst/>
          </a:prstGeom>
          <a:ln w="76200">
            <a:solidFill>
              <a:srgbClr val="657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C32E8FB7-DBA4-ADA5-7EC0-9CA79556DC69}"/>
              </a:ext>
            </a:extLst>
          </p:cNvPr>
          <p:cNvSpPr/>
          <p:nvPr/>
        </p:nvSpPr>
        <p:spPr>
          <a:xfrm>
            <a:off x="4822528" y="2145334"/>
            <a:ext cx="194462" cy="15416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3863A41-AF54-6D34-E094-384FFDD50772}"/>
              </a:ext>
            </a:extLst>
          </p:cNvPr>
          <p:cNvSpPr/>
          <p:nvPr/>
        </p:nvSpPr>
        <p:spPr>
          <a:xfrm>
            <a:off x="4802693" y="2732343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79B093-925B-D530-3813-C728B2D2697E}"/>
              </a:ext>
            </a:extLst>
          </p:cNvPr>
          <p:cNvSpPr/>
          <p:nvPr/>
        </p:nvSpPr>
        <p:spPr>
          <a:xfrm>
            <a:off x="11508124" y="601932"/>
            <a:ext cx="574693" cy="30777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1113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004A02-9A10-0DB9-8A04-939E959BB257}"/>
              </a:ext>
            </a:extLst>
          </p:cNvPr>
          <p:cNvSpPr/>
          <p:nvPr/>
        </p:nvSpPr>
        <p:spPr>
          <a:xfrm>
            <a:off x="9640657" y="1385827"/>
            <a:ext cx="574693" cy="30777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1137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A7B9DF-0070-67FF-D38B-D005F6A54D36}"/>
              </a:ext>
            </a:extLst>
          </p:cNvPr>
          <p:cNvSpPr/>
          <p:nvPr/>
        </p:nvSpPr>
        <p:spPr>
          <a:xfrm>
            <a:off x="9948125" y="2404440"/>
            <a:ext cx="574693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1148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C46F57-C72B-C59E-1C1E-951E9053249C}"/>
              </a:ext>
            </a:extLst>
          </p:cNvPr>
          <p:cNvSpPr/>
          <p:nvPr/>
        </p:nvSpPr>
        <p:spPr>
          <a:xfrm>
            <a:off x="8639254" y="2168593"/>
            <a:ext cx="574693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25A94E-6033-3B96-5761-367400291FD9}"/>
              </a:ext>
            </a:extLst>
          </p:cNvPr>
          <p:cNvSpPr/>
          <p:nvPr/>
        </p:nvSpPr>
        <p:spPr>
          <a:xfrm>
            <a:off x="6607463" y="2920216"/>
            <a:ext cx="574693" cy="30777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1085</a:t>
            </a:r>
          </a:p>
        </p:txBody>
      </p:sp>
    </p:spTree>
    <p:extLst>
      <p:ext uri="{BB962C8B-B14F-4D97-AF65-F5344CB8AC3E}">
        <p14:creationId xmlns:p14="http://schemas.microsoft.com/office/powerpoint/2010/main" val="2329936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1F77C-7707-56F8-002B-150B51655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2DBDBB-C10C-29DD-6CAE-78EAB6F0FE14}"/>
              </a:ext>
            </a:extLst>
          </p:cNvPr>
          <p:cNvSpPr/>
          <p:nvPr/>
        </p:nvSpPr>
        <p:spPr>
          <a:xfrm>
            <a:off x="101796" y="105140"/>
            <a:ext cx="3960205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A l’ouest…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*1147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Alphonse 1</a:t>
            </a:r>
            <a:r>
              <a:rPr lang="fr-FR" sz="1700" u="sng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roi du Portugal 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(1139)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Capitale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Coimbra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S’empare définitivement de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Lisbonne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1147 : Frontière sur le Tage et l’Ebre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Lisbonne à Tolède et </a:t>
            </a:r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Tortosa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*Réaction du sud musulman…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*1147 : Après la prise de Lisbonne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Almoravides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Séville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 en 1086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leur tour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appel aux Marocains…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entretemps, au Maroc…</a:t>
            </a:r>
          </a:p>
        </p:txBody>
      </p:sp>
      <p:pic>
        <p:nvPicPr>
          <p:cNvPr id="17" name="Image 16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B8A4644-29F5-303C-1956-4B6C0D75F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5140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DCBBF40-4264-6AA8-67B7-7F541837D98E}"/>
              </a:ext>
            </a:extLst>
          </p:cNvPr>
          <p:cNvSpPr/>
          <p:nvPr/>
        </p:nvSpPr>
        <p:spPr>
          <a:xfrm>
            <a:off x="4183141" y="5580290"/>
            <a:ext cx="693659" cy="3796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1147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7977AC10-F7A9-841F-D610-6C1A131DDC08}"/>
              </a:ext>
            </a:extLst>
          </p:cNvPr>
          <p:cNvCxnSpPr>
            <a:cxnSpLocks/>
          </p:cNvCxnSpPr>
          <p:nvPr/>
        </p:nvCxnSpPr>
        <p:spPr>
          <a:xfrm flipH="1">
            <a:off x="8980934" y="1160506"/>
            <a:ext cx="233013" cy="5917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33853BC6-EF82-A104-6713-0E79542E76EF}"/>
              </a:ext>
            </a:extLst>
          </p:cNvPr>
          <p:cNvCxnSpPr>
            <a:cxnSpLocks/>
            <a:endCxn id="57" idx="7"/>
          </p:cNvCxnSpPr>
          <p:nvPr/>
        </p:nvCxnSpPr>
        <p:spPr>
          <a:xfrm flipH="1">
            <a:off x="8783361" y="2058780"/>
            <a:ext cx="137386" cy="56355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45764999-05F3-10B1-93D4-F37CCEFF49B1}"/>
              </a:ext>
            </a:extLst>
          </p:cNvPr>
          <p:cNvSpPr/>
          <p:nvPr/>
        </p:nvSpPr>
        <p:spPr>
          <a:xfrm>
            <a:off x="8662221" y="2598642"/>
            <a:ext cx="141924" cy="1617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6B514AC7-E777-0859-BA71-64902853827D}"/>
              </a:ext>
            </a:extLst>
          </p:cNvPr>
          <p:cNvCxnSpPr>
            <a:cxnSpLocks/>
            <a:endCxn id="76" idx="7"/>
          </p:cNvCxnSpPr>
          <p:nvPr/>
        </p:nvCxnSpPr>
        <p:spPr>
          <a:xfrm flipH="1">
            <a:off x="9872210" y="1915188"/>
            <a:ext cx="699868" cy="45525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D5FA3B3F-EC15-4436-CF0D-810CB3B4EB9D}"/>
              </a:ext>
            </a:extLst>
          </p:cNvPr>
          <p:cNvCxnSpPr>
            <a:cxnSpLocks/>
            <a:endCxn id="60" idx="7"/>
          </p:cNvCxnSpPr>
          <p:nvPr/>
        </p:nvCxnSpPr>
        <p:spPr>
          <a:xfrm flipH="1">
            <a:off x="9526102" y="2513532"/>
            <a:ext cx="193641" cy="48112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3F673DBE-E209-0807-ED4D-FAE6107CD233}"/>
              </a:ext>
            </a:extLst>
          </p:cNvPr>
          <p:cNvSpPr/>
          <p:nvPr/>
        </p:nvSpPr>
        <p:spPr>
          <a:xfrm>
            <a:off x="9404962" y="2970967"/>
            <a:ext cx="141924" cy="1617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C0E3FBF7-9E4C-959E-2BCE-8DA186144F59}"/>
              </a:ext>
            </a:extLst>
          </p:cNvPr>
          <p:cNvSpPr/>
          <p:nvPr/>
        </p:nvSpPr>
        <p:spPr>
          <a:xfrm>
            <a:off x="8520297" y="1583287"/>
            <a:ext cx="141924" cy="161771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E6A58382-7CD3-3078-063C-72AB770D59A5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8542320" y="1147040"/>
            <a:ext cx="48939" cy="4362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35CC4FBB-C71B-28F3-EA2D-C8E11201CDB1}"/>
              </a:ext>
            </a:extLst>
          </p:cNvPr>
          <p:cNvCxnSpPr>
            <a:cxnSpLocks/>
          </p:cNvCxnSpPr>
          <p:nvPr/>
        </p:nvCxnSpPr>
        <p:spPr>
          <a:xfrm flipV="1">
            <a:off x="9194411" y="1924029"/>
            <a:ext cx="1422440" cy="2350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4F9A8DA7-915E-0B70-055E-9B7E91B365A2}"/>
              </a:ext>
            </a:extLst>
          </p:cNvPr>
          <p:cNvCxnSpPr>
            <a:cxnSpLocks/>
          </p:cNvCxnSpPr>
          <p:nvPr/>
        </p:nvCxnSpPr>
        <p:spPr>
          <a:xfrm flipV="1">
            <a:off x="10642709" y="467546"/>
            <a:ext cx="1191898" cy="145315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A415D6A9-C743-1DFF-D444-63C88C664731}"/>
              </a:ext>
            </a:extLst>
          </p:cNvPr>
          <p:cNvSpPr/>
          <p:nvPr/>
        </p:nvSpPr>
        <p:spPr>
          <a:xfrm>
            <a:off x="10435063" y="179386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BAADDD3A-2C51-41E6-A0E7-5BB79FB4C6AE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89A4FCDA-424B-BEC6-7D6E-992D94A20733}"/>
              </a:ext>
            </a:extLst>
          </p:cNvPr>
          <p:cNvSpPr/>
          <p:nvPr/>
        </p:nvSpPr>
        <p:spPr>
          <a:xfrm>
            <a:off x="11711612" y="34621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9D0673CE-2679-6579-E4CF-22FD0273D9C0}"/>
              </a:ext>
            </a:extLst>
          </p:cNvPr>
          <p:cNvSpPr/>
          <p:nvPr/>
        </p:nvSpPr>
        <p:spPr>
          <a:xfrm>
            <a:off x="4803852" y="2132795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DD3EBF63-E6E5-4BA9-3E72-726B711BFA42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F349B6B6-C827-0053-9BF2-D1CF0CAFBCF5}"/>
              </a:ext>
            </a:extLst>
          </p:cNvPr>
          <p:cNvSpPr/>
          <p:nvPr/>
        </p:nvSpPr>
        <p:spPr>
          <a:xfrm>
            <a:off x="9638311" y="233490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8A02321D-6D8E-161F-2B7E-58E5182899AF}"/>
              </a:ext>
            </a:extLst>
          </p:cNvPr>
          <p:cNvCxnSpPr>
            <a:cxnSpLocks/>
          </p:cNvCxnSpPr>
          <p:nvPr/>
        </p:nvCxnSpPr>
        <p:spPr>
          <a:xfrm flipH="1">
            <a:off x="4448129" y="2785306"/>
            <a:ext cx="511614" cy="1032534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33A0E5E1-D6CE-7A72-6DCC-CB0AB33226D2}"/>
              </a:ext>
            </a:extLst>
          </p:cNvPr>
          <p:cNvSpPr/>
          <p:nvPr/>
        </p:nvSpPr>
        <p:spPr>
          <a:xfrm>
            <a:off x="9057396" y="118584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B5B877F3-7A40-6599-BF53-1EF5D663DC4B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E9C54F51-ABE3-B69A-DED1-527EDE723681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6BF37C3-77B1-2D2F-0D86-653740D85E42}"/>
              </a:ext>
            </a:extLst>
          </p:cNvPr>
          <p:cNvCxnSpPr>
            <a:cxnSpLocks/>
          </p:cNvCxnSpPr>
          <p:nvPr/>
        </p:nvCxnSpPr>
        <p:spPr>
          <a:xfrm flipV="1">
            <a:off x="4525712" y="3350055"/>
            <a:ext cx="466442" cy="53333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6AE69B8-D5A3-FDC1-F137-22A6CBE9CBF9}"/>
              </a:ext>
            </a:extLst>
          </p:cNvPr>
          <p:cNvCxnSpPr>
            <a:cxnSpLocks/>
          </p:cNvCxnSpPr>
          <p:nvPr/>
        </p:nvCxnSpPr>
        <p:spPr>
          <a:xfrm flipV="1">
            <a:off x="4952142" y="3203465"/>
            <a:ext cx="1831339" cy="16177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5DAE302-DD2F-3EB8-D8BC-CEF521EF254C}"/>
              </a:ext>
            </a:extLst>
          </p:cNvPr>
          <p:cNvCxnSpPr>
            <a:cxnSpLocks/>
          </p:cNvCxnSpPr>
          <p:nvPr/>
        </p:nvCxnSpPr>
        <p:spPr>
          <a:xfrm flipV="1">
            <a:off x="6783481" y="3152357"/>
            <a:ext cx="522248" cy="5110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152BD17-B4DE-055D-F9E9-50DDB0DE9E9A}"/>
              </a:ext>
            </a:extLst>
          </p:cNvPr>
          <p:cNvCxnSpPr>
            <a:cxnSpLocks/>
          </p:cNvCxnSpPr>
          <p:nvPr/>
        </p:nvCxnSpPr>
        <p:spPr>
          <a:xfrm flipV="1">
            <a:off x="7426869" y="2598642"/>
            <a:ext cx="748140" cy="49652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D14B666-2E56-E123-9ED5-E4A56F74BCEB}"/>
              </a:ext>
            </a:extLst>
          </p:cNvPr>
          <p:cNvCxnSpPr>
            <a:cxnSpLocks/>
          </p:cNvCxnSpPr>
          <p:nvPr/>
        </p:nvCxnSpPr>
        <p:spPr>
          <a:xfrm flipH="1">
            <a:off x="8828064" y="2460562"/>
            <a:ext cx="558211" cy="20087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CDE7D0E-DD5C-ABCC-51EE-82EADBF004CD}"/>
              </a:ext>
            </a:extLst>
          </p:cNvPr>
          <p:cNvCxnSpPr>
            <a:cxnSpLocks/>
          </p:cNvCxnSpPr>
          <p:nvPr/>
        </p:nvCxnSpPr>
        <p:spPr>
          <a:xfrm>
            <a:off x="9336022" y="2460562"/>
            <a:ext cx="210864" cy="20595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BCF10E0-B40B-B407-E00F-21113C6AB460}"/>
              </a:ext>
            </a:extLst>
          </p:cNvPr>
          <p:cNvCxnSpPr>
            <a:cxnSpLocks/>
          </p:cNvCxnSpPr>
          <p:nvPr/>
        </p:nvCxnSpPr>
        <p:spPr>
          <a:xfrm flipV="1">
            <a:off x="9291357" y="2661437"/>
            <a:ext cx="311404" cy="29047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95DA9F7-C53F-1F2A-689B-6B471D4F5705}"/>
              </a:ext>
            </a:extLst>
          </p:cNvPr>
          <p:cNvCxnSpPr>
            <a:cxnSpLocks/>
          </p:cNvCxnSpPr>
          <p:nvPr/>
        </p:nvCxnSpPr>
        <p:spPr>
          <a:xfrm flipH="1" flipV="1">
            <a:off x="9238721" y="2946836"/>
            <a:ext cx="166241" cy="10501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2B37F76-83E3-2BD3-E288-8017C0A3A61C}"/>
              </a:ext>
            </a:extLst>
          </p:cNvPr>
          <p:cNvCxnSpPr>
            <a:cxnSpLocks/>
          </p:cNvCxnSpPr>
          <p:nvPr/>
        </p:nvCxnSpPr>
        <p:spPr>
          <a:xfrm flipV="1">
            <a:off x="8117979" y="2082471"/>
            <a:ext cx="116358" cy="516171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B805940-6848-20FC-63E1-F5A556B39D54}"/>
              </a:ext>
            </a:extLst>
          </p:cNvPr>
          <p:cNvCxnSpPr>
            <a:cxnSpLocks/>
          </p:cNvCxnSpPr>
          <p:nvPr/>
        </p:nvCxnSpPr>
        <p:spPr>
          <a:xfrm>
            <a:off x="8567340" y="2300723"/>
            <a:ext cx="165843" cy="297919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4189547-41D8-504E-C285-DBB4EB69ABD7}"/>
              </a:ext>
            </a:extLst>
          </p:cNvPr>
          <p:cNvCxnSpPr>
            <a:cxnSpLocks/>
          </p:cNvCxnSpPr>
          <p:nvPr/>
        </p:nvCxnSpPr>
        <p:spPr>
          <a:xfrm>
            <a:off x="8329218" y="2082471"/>
            <a:ext cx="238122" cy="218252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82CE553B-C552-6A94-A448-F0927B5F1845}"/>
              </a:ext>
            </a:extLst>
          </p:cNvPr>
          <p:cNvCxnSpPr>
            <a:cxnSpLocks/>
          </p:cNvCxnSpPr>
          <p:nvPr/>
        </p:nvCxnSpPr>
        <p:spPr>
          <a:xfrm flipV="1">
            <a:off x="8234337" y="2082471"/>
            <a:ext cx="116358" cy="19651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7113EF7C-7C68-A99F-EF05-8346C0BA61D4}"/>
              </a:ext>
            </a:extLst>
          </p:cNvPr>
          <p:cNvSpPr/>
          <p:nvPr/>
        </p:nvSpPr>
        <p:spPr>
          <a:xfrm>
            <a:off x="4311114" y="3817840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3A38F0C-BD95-30AA-3353-B411057BF9F3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6A2A8D0-DC68-0B9C-A528-204392B89A69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7320775" y="1629618"/>
            <a:ext cx="137015" cy="128453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7F601CC-CC53-517D-E840-997F8015A04C}"/>
              </a:ext>
            </a:extLst>
          </p:cNvPr>
          <p:cNvCxnSpPr>
            <a:cxnSpLocks/>
          </p:cNvCxnSpPr>
          <p:nvPr/>
        </p:nvCxnSpPr>
        <p:spPr>
          <a:xfrm>
            <a:off x="6554617" y="1310640"/>
            <a:ext cx="903173" cy="19304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E7CBA998-233A-344A-3042-36358B41C789}"/>
              </a:ext>
            </a:extLst>
          </p:cNvPr>
          <p:cNvSpPr/>
          <p:nvPr/>
        </p:nvSpPr>
        <p:spPr>
          <a:xfrm>
            <a:off x="6416023" y="1185845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AD8A879-DC04-3B12-ECAE-07EA161F425B}"/>
              </a:ext>
            </a:extLst>
          </p:cNvPr>
          <p:cNvSpPr/>
          <p:nvPr/>
        </p:nvSpPr>
        <p:spPr>
          <a:xfrm>
            <a:off x="7320775" y="1386961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3B3B84-AECA-80DA-4B0A-B2B93200F4BB}"/>
              </a:ext>
            </a:extLst>
          </p:cNvPr>
          <p:cNvSpPr/>
          <p:nvPr/>
        </p:nvSpPr>
        <p:spPr>
          <a:xfrm>
            <a:off x="4160782" y="4072067"/>
            <a:ext cx="574693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1147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168439-C31B-6337-527C-7C1EADEA80C6}"/>
              </a:ext>
            </a:extLst>
          </p:cNvPr>
          <p:cNvSpPr/>
          <p:nvPr/>
        </p:nvSpPr>
        <p:spPr>
          <a:xfrm>
            <a:off x="8639254" y="2168593"/>
            <a:ext cx="574693" cy="30777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AA7430-5D08-841C-7C04-719BD283C75F}"/>
              </a:ext>
            </a:extLst>
          </p:cNvPr>
          <p:cNvSpPr/>
          <p:nvPr/>
        </p:nvSpPr>
        <p:spPr>
          <a:xfrm>
            <a:off x="9948125" y="2404440"/>
            <a:ext cx="574693" cy="30777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1148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9AE52-1C63-B901-9730-F794F06CD057}"/>
              </a:ext>
            </a:extLst>
          </p:cNvPr>
          <p:cNvSpPr/>
          <p:nvPr/>
        </p:nvSpPr>
        <p:spPr>
          <a:xfrm>
            <a:off x="9517775" y="1751772"/>
            <a:ext cx="574693" cy="30777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1137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DA428C-068E-EB53-E514-1D50FFF92B3B}"/>
              </a:ext>
            </a:extLst>
          </p:cNvPr>
          <p:cNvSpPr/>
          <p:nvPr/>
        </p:nvSpPr>
        <p:spPr>
          <a:xfrm>
            <a:off x="11508124" y="601932"/>
            <a:ext cx="574693" cy="30777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1113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1BEF16-50A1-EFE8-B4F0-8F8500F3277B}"/>
              </a:ext>
            </a:extLst>
          </p:cNvPr>
          <p:cNvSpPr/>
          <p:nvPr/>
        </p:nvSpPr>
        <p:spPr>
          <a:xfrm>
            <a:off x="6607463" y="2920216"/>
            <a:ext cx="574693" cy="30777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1085</a:t>
            </a:r>
          </a:p>
        </p:txBody>
      </p:sp>
    </p:spTree>
    <p:extLst>
      <p:ext uri="{BB962C8B-B14F-4D97-AF65-F5344CB8AC3E}">
        <p14:creationId xmlns:p14="http://schemas.microsoft.com/office/powerpoint/2010/main" val="234052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>
          <a:xfrm>
            <a:off x="185737" y="116632"/>
            <a:ext cx="11787187" cy="65973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1148-1195-1212-1292 : Le XIIIe siècle ibérique, fin de la Reconquista</a:t>
            </a:r>
            <a:br>
              <a:rPr lang="fr-FR" sz="16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Après la contre-offensive des Almohades du Maroc</a:t>
            </a:r>
            <a:br>
              <a:rPr lang="fr-FR" sz="16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 victorieuse de la Reconquista et partage de la péninsule</a:t>
            </a:r>
            <a:br>
              <a:rPr lang="fr-FR" sz="16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 Portugal, Castille, Aragon et émirat de Grenade</a:t>
            </a:r>
          </a:p>
          <a:p>
            <a:pPr algn="l"/>
            <a:endParaRPr lang="fr-FR" sz="1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1148-1292 : En Espagne, après la contre-offensive des Almohades du Maroc, fin victorieuse de la Reconquista et partage de la péninsule entre Portugal, Castille, Aragon et émirat de Grenade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1148-1195 : Echec de la 4</a:t>
            </a:r>
            <a:r>
              <a:rPr lang="fr-FR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 : Venus du Maroc, les Almohades mettent en échec les offensives chrétiennes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1179 : Traité de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Cazola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entre Alphonse II d’Aragon et Alphonse VIII de Castille : Avant de poursuivre leurs conquêtes, ils délimitent leurs zones d’expansion : Aragon jusqu’à Alicante et Castille jusqu’à Carthagène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1212 : Victoire chrétienne décisive de Las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Navas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Tolosa</a:t>
            </a:r>
            <a:b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1229-1292 : La 5</a:t>
            </a:r>
            <a:r>
              <a:rPr lang="fr-FR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 victorieuse : Conquêtes du Portugal, de l’Aragon-Catalogne et de la Castille-Leon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1229-1239 : 1</a:t>
            </a:r>
            <a:r>
              <a:rPr lang="fr-FR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offensives aragonaises et castillanes : Prises de Cordoue, des Baléares et de Valence ; Naissance de l’émirat nasride de Grenade, refuge des musulmans espagnols ; 1</a:t>
            </a:r>
            <a:r>
              <a:rPr lang="fr-FR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 portugaise : Conquête du sud de l’Alentejo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1243-1248 : 2</a:t>
            </a:r>
            <a:r>
              <a:rPr lang="fr-FR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offensives castillanes et aragonaises : Ferdinand III de Castille s’empare de Murcie, Lorca, Carthagène, Jaén et Séville ; Avec Jacques 1</a:t>
            </a:r>
            <a:r>
              <a:rPr lang="fr-FR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extension maximale de l’Aragon jusqu’à Alicante et fin de la Reconquista aragonaise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1249 : 2</a:t>
            </a:r>
            <a:r>
              <a:rPr lang="fr-FR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 portugaise : Avec la conquête de l’Algarve par Alphonse III, fin de la Reconquista portugaise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1260-1262 : 3</a:t>
            </a:r>
            <a:r>
              <a:rPr lang="fr-FR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 castillane : La Castille-Leon d’Alphonse X conquiert Huelva et Cadix sur la côte atlantique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e) 1275-1278 : Contre-offensive des Mérinides du Maroc : Tarifa, Algésiras, Ronda et Malaga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f) 1279-1292 : Contre les Mérinides, l’émirat de Grenade reprend Malaga, Ronda et Algésiras ; 4</a:t>
            </a:r>
            <a:r>
              <a:rPr lang="fr-FR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 castillane : Sanche IV de Castille s’empare de Tarifa sur le détroit de Gibraltar ; Fin de la Reconquista castillane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1292 : Fin de la Reconquista : Seul l’émirat de Grenade maintient une présence musulmane dans la péninsule ibérique ; De Barcelone à Alicante, l’Aragon acquiert une large façade méditerranéenne ; Castille et Portugal contrôlent le détroit de Gibraltar et la façade Atlantique ; Avec Séville, Lisbonne et l’aide des Génois, ils ouvrent la Route océane vers les Flandres et vers de nouveaux mondes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0E19EA-51E0-4BE7-8547-2639E5C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9441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1D593-23F0-1410-BAF6-CCFB54886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61BE25-5334-99CE-230F-7B6CAED9DBD3}"/>
              </a:ext>
            </a:extLst>
          </p:cNvPr>
          <p:cNvSpPr/>
          <p:nvPr/>
        </p:nvSpPr>
        <p:spPr>
          <a:xfrm>
            <a:off x="52729" y="136525"/>
            <a:ext cx="5427068" cy="65864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*Rappels…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*En ce XIIIe siècle, dans l’Ouest européen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Deux puissants royaumes s’affirment…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1226-70-85-1314 :</a:t>
            </a:r>
            <a:r>
              <a:rPr lang="fr-FR" sz="17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centre, la France…</a:t>
            </a:r>
          </a:p>
          <a:p>
            <a:r>
              <a:rPr lang="fr-FR" sz="17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monarchie </a:t>
            </a: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capétienne de Louis IX, Philippe III et Philippe IV</a:t>
            </a:r>
          </a:p>
          <a:p>
            <a:r>
              <a:rPr lang="fr-FR" sz="17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700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puissance européenne</a:t>
            </a:r>
          </a:p>
          <a:p>
            <a:endParaRPr lang="fr-FR" sz="17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1216-72-1307 : Au nord, l’Angleterre…</a:t>
            </a:r>
          </a:p>
          <a:p>
            <a:pPr algn="l"/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*Les monarques </a:t>
            </a:r>
            <a:r>
              <a:rPr lang="fr-FR" sz="1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Plantagenêts</a:t>
            </a:r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Henri III et Edouard 1</a:t>
            </a:r>
            <a:r>
              <a:rPr lang="fr-FR" sz="17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fr-FR" sz="17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enoncent provisoirement</a:t>
            </a:r>
            <a:r>
              <a:rPr lang="fr-FR" sz="17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continent, sauf la Guyenne</a:t>
            </a:r>
          </a:p>
          <a:p>
            <a:pPr algn="l"/>
            <a:r>
              <a:rPr lang="fr-FR" sz="17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1337 : Début de la guerre de Cent Ans</a:t>
            </a:r>
          </a:p>
          <a:p>
            <a:pPr algn="l"/>
            <a:endParaRPr lang="fr-FR" sz="17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sz="17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</a:t>
            </a:r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 consolident</a:t>
            </a:r>
            <a:r>
              <a:rPr lang="fr-FR" sz="17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 emprise sur les Îles britanniques</a:t>
            </a:r>
          </a:p>
          <a:p>
            <a:pPr algn="l"/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Suzeraineté en l’Irlande ; Conquête du Pays de Galles</a:t>
            </a:r>
          </a:p>
          <a:p>
            <a:pPr algn="l"/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Seul le royaume d’Ecosse parvient à maintenir son indépendance </a:t>
            </a:r>
          </a:p>
          <a:p>
            <a:pPr algn="l"/>
            <a:endParaRPr lang="fr-FR" sz="17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sz="1700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*N</a:t>
            </a:r>
            <a:r>
              <a:rPr lang="fr-FR" sz="17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aissance du parlementarisme</a:t>
            </a:r>
          </a:p>
          <a:p>
            <a:pPr algn="l"/>
            <a:r>
              <a:rPr lang="fr-FR" sz="1600" i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L’Angleterre ne fut pas la première à créer des institutions représentatives </a:t>
            </a:r>
            <a:r>
              <a:rPr lang="fr-FR" sz="1600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(Castille, 1188) </a:t>
            </a:r>
            <a:r>
              <a:rPr lang="fr-FR" sz="1600" i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en revanche, celles qu’elle créa se montrèrent les plus aptes à s’améliorer avec le temps</a:t>
            </a:r>
            <a:endParaRPr lang="fr-FR" sz="1600" i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sz="1700" i="1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au sud</a:t>
            </a:r>
            <a:r>
              <a:rPr lang="fr-FR" sz="17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sz="1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6255E6-B894-4C0D-CD92-7A079986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3</a:t>
            </a:fld>
            <a:endParaRPr lang="fr-FR"/>
          </a:p>
        </p:txBody>
      </p:sp>
      <p:pic>
        <p:nvPicPr>
          <p:cNvPr id="5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FC953B2B-BBB8-1821-647D-7A46FD63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135B015-291C-4E10-6B95-DC980171F6C1}"/>
              </a:ext>
            </a:extLst>
          </p:cNvPr>
          <p:cNvSpPr/>
          <p:nvPr/>
        </p:nvSpPr>
        <p:spPr>
          <a:xfrm>
            <a:off x="8568973" y="4074888"/>
            <a:ext cx="341243" cy="2594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EBFFBDD-650A-FDB2-E396-E68F95579C63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BE85394-D379-34B3-20E8-516DCDF383ED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FF68269-DFB1-D0F4-D0A8-EB7CDDB5921A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7ED415B-73E0-7837-55D2-0D9785B239A9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D067E68-A3A0-6D7C-9E70-53930B43A03D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D69AD07-3AC6-E682-189A-A99AC8D6FEED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A0A5184-C8E5-8F2A-F7E0-70615B7FEC9B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8CAA6F7-D978-3BCF-FA3D-7F3284A83D73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1FDD622-7FA6-75A1-2069-67DEFB97D24F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2174721-BF1D-19B6-7276-724CDC004AF1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6F1BBA4-3DBD-FFBD-4F8F-7C84497E6452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CF8123E-83EC-0C24-CCC1-023431C7D6A5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8579668-513A-6C5F-0F7C-E019AE77AD31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75C7D1E-B0CD-36D7-FFA4-B16FC96AE485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13F64B0-EAC6-204C-0FED-89120A29A95A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BFE63FC4-CDDD-9981-9337-A922FF1DD988}"/>
              </a:ext>
            </a:extLst>
          </p:cNvPr>
          <p:cNvSpPr/>
          <p:nvPr/>
        </p:nvSpPr>
        <p:spPr>
          <a:xfrm>
            <a:off x="9943839" y="2992978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14EBE0A-B326-E486-F9A5-BF8574DA5E65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E479BB8-DD86-63E0-D7DC-2693C14221EA}"/>
              </a:ext>
            </a:extLst>
          </p:cNvPr>
          <p:cNvSpPr/>
          <p:nvPr/>
        </p:nvSpPr>
        <p:spPr>
          <a:xfrm>
            <a:off x="8640729" y="3431309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05EA63E-52C7-AD36-2565-6EE632E5C7C6}"/>
              </a:ext>
            </a:extLst>
          </p:cNvPr>
          <p:cNvSpPr/>
          <p:nvPr/>
        </p:nvSpPr>
        <p:spPr>
          <a:xfrm>
            <a:off x="8126278" y="454008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0059789-A0CA-1F8C-54A3-636F7DA08566}"/>
              </a:ext>
            </a:extLst>
          </p:cNvPr>
          <p:cNvSpPr/>
          <p:nvPr/>
        </p:nvSpPr>
        <p:spPr>
          <a:xfrm>
            <a:off x="8751190" y="4588023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5793203-3BE7-FA40-FFE2-D731B241384D}"/>
              </a:ext>
            </a:extLst>
          </p:cNvPr>
          <p:cNvCxnSpPr>
            <a:cxnSpLocks/>
            <a:stCxn id="28" idx="7"/>
            <a:endCxn id="6" idx="3"/>
          </p:cNvCxnSpPr>
          <p:nvPr/>
        </p:nvCxnSpPr>
        <p:spPr>
          <a:xfrm flipV="1">
            <a:off x="8262015" y="4296302"/>
            <a:ext cx="356932" cy="265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0D0C058-900B-5967-27DB-949A7071F853}"/>
              </a:ext>
            </a:extLst>
          </p:cNvPr>
          <p:cNvCxnSpPr>
            <a:cxnSpLocks/>
            <a:stCxn id="6" idx="0"/>
            <a:endCxn id="27" idx="4"/>
          </p:cNvCxnSpPr>
          <p:nvPr/>
        </p:nvCxnSpPr>
        <p:spPr>
          <a:xfrm flipH="1" flipV="1">
            <a:off x="8720242" y="3577083"/>
            <a:ext cx="19353" cy="49780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1666AA13-71D8-042F-27BE-DE4DB7A1E4E8}"/>
              </a:ext>
            </a:extLst>
          </p:cNvPr>
          <p:cNvCxnSpPr>
            <a:cxnSpLocks/>
            <a:stCxn id="29" idx="0"/>
            <a:endCxn id="6" idx="4"/>
          </p:cNvCxnSpPr>
          <p:nvPr/>
        </p:nvCxnSpPr>
        <p:spPr>
          <a:xfrm flipH="1" flipV="1">
            <a:off x="8739595" y="4334291"/>
            <a:ext cx="91108" cy="2537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FCC0FEF1-EBB2-432E-68BD-0B1CA21D6B5D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C0B6217-92AD-C569-AC4E-26A40B7C36BF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737B445-BC63-6397-D0BE-5145E76A9775}"/>
              </a:ext>
            </a:extLst>
          </p:cNvPr>
          <p:cNvCxnSpPr>
            <a:cxnSpLocks/>
            <a:stCxn id="33" idx="0"/>
            <a:endCxn id="34" idx="4"/>
          </p:cNvCxnSpPr>
          <p:nvPr/>
        </p:nvCxnSpPr>
        <p:spPr>
          <a:xfrm flipV="1">
            <a:off x="9550760" y="5559165"/>
            <a:ext cx="37048" cy="2698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4AC2B8BE-A126-A31B-0CA7-245F98A82BC4}"/>
              </a:ext>
            </a:extLst>
          </p:cNvPr>
          <p:cNvCxnSpPr>
            <a:cxnSpLocks/>
            <a:stCxn id="37" idx="1"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8E328260-C919-7CF6-F8D5-F84C2140E9AC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11CFDF4-D5E0-13DD-36CD-9947433A4C91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D921C44-7AEB-716A-F8D7-3BD31252BB15}"/>
              </a:ext>
            </a:extLst>
          </p:cNvPr>
          <p:cNvSpPr/>
          <p:nvPr/>
        </p:nvSpPr>
        <p:spPr>
          <a:xfrm>
            <a:off x="10220669" y="245691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81C8FF5-B707-5EAB-3532-6DF2F0D97E31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65352239-F24D-D978-7649-5F05B45C9073}"/>
              </a:ext>
            </a:extLst>
          </p:cNvPr>
          <p:cNvSpPr/>
          <p:nvPr/>
        </p:nvSpPr>
        <p:spPr>
          <a:xfrm>
            <a:off x="7376313" y="3876685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408E8EE-A0A3-3658-1BF8-045E2060B795}"/>
              </a:ext>
            </a:extLst>
          </p:cNvPr>
          <p:cNvSpPr/>
          <p:nvPr/>
        </p:nvSpPr>
        <p:spPr>
          <a:xfrm>
            <a:off x="7427350" y="4817079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33012F7-74E3-252A-E240-C91409AAA649}"/>
              </a:ext>
            </a:extLst>
          </p:cNvPr>
          <p:cNvSpPr/>
          <p:nvPr/>
        </p:nvSpPr>
        <p:spPr>
          <a:xfrm>
            <a:off x="7347837" y="4452632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B5A9C5D-E664-C710-AA2C-4A9A448C10AE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FBAC241F-F115-C9FC-5326-6C5A0E895AE7}"/>
              </a:ext>
            </a:extLst>
          </p:cNvPr>
          <p:cNvCxnSpPr>
            <a:cxnSpLocks/>
            <a:stCxn id="47" idx="0"/>
            <a:endCxn id="44" idx="4"/>
          </p:cNvCxnSpPr>
          <p:nvPr/>
        </p:nvCxnSpPr>
        <p:spPr>
          <a:xfrm flipV="1">
            <a:off x="7427350" y="4022459"/>
            <a:ext cx="28476" cy="4301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E86A6A99-B743-89BF-725C-A9CA1547A736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99C392D8-BC05-BFBA-E470-6EF886BEED6C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F0B6FDBF-8F8B-7FE7-E9DA-8642B29C46C2}"/>
              </a:ext>
            </a:extLst>
          </p:cNvPr>
          <p:cNvCxnSpPr>
            <a:cxnSpLocks/>
            <a:endCxn id="51" idx="6"/>
          </p:cNvCxnSpPr>
          <p:nvPr/>
        </p:nvCxnSpPr>
        <p:spPr>
          <a:xfrm flipH="1">
            <a:off x="7541131" y="4074888"/>
            <a:ext cx="266875" cy="16082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98228D3B-AB19-DD64-9710-D898EDC10FB6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87B778F0-5BDE-F8C2-C6E4-F54519E29250}"/>
              </a:ext>
            </a:extLst>
          </p:cNvPr>
          <p:cNvCxnSpPr>
            <a:cxnSpLocks/>
            <a:stCxn id="53" idx="4"/>
            <a:endCxn id="46" idx="7"/>
          </p:cNvCxnSpPr>
          <p:nvPr/>
        </p:nvCxnSpPr>
        <p:spPr>
          <a:xfrm flipH="1">
            <a:off x="7563087" y="4162827"/>
            <a:ext cx="340490" cy="675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816B9B71-FA36-5F69-6CE4-8A37446296FD}"/>
              </a:ext>
            </a:extLst>
          </p:cNvPr>
          <p:cNvCxnSpPr>
            <a:cxnSpLocks/>
            <a:stCxn id="53" idx="4"/>
            <a:endCxn id="48" idx="0"/>
          </p:cNvCxnSpPr>
          <p:nvPr/>
        </p:nvCxnSpPr>
        <p:spPr>
          <a:xfrm>
            <a:off x="7903577" y="4162827"/>
            <a:ext cx="195675" cy="75410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8E42E793-C162-1853-88D6-C5242D3A724D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FE79328-FEE3-3F27-9607-6FCA9ED90FE2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EC5E427-C965-C6F6-D0BA-49B89B61957A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081395FB-3842-4236-B229-A6FC862686F8}"/>
              </a:ext>
            </a:extLst>
          </p:cNvPr>
          <p:cNvCxnSpPr>
            <a:cxnSpLocks/>
            <a:endCxn id="58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A7BD3004-E548-F3CC-DB0C-E9CE84B352F2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37A08C5-07E4-3F30-539E-11D99F27A612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2D81BA5-B055-9BDB-B4C8-06F2BA368331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B76E850-EE7D-B04A-1206-00C1513DBF90}"/>
              </a:ext>
            </a:extLst>
          </p:cNvPr>
          <p:cNvSpPr/>
          <p:nvPr/>
        </p:nvSpPr>
        <p:spPr>
          <a:xfrm>
            <a:off x="9680545" y="5527300"/>
            <a:ext cx="771580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F8F1BA57-E818-5DA7-06C6-B35D9705FAFC}"/>
              </a:ext>
            </a:extLst>
          </p:cNvPr>
          <p:cNvCxnSpPr>
            <a:cxnSpLocks/>
            <a:endCxn id="67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FC7B7C18-2F89-74F4-8ABD-1637282FF4DC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7259A8AA-CBCF-D99D-1028-C0F86AD76EC0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9F6C149-F786-93F5-7F8E-1C92DA94D342}"/>
              </a:ext>
            </a:extLst>
          </p:cNvPr>
          <p:cNvSpPr/>
          <p:nvPr/>
        </p:nvSpPr>
        <p:spPr>
          <a:xfrm>
            <a:off x="5568664" y="3617088"/>
            <a:ext cx="964208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A03AA6-CF25-9342-4337-10D27323F6D0}"/>
              </a:ext>
            </a:extLst>
          </p:cNvPr>
          <p:cNvSpPr/>
          <p:nvPr/>
        </p:nvSpPr>
        <p:spPr>
          <a:xfrm>
            <a:off x="5565101" y="2158230"/>
            <a:ext cx="1311247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81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AC4CF-DD16-0339-3BC9-731BF551C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059DE4-5C53-5F9C-45B2-B2CDBCB80BF3}"/>
              </a:ext>
            </a:extLst>
          </p:cNvPr>
          <p:cNvSpPr/>
          <p:nvPr/>
        </p:nvSpPr>
        <p:spPr>
          <a:xfrm>
            <a:off x="52729" y="136525"/>
            <a:ext cx="5411900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*Au sud, dans l’espace ibérique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 XIIIe siècle, la fin de la Reconquista ; Et…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Après…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*741-1147 : Quatre siècles de reconquête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nord et du centre de la péninsule…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sera…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1148-95 : </a:t>
            </a:r>
            <a:r>
              <a:rPr lang="fr-FR" sz="17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dernière contre-offensive musulmane</a:t>
            </a:r>
          </a:p>
          <a:p>
            <a:r>
              <a:rPr lang="fr-FR" sz="17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Celle d</a:t>
            </a:r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Almohades venus du Maroc</a:t>
            </a:r>
            <a:endParaRPr lang="fr-FR" sz="17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enfin…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*1212-92 : Pour les quatre royaumes chrétiens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Portugal, Castille, Navarre et Aragon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5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dernière phase victorieuse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royaumes chrétiens parviennent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reconquérir le sud, l’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Al-Andalus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musulman</a:t>
            </a:r>
            <a:endParaRPr lang="fr-FR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Sauf l’émirat de Grenade (1492)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*Donc, la 5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 ; Mais avant son récit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Quelques rappels sur les quatre précédentes…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78AC569-B7A8-C49C-C2CE-0A487FE1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4</a:t>
            </a:fld>
            <a:endParaRPr lang="fr-FR"/>
          </a:p>
        </p:txBody>
      </p:sp>
      <p:pic>
        <p:nvPicPr>
          <p:cNvPr id="5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089A8B5A-34DF-38F4-9907-23161D0FC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B962C0C-61E3-2661-DEDA-EF0FA45AC8A8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DDCD78D-1D07-480A-753F-4B54B5E912ED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350B7FE-A68B-C536-D2A0-FC0B0206BDD6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2D28769-0179-78AB-6966-9DBF8051CFCC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AD260FE-0982-EB40-7A68-6BB7EAA269AC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5D57134-64C3-1DBC-5484-023D0497957D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BACA9C0-2655-2147-2E12-068E702567EE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332A2E8-600A-48F3-2E19-EC74422645F2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39BD9D4-20D0-2008-B457-8972C00B24D6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0C7BFAF-7B99-4F37-DAD0-0BD02965E679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95618FF-CD46-A84A-DA0A-8753C8D7D7F9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FDFD99A-6A38-7E4C-0E94-535EE331448B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1540BA8-9043-BAFA-11B5-9BA553F64431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DC9D610-B46B-7127-0B59-CD9D0D070CDC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7525E31-888C-A26E-D5A7-FF4E819B8A1F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F63F39C4-F26E-1A21-65CA-02BC89B851FD}"/>
              </a:ext>
            </a:extLst>
          </p:cNvPr>
          <p:cNvSpPr/>
          <p:nvPr/>
        </p:nvSpPr>
        <p:spPr>
          <a:xfrm>
            <a:off x="9943839" y="2992978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E686CE8-2211-4F04-471F-B3955AADFEA1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99FCD22-A0DE-5249-5041-41BB94554544}"/>
              </a:ext>
            </a:extLst>
          </p:cNvPr>
          <p:cNvSpPr/>
          <p:nvPr/>
        </p:nvSpPr>
        <p:spPr>
          <a:xfrm>
            <a:off x="8640729" y="3431309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01A0ABF-DF56-30C9-D016-6184A99DDB4E}"/>
              </a:ext>
            </a:extLst>
          </p:cNvPr>
          <p:cNvSpPr/>
          <p:nvPr/>
        </p:nvSpPr>
        <p:spPr>
          <a:xfrm>
            <a:off x="8126278" y="454008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74D1218-90F0-2EC1-7B5A-A17FC6DD4973}"/>
              </a:ext>
            </a:extLst>
          </p:cNvPr>
          <p:cNvSpPr/>
          <p:nvPr/>
        </p:nvSpPr>
        <p:spPr>
          <a:xfrm>
            <a:off x="8751190" y="4588023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FA43177-2CE5-574F-77F6-4D327053F369}"/>
              </a:ext>
            </a:extLst>
          </p:cNvPr>
          <p:cNvCxnSpPr>
            <a:cxnSpLocks/>
            <a:stCxn id="28" idx="7"/>
          </p:cNvCxnSpPr>
          <p:nvPr/>
        </p:nvCxnSpPr>
        <p:spPr>
          <a:xfrm flipV="1">
            <a:off x="8262015" y="4296302"/>
            <a:ext cx="356932" cy="265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22B8820-4D94-6EDC-3F3E-E44478186AE5}"/>
              </a:ext>
            </a:extLst>
          </p:cNvPr>
          <p:cNvCxnSpPr>
            <a:cxnSpLocks/>
            <a:endCxn id="27" idx="4"/>
          </p:cNvCxnSpPr>
          <p:nvPr/>
        </p:nvCxnSpPr>
        <p:spPr>
          <a:xfrm flipH="1" flipV="1">
            <a:off x="8720242" y="3577083"/>
            <a:ext cx="19353" cy="49780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51C1501-B14B-BF59-773E-D96BC64B8F14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8739595" y="4334291"/>
            <a:ext cx="91108" cy="2537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38DB5724-84F7-7F15-25DB-5DA7D0DF3D69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82B6BCE-38D0-62B3-DBAB-135C9510D5F4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049627C7-09D1-647F-2304-87F9C4143C89}"/>
              </a:ext>
            </a:extLst>
          </p:cNvPr>
          <p:cNvCxnSpPr>
            <a:cxnSpLocks/>
            <a:stCxn id="33" idx="0"/>
            <a:endCxn id="34" idx="4"/>
          </p:cNvCxnSpPr>
          <p:nvPr/>
        </p:nvCxnSpPr>
        <p:spPr>
          <a:xfrm flipV="1">
            <a:off x="9550760" y="5559165"/>
            <a:ext cx="37048" cy="2698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2826E3B-84E8-007B-96E8-332737A82237}"/>
              </a:ext>
            </a:extLst>
          </p:cNvPr>
          <p:cNvCxnSpPr>
            <a:cxnSpLocks/>
            <a:stCxn id="37" idx="1"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7F2FE5F4-7E34-97CF-98CA-A2CFDB7BCB4A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275F7B0-6E53-B834-78D7-4C36B4097CDA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3856A2B-1617-25D6-E8DA-580528C28AED}"/>
              </a:ext>
            </a:extLst>
          </p:cNvPr>
          <p:cNvSpPr/>
          <p:nvPr/>
        </p:nvSpPr>
        <p:spPr>
          <a:xfrm>
            <a:off x="10220669" y="245691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06A16EEF-1262-15DA-72C6-3CBEFFA24B9E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78FB419-F0BF-B077-CE64-24B5751C08D5}"/>
              </a:ext>
            </a:extLst>
          </p:cNvPr>
          <p:cNvSpPr/>
          <p:nvPr/>
        </p:nvSpPr>
        <p:spPr>
          <a:xfrm>
            <a:off x="7376313" y="3876685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32FB176-80FE-F1FC-D5DE-887F4192D8C7}"/>
              </a:ext>
            </a:extLst>
          </p:cNvPr>
          <p:cNvSpPr/>
          <p:nvPr/>
        </p:nvSpPr>
        <p:spPr>
          <a:xfrm>
            <a:off x="7427350" y="4817079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9960920-591B-D8B3-EB21-769FF85DA1A7}"/>
              </a:ext>
            </a:extLst>
          </p:cNvPr>
          <p:cNvSpPr/>
          <p:nvPr/>
        </p:nvSpPr>
        <p:spPr>
          <a:xfrm>
            <a:off x="7347837" y="4452632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E22AB4F-8B62-D0CE-9B0A-32F4D60118C2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3ECED004-AA9C-4AC0-C1C9-96C75A4CFEA9}"/>
              </a:ext>
            </a:extLst>
          </p:cNvPr>
          <p:cNvCxnSpPr>
            <a:cxnSpLocks/>
            <a:stCxn id="47" idx="0"/>
            <a:endCxn id="44" idx="4"/>
          </p:cNvCxnSpPr>
          <p:nvPr/>
        </p:nvCxnSpPr>
        <p:spPr>
          <a:xfrm flipV="1">
            <a:off x="7427350" y="4022459"/>
            <a:ext cx="28476" cy="4301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7128CBD5-FC9D-E367-893F-A9294C8BF8C4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7511E49-6846-5847-C574-81862EF40D35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0A0A1AB9-0D6E-D78D-91E5-E92A9AB3F083}"/>
              </a:ext>
            </a:extLst>
          </p:cNvPr>
          <p:cNvCxnSpPr>
            <a:cxnSpLocks/>
            <a:endCxn id="51" idx="6"/>
          </p:cNvCxnSpPr>
          <p:nvPr/>
        </p:nvCxnSpPr>
        <p:spPr>
          <a:xfrm flipH="1">
            <a:off x="7541131" y="4074888"/>
            <a:ext cx="266875" cy="16082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350E38A3-FF26-6EF1-1928-5CA8397D51EA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CDAE347C-537E-A2A0-3F82-3920608F3D25}"/>
              </a:ext>
            </a:extLst>
          </p:cNvPr>
          <p:cNvCxnSpPr>
            <a:cxnSpLocks/>
            <a:stCxn id="53" idx="4"/>
            <a:endCxn id="46" idx="7"/>
          </p:cNvCxnSpPr>
          <p:nvPr/>
        </p:nvCxnSpPr>
        <p:spPr>
          <a:xfrm flipH="1">
            <a:off x="7563087" y="4162827"/>
            <a:ext cx="340490" cy="675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403EF08E-B9AA-15D7-C1D2-126E57BFFFC1}"/>
              </a:ext>
            </a:extLst>
          </p:cNvPr>
          <p:cNvCxnSpPr>
            <a:cxnSpLocks/>
            <a:stCxn id="53" idx="4"/>
            <a:endCxn id="48" idx="0"/>
          </p:cNvCxnSpPr>
          <p:nvPr/>
        </p:nvCxnSpPr>
        <p:spPr>
          <a:xfrm>
            <a:off x="7903577" y="4162827"/>
            <a:ext cx="195675" cy="75410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42F09703-7EAB-5360-AAD7-AF012E7FD2D7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1E59FAEB-5BED-B60A-3AD9-0299D2D0A057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122DDDEC-4C40-1B42-5344-72F5BAE1EFE3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912A4EC1-280F-30FC-7FEE-21ABD38B4D03}"/>
              </a:ext>
            </a:extLst>
          </p:cNvPr>
          <p:cNvCxnSpPr>
            <a:cxnSpLocks/>
            <a:endCxn id="58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31F64939-9BE5-FFEF-0EF6-4D2242B06BEF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D4738F0-71A5-42F6-9BC3-91B25339A4F2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FD0F21F-0F20-EF97-3D6D-E7E074095D11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177E38F-8244-1934-AC44-C46D8AC8A3DB}"/>
              </a:ext>
            </a:extLst>
          </p:cNvPr>
          <p:cNvSpPr/>
          <p:nvPr/>
        </p:nvSpPr>
        <p:spPr>
          <a:xfrm>
            <a:off x="9680545" y="5527300"/>
            <a:ext cx="771580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81F8F94C-0331-2C00-1E7C-A73D2BA64353}"/>
              </a:ext>
            </a:extLst>
          </p:cNvPr>
          <p:cNvCxnSpPr>
            <a:cxnSpLocks/>
            <a:endCxn id="67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EA52528-C38A-4FA0-4079-8F2CB91A3312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643F04F7-2CAC-6E0E-FE56-40E37C164DEB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7E2FEC2-429A-462A-95C2-020B79C3029B}"/>
              </a:ext>
            </a:extLst>
          </p:cNvPr>
          <p:cNvSpPr/>
          <p:nvPr/>
        </p:nvSpPr>
        <p:spPr>
          <a:xfrm>
            <a:off x="5568664" y="3617088"/>
            <a:ext cx="964208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1147948-9985-63DD-A403-B186FAB81CB5}"/>
              </a:ext>
            </a:extLst>
          </p:cNvPr>
          <p:cNvSpPr/>
          <p:nvPr/>
        </p:nvSpPr>
        <p:spPr>
          <a:xfrm>
            <a:off x="5565101" y="2158230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4129756-7A10-C52B-A4FB-35C091207A32}"/>
              </a:ext>
            </a:extLst>
          </p:cNvPr>
          <p:cNvSpPr/>
          <p:nvPr/>
        </p:nvSpPr>
        <p:spPr>
          <a:xfrm>
            <a:off x="5591022" y="4284567"/>
            <a:ext cx="1073812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Espagne</a:t>
            </a:r>
            <a:endParaRPr lang="fr-FR" dirty="0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311BA159-8160-9FA8-9CD0-8D0E28C5153C}"/>
              </a:ext>
            </a:extLst>
          </p:cNvPr>
          <p:cNvSpPr/>
          <p:nvPr/>
        </p:nvSpPr>
        <p:spPr>
          <a:xfrm>
            <a:off x="7023929" y="4929299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3825287F-E590-6B37-991D-1985F8B4201C}"/>
              </a:ext>
            </a:extLst>
          </p:cNvPr>
          <p:cNvSpPr/>
          <p:nvPr/>
        </p:nvSpPr>
        <p:spPr>
          <a:xfrm>
            <a:off x="7148400" y="5146191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3078DDB3-9192-0EE8-AF60-1AC16C17D368}"/>
              </a:ext>
            </a:extLst>
          </p:cNvPr>
          <p:cNvCxnSpPr>
            <a:cxnSpLocks/>
            <a:endCxn id="131" idx="0"/>
          </p:cNvCxnSpPr>
          <p:nvPr/>
        </p:nvCxnSpPr>
        <p:spPr>
          <a:xfrm flipH="1">
            <a:off x="5854243" y="5413391"/>
            <a:ext cx="1022105" cy="15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7E28F227-4FC7-857D-2A54-FF45CE37D105}"/>
              </a:ext>
            </a:extLst>
          </p:cNvPr>
          <p:cNvCxnSpPr>
            <a:cxnSpLocks/>
          </p:cNvCxnSpPr>
          <p:nvPr/>
        </p:nvCxnSpPr>
        <p:spPr>
          <a:xfrm flipH="1">
            <a:off x="5774808" y="5413391"/>
            <a:ext cx="176423" cy="11390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0DE05CE9-B2B3-46EF-B1B3-253F1FF57FD4}"/>
              </a:ext>
            </a:extLst>
          </p:cNvPr>
          <p:cNvCxnSpPr>
            <a:cxnSpLocks/>
          </p:cNvCxnSpPr>
          <p:nvPr/>
        </p:nvCxnSpPr>
        <p:spPr>
          <a:xfrm flipH="1" flipV="1">
            <a:off x="7021812" y="5244735"/>
            <a:ext cx="326025" cy="20340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F22F0EB2-2240-8A4C-E6DF-7032ABDB00EA}"/>
              </a:ext>
            </a:extLst>
          </p:cNvPr>
          <p:cNvCxnSpPr>
            <a:cxnSpLocks/>
          </p:cNvCxnSpPr>
          <p:nvPr/>
        </p:nvCxnSpPr>
        <p:spPr>
          <a:xfrm flipH="1">
            <a:off x="6876348" y="5226725"/>
            <a:ext cx="142263" cy="1717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9CE8D578-4912-F125-8054-E8F8489B7A12}"/>
              </a:ext>
            </a:extLst>
          </p:cNvPr>
          <p:cNvCxnSpPr>
            <a:cxnSpLocks/>
          </p:cNvCxnSpPr>
          <p:nvPr/>
        </p:nvCxnSpPr>
        <p:spPr>
          <a:xfrm flipH="1" flipV="1">
            <a:off x="6976654" y="5236458"/>
            <a:ext cx="371183" cy="2116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Ellipse 122">
            <a:extLst>
              <a:ext uri="{FF2B5EF4-FFF2-40B4-BE49-F238E27FC236}">
                <a16:creationId xmlns:a16="http://schemas.microsoft.com/office/drawing/2014/main" id="{EF2D03EC-6255-9F9F-7636-9EB7F9153EB8}"/>
              </a:ext>
            </a:extLst>
          </p:cNvPr>
          <p:cNvSpPr/>
          <p:nvPr/>
        </p:nvSpPr>
        <p:spPr>
          <a:xfrm>
            <a:off x="6268594" y="5639012"/>
            <a:ext cx="341243" cy="2594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937BF05-D053-77DB-288B-843B069FB57C}"/>
              </a:ext>
            </a:extLst>
          </p:cNvPr>
          <p:cNvSpPr/>
          <p:nvPr/>
        </p:nvSpPr>
        <p:spPr>
          <a:xfrm>
            <a:off x="6063326" y="6342443"/>
            <a:ext cx="1374662" cy="369332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Almohades</a:t>
            </a:r>
            <a:endParaRPr lang="fr-FR" dirty="0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CB48C3E6-8538-5254-65AB-721AA6235D40}"/>
              </a:ext>
            </a:extLst>
          </p:cNvPr>
          <p:cNvSpPr/>
          <p:nvPr/>
        </p:nvSpPr>
        <p:spPr>
          <a:xfrm>
            <a:off x="6694079" y="5296229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6E617124-CCB9-DA82-5311-3F49F9F060F7}"/>
              </a:ext>
            </a:extLst>
          </p:cNvPr>
          <p:cNvCxnSpPr>
            <a:cxnSpLocks/>
          </p:cNvCxnSpPr>
          <p:nvPr/>
        </p:nvCxnSpPr>
        <p:spPr>
          <a:xfrm>
            <a:off x="5854243" y="5559318"/>
            <a:ext cx="79513" cy="26972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Ellipse 130">
            <a:extLst>
              <a:ext uri="{FF2B5EF4-FFF2-40B4-BE49-F238E27FC236}">
                <a16:creationId xmlns:a16="http://schemas.microsoft.com/office/drawing/2014/main" id="{AEA2A381-9B69-B7DA-C79F-F5867ECAB0BF}"/>
              </a:ext>
            </a:extLst>
          </p:cNvPr>
          <p:cNvSpPr/>
          <p:nvPr/>
        </p:nvSpPr>
        <p:spPr>
          <a:xfrm>
            <a:off x="5774730" y="5413544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4857BD91-BBC3-BD8D-AC3F-0B063212EFCB}"/>
              </a:ext>
            </a:extLst>
          </p:cNvPr>
          <p:cNvCxnSpPr>
            <a:cxnSpLocks/>
            <a:stCxn id="127" idx="4"/>
            <a:endCxn id="123" idx="7"/>
          </p:cNvCxnSpPr>
          <p:nvPr/>
        </p:nvCxnSpPr>
        <p:spPr>
          <a:xfrm flipH="1">
            <a:off x="6559863" y="5442003"/>
            <a:ext cx="213729" cy="23499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80F2D224-6984-0BAA-0B21-BF1944DB362B}"/>
              </a:ext>
            </a:extLst>
          </p:cNvPr>
          <p:cNvCxnSpPr>
            <a:cxnSpLocks/>
            <a:stCxn id="116" idx="4"/>
          </p:cNvCxnSpPr>
          <p:nvPr/>
        </p:nvCxnSpPr>
        <p:spPr>
          <a:xfrm flipH="1">
            <a:off x="7176755" y="5291965"/>
            <a:ext cx="51158" cy="46911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376A34F8-C80B-C9CD-471D-6440EB963872}"/>
              </a:ext>
            </a:extLst>
          </p:cNvPr>
          <p:cNvCxnSpPr>
            <a:cxnSpLocks/>
            <a:stCxn id="127" idx="4"/>
          </p:cNvCxnSpPr>
          <p:nvPr/>
        </p:nvCxnSpPr>
        <p:spPr>
          <a:xfrm>
            <a:off x="6773592" y="5442003"/>
            <a:ext cx="324764" cy="4546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BD9DD41-710D-AFFE-A8DA-EC3CB6E8F49A}"/>
              </a:ext>
            </a:extLst>
          </p:cNvPr>
          <p:cNvCxnSpPr>
            <a:cxnSpLocks/>
            <a:endCxn id="123" idx="3"/>
          </p:cNvCxnSpPr>
          <p:nvPr/>
        </p:nvCxnSpPr>
        <p:spPr>
          <a:xfrm flipV="1">
            <a:off x="5774730" y="5860426"/>
            <a:ext cx="543838" cy="71454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270F540A-6535-4F45-06FA-42C6E9CB71E5}"/>
              </a:ext>
            </a:extLst>
          </p:cNvPr>
          <p:cNvSpPr/>
          <p:nvPr/>
        </p:nvSpPr>
        <p:spPr>
          <a:xfrm>
            <a:off x="5609988" y="6436192"/>
            <a:ext cx="341243" cy="2594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1AEEB4D-E2EE-8092-0A33-7DCFC38512DF}"/>
              </a:ext>
            </a:extLst>
          </p:cNvPr>
          <p:cNvCxnSpPr>
            <a:cxnSpLocks/>
          </p:cNvCxnSpPr>
          <p:nvPr/>
        </p:nvCxnSpPr>
        <p:spPr>
          <a:xfrm flipH="1">
            <a:off x="3598723" y="1623864"/>
            <a:ext cx="45511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1B0A7769-9773-5607-99A4-703D53B7AC55}"/>
              </a:ext>
            </a:extLst>
          </p:cNvPr>
          <p:cNvSpPr/>
          <p:nvPr/>
        </p:nvSpPr>
        <p:spPr>
          <a:xfrm>
            <a:off x="8568973" y="4074888"/>
            <a:ext cx="341243" cy="2594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992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0C9AF-0685-E2FE-A5FE-E0BB94F72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B6D2FB-9AA4-C1EC-34FA-C96492E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5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08B9E-F84E-0ED6-0CF8-A724BF8D6268}"/>
              </a:ext>
            </a:extLst>
          </p:cNvPr>
          <p:cNvSpPr/>
          <p:nvPr/>
        </p:nvSpPr>
        <p:spPr>
          <a:xfrm>
            <a:off x="109182" y="136523"/>
            <a:ext cx="4437671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*Au VIIIe siècle, dans la péninsule ibérique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Deux événements majeurs…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711-15 : Conquête de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l’Espagne wisigothique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de sa capitale Tolède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 les Arabo-Berbères musulmans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Venus du Maghreb ; Et…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*756 : Naissance de l’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émirat de Cordoue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deviendra un califat en 929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le même temps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718 : Face à cette invasion musulmane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noble wisigoth Pélage se réfugie au NO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Où il fonde le royaume chrétien des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Asturies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Capitale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Oviedo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Protégé au sud par les Monts Cantabriques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dès 741, la Reconquista commence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cinq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phases…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B3C15B9E-21DE-29DA-DD78-9875C231DD1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2FACE415-89F0-5F56-2C4E-A0A15E9F05E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F474C7E-A723-6C76-2AC5-F183588D7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51" t="3679" b="65381"/>
          <a:stretch/>
        </p:blipFill>
        <p:spPr>
          <a:xfrm rot="16200000">
            <a:off x="4989675" y="-306294"/>
            <a:ext cx="6584949" cy="7470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6763F69-B6FB-2FC2-43E2-1D81BCFFC76A}"/>
              </a:ext>
            </a:extLst>
          </p:cNvPr>
          <p:cNvSpPr/>
          <p:nvPr/>
        </p:nvSpPr>
        <p:spPr>
          <a:xfrm>
            <a:off x="6465949" y="231052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78C6235-8532-883A-535E-1E934E08E2F2}"/>
              </a:ext>
            </a:extLst>
          </p:cNvPr>
          <p:cNvSpPr/>
          <p:nvPr/>
        </p:nvSpPr>
        <p:spPr>
          <a:xfrm>
            <a:off x="6553384" y="444771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EAD7E0D-7860-FB72-690F-0040B6B9697C}"/>
              </a:ext>
            </a:extLst>
          </p:cNvPr>
          <p:cNvSpPr/>
          <p:nvPr/>
        </p:nvSpPr>
        <p:spPr>
          <a:xfrm>
            <a:off x="6671086" y="53806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190B155-5C26-3075-DEF6-D34B5AF2F625}"/>
              </a:ext>
            </a:extLst>
          </p:cNvPr>
          <p:cNvSpPr/>
          <p:nvPr/>
        </p:nvSpPr>
        <p:spPr>
          <a:xfrm>
            <a:off x="6808666" y="55873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FFE77B9-3A90-71C7-AAB0-A28A7B558C88}"/>
              </a:ext>
            </a:extLst>
          </p:cNvPr>
          <p:cNvSpPr/>
          <p:nvPr/>
        </p:nvSpPr>
        <p:spPr>
          <a:xfrm>
            <a:off x="6328127" y="353331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46E2A1-10DC-C2AD-7F67-6DBD922D320B}"/>
              </a:ext>
            </a:extLst>
          </p:cNvPr>
          <p:cNvSpPr/>
          <p:nvPr/>
        </p:nvSpPr>
        <p:spPr>
          <a:xfrm>
            <a:off x="6607447" y="11764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793D619-F773-0CA3-97B8-089B3D2E7C73}"/>
              </a:ext>
            </a:extLst>
          </p:cNvPr>
          <p:cNvSpPr/>
          <p:nvPr/>
        </p:nvSpPr>
        <p:spPr>
          <a:xfrm>
            <a:off x="9167553" y="15984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DD2409F-C498-41DA-0443-4D0A597DBEAB}"/>
              </a:ext>
            </a:extLst>
          </p:cNvPr>
          <p:cNvSpPr/>
          <p:nvPr/>
        </p:nvSpPr>
        <p:spPr>
          <a:xfrm>
            <a:off x="10930093" y="11632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9788D94-CD32-0EEF-B5B4-E037EA905138}"/>
              </a:ext>
            </a:extLst>
          </p:cNvPr>
          <p:cNvSpPr/>
          <p:nvPr/>
        </p:nvSpPr>
        <p:spPr>
          <a:xfrm>
            <a:off x="8769988" y="7768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444D6C-2C3C-99D4-B6B6-D14341D40E1D}"/>
              </a:ext>
            </a:extLst>
          </p:cNvPr>
          <p:cNvSpPr/>
          <p:nvPr/>
        </p:nvSpPr>
        <p:spPr>
          <a:xfrm>
            <a:off x="4546854" y="5477220"/>
            <a:ext cx="1102831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711-718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DA3DD3D-1189-F4D1-C07F-18AEFB93A769}"/>
              </a:ext>
            </a:extLst>
          </p:cNvPr>
          <p:cNvSpPr/>
          <p:nvPr/>
        </p:nvSpPr>
        <p:spPr>
          <a:xfrm>
            <a:off x="7137571" y="3917457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A62C597-80A6-1F87-CEDB-12BCE083308B}"/>
              </a:ext>
            </a:extLst>
          </p:cNvPr>
          <p:cNvSpPr/>
          <p:nvPr/>
        </p:nvSpPr>
        <p:spPr>
          <a:xfrm>
            <a:off x="6514777" y="322320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83B590-0F4E-105B-3382-5F1974F2AEFE}"/>
              </a:ext>
            </a:extLst>
          </p:cNvPr>
          <p:cNvSpPr/>
          <p:nvPr/>
        </p:nvSpPr>
        <p:spPr>
          <a:xfrm>
            <a:off x="7442371" y="2611120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DB57513-FD05-B437-E9D4-EE6D6F84A0A1}"/>
              </a:ext>
            </a:extLst>
          </p:cNvPr>
          <p:cNvCxnSpPr>
            <a:cxnSpLocks/>
          </p:cNvCxnSpPr>
          <p:nvPr/>
        </p:nvCxnSpPr>
        <p:spPr>
          <a:xfrm flipH="1">
            <a:off x="2869978" y="4567052"/>
            <a:ext cx="1022105" cy="15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7C8494F-E762-5E0B-E137-25E44F7EB700}"/>
              </a:ext>
            </a:extLst>
          </p:cNvPr>
          <p:cNvSpPr/>
          <p:nvPr/>
        </p:nvSpPr>
        <p:spPr>
          <a:xfrm>
            <a:off x="5889841" y="650217"/>
            <a:ext cx="1737360" cy="2484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83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B630A-8342-4080-8B28-E5A9AFFEA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28A9C15-72FA-B237-27A1-D2DEDB25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6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B7BAC-E90F-F0A6-8744-C637D516489C}"/>
              </a:ext>
            </a:extLst>
          </p:cNvPr>
          <p:cNvSpPr/>
          <p:nvPr/>
        </p:nvSpPr>
        <p:spPr>
          <a:xfrm>
            <a:off x="109183" y="136523"/>
            <a:ext cx="3900986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Au VIIIe siècle, la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Deux fronts…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741-800 : Au nord-ouest…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expansion des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Asturies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778-806 : Au nord-est…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Reconquista de Charlemagne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fondation de la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marche d’Espagne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Pampelune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Barcelone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Incluse dans l’Empire de Charlemagne</a:t>
            </a:r>
          </a:p>
        </p:txBody>
      </p:sp>
      <p:pic>
        <p:nvPicPr>
          <p:cNvPr id="11" name="Image 10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E519938-D445-82E5-D515-BBCA8A95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63" y="136525"/>
            <a:ext cx="7873535" cy="59051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24FC51-1B76-55A6-6C9A-FC9DE0C53C0B}"/>
              </a:ext>
            </a:extLst>
          </p:cNvPr>
          <p:cNvSpPr/>
          <p:nvPr/>
        </p:nvSpPr>
        <p:spPr>
          <a:xfrm>
            <a:off x="4154463" y="5672344"/>
            <a:ext cx="9944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741-801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D1540B1-86DE-338F-CD13-188E4EE23D2D}"/>
              </a:ext>
            </a:extLst>
          </p:cNvPr>
          <p:cNvCxnSpPr>
            <a:cxnSpLocks/>
          </p:cNvCxnSpPr>
          <p:nvPr/>
        </p:nvCxnSpPr>
        <p:spPr>
          <a:xfrm>
            <a:off x="6428138" y="588840"/>
            <a:ext cx="125062" cy="7174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19C61A3-CCE0-0971-6F12-A3826050A4D6}"/>
              </a:ext>
            </a:extLst>
          </p:cNvPr>
          <p:cNvCxnSpPr>
            <a:cxnSpLocks/>
          </p:cNvCxnSpPr>
          <p:nvPr/>
        </p:nvCxnSpPr>
        <p:spPr>
          <a:xfrm flipH="1">
            <a:off x="8623428" y="136523"/>
            <a:ext cx="444372" cy="9267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D8162B7-DED5-5918-4D84-59411B588F02}"/>
              </a:ext>
            </a:extLst>
          </p:cNvPr>
          <p:cNvCxnSpPr>
            <a:cxnSpLocks/>
          </p:cNvCxnSpPr>
          <p:nvPr/>
        </p:nvCxnSpPr>
        <p:spPr>
          <a:xfrm flipH="1">
            <a:off x="10668000" y="903514"/>
            <a:ext cx="239486" cy="101930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0AF962E-071F-4080-2229-1824339725A9}"/>
              </a:ext>
            </a:extLst>
          </p:cNvPr>
          <p:cNvCxnSpPr>
            <a:cxnSpLocks/>
          </p:cNvCxnSpPr>
          <p:nvPr/>
        </p:nvCxnSpPr>
        <p:spPr>
          <a:xfrm flipV="1">
            <a:off x="10907486" y="326571"/>
            <a:ext cx="555171" cy="5769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573B68CA-1D37-F8EC-8D62-71AAE10B60AF}"/>
              </a:ext>
            </a:extLst>
          </p:cNvPr>
          <p:cNvSpPr/>
          <p:nvPr/>
        </p:nvSpPr>
        <p:spPr>
          <a:xfrm>
            <a:off x="6214661" y="469401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ACC766D-69EC-0F1A-4608-262E15D9B3A6}"/>
              </a:ext>
            </a:extLst>
          </p:cNvPr>
          <p:cNvSpPr/>
          <p:nvPr/>
        </p:nvSpPr>
        <p:spPr>
          <a:xfrm>
            <a:off x="6553200" y="4462281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2C373AB-941D-4932-8995-EFA1B1A4DAF9}"/>
              </a:ext>
            </a:extLst>
          </p:cNvPr>
          <p:cNvSpPr/>
          <p:nvPr/>
        </p:nvSpPr>
        <p:spPr>
          <a:xfrm>
            <a:off x="8473585" y="1063304"/>
            <a:ext cx="274030" cy="242657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B8836D4-A724-E7D8-846B-9ADE19764116}"/>
              </a:ext>
            </a:extLst>
          </p:cNvPr>
          <p:cNvSpPr/>
          <p:nvPr/>
        </p:nvSpPr>
        <p:spPr>
          <a:xfrm>
            <a:off x="10480163" y="1922815"/>
            <a:ext cx="274030" cy="242657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3E9D8036-5EED-0B4E-BB9C-F934930D8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3489824"/>
            <a:ext cx="3835789" cy="32316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920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91D35-D992-675B-543B-DCEC1FA2B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041019A-EEDC-BFD0-3CF8-BD79191C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7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445A04-52A1-2260-F223-003FEAB357E3}"/>
              </a:ext>
            </a:extLst>
          </p:cNvPr>
          <p:cNvSpPr/>
          <p:nvPr/>
        </p:nvSpPr>
        <p:spPr>
          <a:xfrm>
            <a:off x="109183" y="136523"/>
            <a:ext cx="4025516" cy="6109365"/>
          </a:xfrm>
          <a:prstGeom prst="rect">
            <a:avLst/>
          </a:prstGeom>
          <a:solidFill>
            <a:srgbClr val="D6DCE5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850-914 : La 2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asturienne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trois entités apparaissent…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A l’est,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royaume des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Asturies-Leon-Galice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Capitale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Leon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Incluant également…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comtés de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Castille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(Burgos)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du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Portugal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(Porto)</a:t>
            </a:r>
            <a:endParaRPr lang="fr-FR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*Au centre et à l’ouest, dans la marche d’Espagne, deux entités…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824 : Le royaume de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Pampelune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1162 :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Navarre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Incluant le comté d’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Aragon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(934)</a:t>
            </a:r>
            <a:endParaRPr lang="fr-FR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Capitale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Pampelune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Les comtés catalans, dont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Barcelone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887 : Fin de l’Empire carolingien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*La marche d’Espagne incluse dans le royaume de France ; </a:t>
            </a:r>
          </a:p>
          <a:p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fait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Navarre-Aragon et Catalogne (985) S’en détachent…</a:t>
            </a:r>
          </a:p>
        </p:txBody>
      </p:sp>
      <p:pic>
        <p:nvPicPr>
          <p:cNvPr id="60" name="Image 59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B4A40BF6-BED8-4C8C-9D36-8939735F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67582"/>
            <a:ext cx="7832127" cy="58740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3" name="Ellipse 62">
            <a:extLst>
              <a:ext uri="{FF2B5EF4-FFF2-40B4-BE49-F238E27FC236}">
                <a16:creationId xmlns:a16="http://schemas.microsoft.com/office/drawing/2014/main" id="{A7AFB90D-A40D-0FFE-5C13-6F812568A1EE}"/>
              </a:ext>
            </a:extLst>
          </p:cNvPr>
          <p:cNvSpPr/>
          <p:nvPr/>
        </p:nvSpPr>
        <p:spPr>
          <a:xfrm>
            <a:off x="4794585" y="2825723"/>
            <a:ext cx="194462" cy="15416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61F6F6F-5CD7-62F0-4AD7-BEDBAEE71BB6}"/>
              </a:ext>
            </a:extLst>
          </p:cNvPr>
          <p:cNvSpPr/>
          <p:nvPr/>
        </p:nvSpPr>
        <p:spPr>
          <a:xfrm>
            <a:off x="4891816" y="974064"/>
            <a:ext cx="194462" cy="154166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2981DDF-95DF-D19F-A62E-1D6319739FA9}"/>
              </a:ext>
            </a:extLst>
          </p:cNvPr>
          <p:cNvSpPr/>
          <p:nvPr/>
        </p:nvSpPr>
        <p:spPr>
          <a:xfrm>
            <a:off x="9948038" y="1128230"/>
            <a:ext cx="194462" cy="1541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D7849A6-A855-0725-8776-9868109571FC}"/>
              </a:ext>
            </a:extLst>
          </p:cNvPr>
          <p:cNvSpPr/>
          <p:nvPr/>
        </p:nvSpPr>
        <p:spPr>
          <a:xfrm>
            <a:off x="10966019" y="1097832"/>
            <a:ext cx="194462" cy="1541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3A8B6058-04EF-0B72-DC7E-6576D250CDDC}"/>
              </a:ext>
            </a:extLst>
          </p:cNvPr>
          <p:cNvSpPr/>
          <p:nvPr/>
        </p:nvSpPr>
        <p:spPr>
          <a:xfrm>
            <a:off x="10781040" y="1555032"/>
            <a:ext cx="194462" cy="1541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3B937D3-9A15-4673-F94E-DE9184C66D8E}"/>
              </a:ext>
            </a:extLst>
          </p:cNvPr>
          <p:cNvCxnSpPr>
            <a:cxnSpLocks/>
          </p:cNvCxnSpPr>
          <p:nvPr/>
        </p:nvCxnSpPr>
        <p:spPr>
          <a:xfrm flipH="1">
            <a:off x="5086278" y="688445"/>
            <a:ext cx="1217453" cy="3522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148FCDF-1E4B-45E3-6D11-56DF3ABA446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403023" y="778098"/>
            <a:ext cx="62526" cy="4138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8344F06-6E95-D15F-87DC-83E45A323BCC}"/>
              </a:ext>
            </a:extLst>
          </p:cNvPr>
          <p:cNvCxnSpPr>
            <a:cxnSpLocks/>
          </p:cNvCxnSpPr>
          <p:nvPr/>
        </p:nvCxnSpPr>
        <p:spPr>
          <a:xfrm>
            <a:off x="6641615" y="1329081"/>
            <a:ext cx="737407" cy="2259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41E17E5-4F2A-DE1F-5700-1D40FFF79989}"/>
              </a:ext>
            </a:extLst>
          </p:cNvPr>
          <p:cNvCxnSpPr>
            <a:cxnSpLocks/>
            <a:stCxn id="64" idx="4"/>
            <a:endCxn id="63" idx="0"/>
          </p:cNvCxnSpPr>
          <p:nvPr/>
        </p:nvCxnSpPr>
        <p:spPr>
          <a:xfrm flipH="1">
            <a:off x="4891816" y="1128230"/>
            <a:ext cx="97231" cy="169749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9C7EACD-AAEF-B240-A358-45D4310D6592}"/>
              </a:ext>
            </a:extLst>
          </p:cNvPr>
          <p:cNvCxnSpPr>
            <a:cxnSpLocks/>
            <a:stCxn id="73" idx="0"/>
            <a:endCxn id="72" idx="3"/>
          </p:cNvCxnSpPr>
          <p:nvPr/>
        </p:nvCxnSpPr>
        <p:spPr>
          <a:xfrm flipV="1">
            <a:off x="10878271" y="1229421"/>
            <a:ext cx="116226" cy="325611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BA9D2AB-4530-728D-211B-003C4A87F773}"/>
              </a:ext>
            </a:extLst>
          </p:cNvPr>
          <p:cNvCxnSpPr>
            <a:cxnSpLocks/>
            <a:endCxn id="73" idx="3"/>
          </p:cNvCxnSpPr>
          <p:nvPr/>
        </p:nvCxnSpPr>
        <p:spPr>
          <a:xfrm flipV="1">
            <a:off x="10707276" y="1686621"/>
            <a:ext cx="102242" cy="262453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FFCC631B-50BA-D001-B8B9-5AC98B3A4399}"/>
              </a:ext>
            </a:extLst>
          </p:cNvPr>
          <p:cNvCxnSpPr>
            <a:cxnSpLocks/>
            <a:endCxn id="71" idx="5"/>
          </p:cNvCxnSpPr>
          <p:nvPr/>
        </p:nvCxnSpPr>
        <p:spPr>
          <a:xfrm flipH="1" flipV="1">
            <a:off x="10114022" y="1259819"/>
            <a:ext cx="523044" cy="66299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4B90E275-B71E-F079-EBC4-059228063377}"/>
              </a:ext>
            </a:extLst>
          </p:cNvPr>
          <p:cNvCxnSpPr>
            <a:cxnSpLocks/>
            <a:endCxn id="72" idx="2"/>
          </p:cNvCxnSpPr>
          <p:nvPr/>
        </p:nvCxnSpPr>
        <p:spPr>
          <a:xfrm flipV="1">
            <a:off x="10142500" y="1174915"/>
            <a:ext cx="823519" cy="84904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750857B-952A-51B8-A31B-E2CD03E0E362}"/>
              </a:ext>
            </a:extLst>
          </p:cNvPr>
          <p:cNvCxnSpPr>
            <a:cxnSpLocks/>
          </p:cNvCxnSpPr>
          <p:nvPr/>
        </p:nvCxnSpPr>
        <p:spPr>
          <a:xfrm>
            <a:off x="8623428" y="1172316"/>
            <a:ext cx="456603" cy="18716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18A0ABC-8344-0194-B8ED-D5B9118A30E3}"/>
              </a:ext>
            </a:extLst>
          </p:cNvPr>
          <p:cNvSpPr/>
          <p:nvPr/>
        </p:nvSpPr>
        <p:spPr>
          <a:xfrm>
            <a:off x="4171465" y="5699270"/>
            <a:ext cx="9944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850-914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A0DA29-5AFC-6871-D3F4-11F0D5222472}"/>
              </a:ext>
            </a:extLst>
          </p:cNvPr>
          <p:cNvSpPr/>
          <p:nvPr/>
        </p:nvSpPr>
        <p:spPr>
          <a:xfrm>
            <a:off x="8795939" y="778098"/>
            <a:ext cx="336022" cy="3792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182B9D-D6B6-2312-367F-7448E31FB2FA}"/>
              </a:ext>
            </a:extLst>
          </p:cNvPr>
          <p:cNvSpPr/>
          <p:nvPr/>
        </p:nvSpPr>
        <p:spPr>
          <a:xfrm>
            <a:off x="10428093" y="1165499"/>
            <a:ext cx="336022" cy="3792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DDE458F-2702-AB39-8603-ECC631B5544E}"/>
              </a:ext>
            </a:extLst>
          </p:cNvPr>
          <p:cNvSpPr/>
          <p:nvPr/>
        </p:nvSpPr>
        <p:spPr>
          <a:xfrm>
            <a:off x="6403023" y="1134779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B4816D-1BD9-9D83-1EDC-CDBC6916DBD2}"/>
              </a:ext>
            </a:extLst>
          </p:cNvPr>
          <p:cNvSpPr/>
          <p:nvPr/>
        </p:nvSpPr>
        <p:spPr>
          <a:xfrm>
            <a:off x="6605313" y="748981"/>
            <a:ext cx="336022" cy="3792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183FE76-CAD9-10A1-3EF5-C53542839853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9626D99-8602-7315-C79E-4FE87C3C7EF4}"/>
              </a:ext>
            </a:extLst>
          </p:cNvPr>
          <p:cNvSpPr/>
          <p:nvPr/>
        </p:nvSpPr>
        <p:spPr>
          <a:xfrm>
            <a:off x="10352153" y="1715510"/>
            <a:ext cx="426954" cy="390570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284B01F-62CA-F9B6-5305-B0412EB33875}"/>
              </a:ext>
            </a:extLst>
          </p:cNvPr>
          <p:cNvSpPr/>
          <p:nvPr/>
        </p:nvSpPr>
        <p:spPr>
          <a:xfrm>
            <a:off x="6303731" y="598791"/>
            <a:ext cx="198584" cy="17930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FBC6024-2DE9-012A-9C4C-4504F55F1B8B}"/>
              </a:ext>
            </a:extLst>
          </p:cNvPr>
          <p:cNvSpPr/>
          <p:nvPr/>
        </p:nvSpPr>
        <p:spPr>
          <a:xfrm>
            <a:off x="4803852" y="2132795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A5110CA-FF55-D4DB-4EDE-8D24DA340542}"/>
              </a:ext>
            </a:extLst>
          </p:cNvPr>
          <p:cNvSpPr/>
          <p:nvPr/>
        </p:nvSpPr>
        <p:spPr>
          <a:xfrm>
            <a:off x="7396024" y="1466541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D8C0288-6816-5032-E107-5B0CBEB36B0C}"/>
              </a:ext>
            </a:extLst>
          </p:cNvPr>
          <p:cNvSpPr/>
          <p:nvPr/>
        </p:nvSpPr>
        <p:spPr>
          <a:xfrm>
            <a:off x="9063619" y="1264498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41DA751-1E96-5E34-81CD-9352E3536376}"/>
              </a:ext>
            </a:extLst>
          </p:cNvPr>
          <p:cNvSpPr/>
          <p:nvPr/>
        </p:nvSpPr>
        <p:spPr>
          <a:xfrm>
            <a:off x="3540991" y="714953"/>
            <a:ext cx="282349" cy="2636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8484B70-F14C-3CF8-8E34-9BCA23036250}"/>
              </a:ext>
            </a:extLst>
          </p:cNvPr>
          <p:cNvSpPr/>
          <p:nvPr/>
        </p:nvSpPr>
        <p:spPr>
          <a:xfrm>
            <a:off x="2995689" y="1502711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0CAE555-7FF8-1F37-9CAB-E1EF8F8AA751}"/>
              </a:ext>
            </a:extLst>
          </p:cNvPr>
          <p:cNvSpPr/>
          <p:nvPr/>
        </p:nvSpPr>
        <p:spPr>
          <a:xfrm>
            <a:off x="2212701" y="1747284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545450F-B2CD-2D01-16F5-8C0B0002F61D}"/>
              </a:ext>
            </a:extLst>
          </p:cNvPr>
          <p:cNvSpPr/>
          <p:nvPr/>
        </p:nvSpPr>
        <p:spPr>
          <a:xfrm>
            <a:off x="3161383" y="355220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F1895FB-0807-EDB8-335B-2449810F925D}"/>
              </a:ext>
            </a:extLst>
          </p:cNvPr>
          <p:cNvSpPr/>
          <p:nvPr/>
        </p:nvSpPr>
        <p:spPr>
          <a:xfrm>
            <a:off x="3812158" y="4275865"/>
            <a:ext cx="282349" cy="263644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879630A-F0A5-EDE9-B24C-48B43EA10545}"/>
              </a:ext>
            </a:extLst>
          </p:cNvPr>
          <p:cNvSpPr/>
          <p:nvPr/>
        </p:nvSpPr>
        <p:spPr>
          <a:xfrm>
            <a:off x="3377997" y="3028086"/>
            <a:ext cx="282349" cy="263644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pic>
        <p:nvPicPr>
          <p:cNvPr id="40" name="Picture 2" descr="http://upload.wikimedia.org/wikipedia/commons/thumb/3/38/Verdun_Treaty_843.svg/langfr-800px-Verdun_Treaty_843.svg.png">
            <a:extLst>
              <a:ext uri="{FF2B5EF4-FFF2-40B4-BE49-F238E27FC236}">
                <a16:creationId xmlns:a16="http://schemas.microsoft.com/office/drawing/2014/main" id="{4B6D2EEC-B324-35A5-A7AD-7250E1A69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566" y="3954055"/>
            <a:ext cx="3057026" cy="26978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F9170D12-BAE4-36B7-351B-6CE510C498BF}"/>
              </a:ext>
            </a:extLst>
          </p:cNvPr>
          <p:cNvSpPr/>
          <p:nvPr/>
        </p:nvSpPr>
        <p:spPr>
          <a:xfrm>
            <a:off x="6553200" y="4462281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74280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5FDD3-946F-3284-48FE-26B8C1A8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ECFC30-0504-8F0E-FDFF-90B0E2ED6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8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928EA3-5CC1-710A-1865-95EC136F933C}"/>
              </a:ext>
            </a:extLst>
          </p:cNvPr>
          <p:cNvSpPr/>
          <p:nvPr/>
        </p:nvSpPr>
        <p:spPr>
          <a:xfrm>
            <a:off x="109183" y="136523"/>
            <a:ext cx="4097418" cy="3600986"/>
          </a:xfrm>
          <a:prstGeom prst="rect">
            <a:avLst/>
          </a:prstGeom>
          <a:solidFill>
            <a:srgbClr val="D6DCE5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1031-1115 : La 3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phase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Début réel de la Reconquista ; Deux points…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*D’abord, des changements structurels…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*1031 : Au sud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musulman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 du Califat de Cordoue</a:t>
            </a:r>
            <a:endParaRPr lang="fr-FR" sz="1600" dirty="0"/>
          </a:p>
          <a:p>
            <a:r>
              <a:rPr lang="fr-FR" sz="1600" dirty="0"/>
              <a:t>NB : 978-1002</a:t>
            </a:r>
          </a:p>
          <a:p>
            <a:r>
              <a:rPr lang="fr-FR" sz="1600" dirty="0"/>
              <a:t>Apogée sous le </a:t>
            </a:r>
            <a:r>
              <a:rPr lang="fr-FR" sz="1600" i="1" dirty="0"/>
              <a:t>hadjib</a:t>
            </a:r>
            <a:r>
              <a:rPr lang="fr-FR" sz="1600" dirty="0"/>
              <a:t> Al-</a:t>
            </a:r>
            <a:r>
              <a:rPr lang="fr-FR" sz="1600" dirty="0" err="1"/>
              <a:t>Manzor</a:t>
            </a:r>
            <a:endParaRPr lang="fr-FR" sz="1600" dirty="0"/>
          </a:p>
          <a:p>
            <a:r>
              <a:rPr lang="fr-FR" sz="1600" dirty="0"/>
              <a:t>997 : Prise de Saint-Jacques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*Califat qui se morcèle en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émirats</a:t>
            </a:r>
          </a:p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17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taifas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dominés par celui de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Séville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1031-1116 :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7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période des taïfas</a:t>
            </a:r>
          </a:p>
        </p:txBody>
      </p:sp>
      <p:pic>
        <p:nvPicPr>
          <p:cNvPr id="132" name="Image 13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6242543-4802-A8B6-D083-410E9FB3F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8644"/>
            <a:ext cx="7879924" cy="59099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4" name="Ellipse 143">
            <a:extLst>
              <a:ext uri="{FF2B5EF4-FFF2-40B4-BE49-F238E27FC236}">
                <a16:creationId xmlns:a16="http://schemas.microsoft.com/office/drawing/2014/main" id="{FF5DBD77-289B-A2A9-943B-09F09621F3E1}"/>
              </a:ext>
            </a:extLst>
          </p:cNvPr>
          <p:cNvSpPr/>
          <p:nvPr/>
        </p:nvSpPr>
        <p:spPr>
          <a:xfrm>
            <a:off x="8920747" y="1816123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99797262-74DF-09EC-BDCC-974E734A4FAF}"/>
              </a:ext>
            </a:extLst>
          </p:cNvPr>
          <p:cNvSpPr/>
          <p:nvPr/>
        </p:nvSpPr>
        <p:spPr>
          <a:xfrm>
            <a:off x="4171465" y="5635067"/>
            <a:ext cx="122785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1031-1035</a:t>
            </a: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E3205CB5-6EB4-431D-C6E9-59F391A4097E}"/>
              </a:ext>
            </a:extLst>
          </p:cNvPr>
          <p:cNvSpPr/>
          <p:nvPr/>
        </p:nvSpPr>
        <p:spPr>
          <a:xfrm>
            <a:off x="5624215" y="3778810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A9EDDAE-D9F5-D8F6-8D56-966AC76A37A2}"/>
              </a:ext>
            </a:extLst>
          </p:cNvPr>
          <p:cNvCxnSpPr>
            <a:cxnSpLocks/>
          </p:cNvCxnSpPr>
          <p:nvPr/>
        </p:nvCxnSpPr>
        <p:spPr>
          <a:xfrm flipV="1">
            <a:off x="4972295" y="1272189"/>
            <a:ext cx="1508697" cy="96676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5232AE08-77A1-775E-7440-F272FC7F625E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D67B750-3AD5-9182-A191-3C25A20A59C0}"/>
              </a:ext>
            </a:extLst>
          </p:cNvPr>
          <p:cNvSpPr/>
          <p:nvPr/>
        </p:nvSpPr>
        <p:spPr>
          <a:xfrm>
            <a:off x="9019877" y="1051102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3E97DFB-FBEB-95A6-EF50-D3CAC1359368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529661-CE8E-AA70-5122-183CF352DCF0}"/>
              </a:ext>
            </a:extLst>
          </p:cNvPr>
          <p:cNvSpPr/>
          <p:nvPr/>
        </p:nvSpPr>
        <p:spPr>
          <a:xfrm>
            <a:off x="7373385" y="1062423"/>
            <a:ext cx="336022" cy="3792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BB0991-DF8A-DF1A-5F6F-95139A38044D}"/>
              </a:ext>
            </a:extLst>
          </p:cNvPr>
          <p:cNvSpPr/>
          <p:nvPr/>
        </p:nvSpPr>
        <p:spPr>
          <a:xfrm>
            <a:off x="8386510" y="616008"/>
            <a:ext cx="336022" cy="3792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13FD01-0936-D36B-8319-F148FFE7BE72}"/>
              </a:ext>
            </a:extLst>
          </p:cNvPr>
          <p:cNvSpPr/>
          <p:nvPr/>
        </p:nvSpPr>
        <p:spPr>
          <a:xfrm>
            <a:off x="9076340" y="666819"/>
            <a:ext cx="336022" cy="3792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5A23AB6-A71A-3307-664D-1775A379E57D}"/>
              </a:ext>
            </a:extLst>
          </p:cNvPr>
          <p:cNvSpPr/>
          <p:nvPr/>
        </p:nvSpPr>
        <p:spPr>
          <a:xfrm>
            <a:off x="4803852" y="2132795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31AA1AF-0EDB-657B-F9F2-9E0236B7C36B}"/>
              </a:ext>
            </a:extLst>
          </p:cNvPr>
          <p:cNvCxnSpPr>
            <a:cxnSpLocks/>
          </p:cNvCxnSpPr>
          <p:nvPr/>
        </p:nvCxnSpPr>
        <p:spPr>
          <a:xfrm>
            <a:off x="6690053" y="1307174"/>
            <a:ext cx="901606" cy="3256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353CF41A-8AC7-4B1B-750D-A118F7502798}"/>
              </a:ext>
            </a:extLst>
          </p:cNvPr>
          <p:cNvSpPr/>
          <p:nvPr/>
        </p:nvSpPr>
        <p:spPr>
          <a:xfrm>
            <a:off x="7320641" y="1441672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39BA6C5-A462-23C9-7B02-3DF80ED0E174}"/>
              </a:ext>
            </a:extLst>
          </p:cNvPr>
          <p:cNvSpPr/>
          <p:nvPr/>
        </p:nvSpPr>
        <p:spPr>
          <a:xfrm>
            <a:off x="6416023" y="1185845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B358665-84E3-67F0-FAD2-88B385C4C226}"/>
              </a:ext>
            </a:extLst>
          </p:cNvPr>
          <p:cNvSpPr/>
          <p:nvPr/>
        </p:nvSpPr>
        <p:spPr>
          <a:xfrm>
            <a:off x="3690332" y="3122523"/>
            <a:ext cx="282228" cy="27884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B9184F88-671A-E05F-34A0-1E00F22F1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66" t="34444" b="34444"/>
          <a:stretch/>
        </p:blipFill>
        <p:spPr>
          <a:xfrm rot="16200000">
            <a:off x="702092" y="3659538"/>
            <a:ext cx="2913393" cy="32326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0955D6D7-8D0E-2356-AEA8-81FB697AB27A}"/>
              </a:ext>
            </a:extLst>
          </p:cNvPr>
          <p:cNvSpPr/>
          <p:nvPr/>
        </p:nvSpPr>
        <p:spPr>
          <a:xfrm>
            <a:off x="1420015" y="5439782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6C4F7AE-622A-384E-B81B-1A25D6865DE8}"/>
              </a:ext>
            </a:extLst>
          </p:cNvPr>
          <p:cNvSpPr/>
          <p:nvPr/>
        </p:nvSpPr>
        <p:spPr>
          <a:xfrm>
            <a:off x="897947" y="3980297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FE9BCFA-2F89-9271-DF01-64D7028BFC6E}"/>
              </a:ext>
            </a:extLst>
          </p:cNvPr>
          <p:cNvSpPr/>
          <p:nvPr/>
        </p:nvSpPr>
        <p:spPr>
          <a:xfrm>
            <a:off x="2464754" y="1616148"/>
            <a:ext cx="282228" cy="27884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B30605B-6775-447D-8401-F1CB0D77E79B}"/>
              </a:ext>
            </a:extLst>
          </p:cNvPr>
          <p:cNvSpPr/>
          <p:nvPr/>
        </p:nvSpPr>
        <p:spPr>
          <a:xfrm>
            <a:off x="9244351" y="3350055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F6EDC20-8167-8F90-7A6B-EDCD7574FADD}"/>
              </a:ext>
            </a:extLst>
          </p:cNvPr>
          <p:cNvSpPr/>
          <p:nvPr/>
        </p:nvSpPr>
        <p:spPr>
          <a:xfrm>
            <a:off x="10966019" y="3234765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E032180-0D3E-F26D-4D7E-6DEF85EAFC0F}"/>
              </a:ext>
            </a:extLst>
          </p:cNvPr>
          <p:cNvSpPr/>
          <p:nvPr/>
        </p:nvSpPr>
        <p:spPr>
          <a:xfrm>
            <a:off x="7305729" y="3071471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993AD54-1857-8DFF-91A0-6EFBD8685197}"/>
              </a:ext>
            </a:extLst>
          </p:cNvPr>
          <p:cNvSpPr/>
          <p:nvPr/>
        </p:nvSpPr>
        <p:spPr>
          <a:xfrm>
            <a:off x="7448651" y="5028631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F6DF67A-8F85-4DA7-E7D4-675C6246088B}"/>
              </a:ext>
            </a:extLst>
          </p:cNvPr>
          <p:cNvSpPr/>
          <p:nvPr/>
        </p:nvSpPr>
        <p:spPr>
          <a:xfrm>
            <a:off x="8303144" y="2929853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145D975-0689-77EA-5A65-92BA8CD34859}"/>
              </a:ext>
            </a:extLst>
          </p:cNvPr>
          <p:cNvSpPr/>
          <p:nvPr/>
        </p:nvSpPr>
        <p:spPr>
          <a:xfrm>
            <a:off x="9244351" y="3350055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02D9ECC-6B95-90EE-FAB0-F281D4ACD0E5}"/>
              </a:ext>
            </a:extLst>
          </p:cNvPr>
          <p:cNvSpPr/>
          <p:nvPr/>
        </p:nvSpPr>
        <p:spPr>
          <a:xfrm>
            <a:off x="8900004" y="4465109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53605CD-8346-44A1-AF1A-31607F0651D4}"/>
              </a:ext>
            </a:extLst>
          </p:cNvPr>
          <p:cNvSpPr/>
          <p:nvPr/>
        </p:nvSpPr>
        <p:spPr>
          <a:xfrm>
            <a:off x="7069352" y="5400564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046D2E1-E884-0E80-21FC-95FEBC73B9B0}"/>
              </a:ext>
            </a:extLst>
          </p:cNvPr>
          <p:cNvSpPr/>
          <p:nvPr/>
        </p:nvSpPr>
        <p:spPr>
          <a:xfrm>
            <a:off x="8121403" y="5316373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1880EAD-7808-9FC4-29BB-41BB9CFA5954}"/>
              </a:ext>
            </a:extLst>
          </p:cNvPr>
          <p:cNvSpPr/>
          <p:nvPr/>
        </p:nvSpPr>
        <p:spPr>
          <a:xfrm>
            <a:off x="8889837" y="2766559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A988D770-B29B-E01E-CCA6-1158B374AD67}"/>
              </a:ext>
            </a:extLst>
          </p:cNvPr>
          <p:cNvCxnSpPr>
            <a:cxnSpLocks/>
          </p:cNvCxnSpPr>
          <p:nvPr/>
        </p:nvCxnSpPr>
        <p:spPr>
          <a:xfrm flipV="1">
            <a:off x="10707276" y="1229421"/>
            <a:ext cx="287221" cy="719653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BE83691-ADB0-0348-A4BC-678EDB805E4A}"/>
              </a:ext>
            </a:extLst>
          </p:cNvPr>
          <p:cNvCxnSpPr>
            <a:cxnSpLocks/>
          </p:cNvCxnSpPr>
          <p:nvPr/>
        </p:nvCxnSpPr>
        <p:spPr>
          <a:xfrm flipH="1" flipV="1">
            <a:off x="10114022" y="1259819"/>
            <a:ext cx="523044" cy="66299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81396F3B-D468-8116-EA11-83A34EA23268}"/>
              </a:ext>
            </a:extLst>
          </p:cNvPr>
          <p:cNvCxnSpPr>
            <a:cxnSpLocks/>
          </p:cNvCxnSpPr>
          <p:nvPr/>
        </p:nvCxnSpPr>
        <p:spPr>
          <a:xfrm flipV="1">
            <a:off x="10142500" y="1174915"/>
            <a:ext cx="823519" cy="84904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93322C58-AD39-A236-4146-9679BECB5027}"/>
              </a:ext>
            </a:extLst>
          </p:cNvPr>
          <p:cNvSpPr/>
          <p:nvPr/>
        </p:nvSpPr>
        <p:spPr>
          <a:xfrm>
            <a:off x="10352153" y="1715510"/>
            <a:ext cx="426954" cy="390570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022ADB4C-61D3-78EB-AA7B-31796C7947FC}"/>
              </a:ext>
            </a:extLst>
          </p:cNvPr>
          <p:cNvCxnSpPr>
            <a:cxnSpLocks/>
          </p:cNvCxnSpPr>
          <p:nvPr/>
        </p:nvCxnSpPr>
        <p:spPr>
          <a:xfrm flipV="1">
            <a:off x="10775607" y="467421"/>
            <a:ext cx="1109798" cy="133564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818E3781-0D7E-D9ED-E15D-6F98B48E7D1C}"/>
              </a:ext>
            </a:extLst>
          </p:cNvPr>
          <p:cNvSpPr/>
          <p:nvPr/>
        </p:nvSpPr>
        <p:spPr>
          <a:xfrm>
            <a:off x="11777359" y="310904"/>
            <a:ext cx="274030" cy="242657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13E5B432-66B3-5AE2-C2DD-69D3C8CC1529}"/>
              </a:ext>
            </a:extLst>
          </p:cNvPr>
          <p:cNvSpPr/>
          <p:nvPr/>
        </p:nvSpPr>
        <p:spPr>
          <a:xfrm>
            <a:off x="10966019" y="1097832"/>
            <a:ext cx="194462" cy="1541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4D213B2A-F773-8424-2F33-27C2619BA90E}"/>
              </a:ext>
            </a:extLst>
          </p:cNvPr>
          <p:cNvSpPr/>
          <p:nvPr/>
        </p:nvSpPr>
        <p:spPr>
          <a:xfrm>
            <a:off x="9948038" y="1128230"/>
            <a:ext cx="194462" cy="1541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D376C845-ADA0-183B-86DD-33D26B194F27}"/>
              </a:ext>
            </a:extLst>
          </p:cNvPr>
          <p:cNvSpPr/>
          <p:nvPr/>
        </p:nvSpPr>
        <p:spPr>
          <a:xfrm>
            <a:off x="4958999" y="899129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833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CB8FC-AD83-1BAE-1A56-664F3A6B8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F575E07-C712-1618-A463-417E92EA3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9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44F3B1-9850-E3AB-B3C5-92A25C435055}"/>
              </a:ext>
            </a:extLst>
          </p:cNvPr>
          <p:cNvSpPr/>
          <p:nvPr/>
        </p:nvSpPr>
        <p:spPr>
          <a:xfrm>
            <a:off x="109183" y="136523"/>
            <a:ext cx="4097418" cy="4801314"/>
          </a:xfrm>
          <a:prstGeom prst="rect">
            <a:avLst/>
          </a:prstGeom>
          <a:solidFill>
            <a:srgbClr val="D6DCE5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*1035 : Au nord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chrétien…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Brève réunification avec Sanche III de Navarre ; Puis après sa mort, éclatement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trois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royaumes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apparaissent…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A l’ouest,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Castille-Leon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Incluant le comté du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Portugal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Capitale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Burgos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Au centre, la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Navarre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réduite ; Et...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L’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Aragon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qui s’est détaché de la Navarre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Capitale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Jaca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enfin à l’est, les comtés catalans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Dominés par celui de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Barcelone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 : 1113-25 : Héritage provençal ; Puis…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07C69DC8-7536-BE22-2E39-31EA163CB6D3}"/>
              </a:ext>
            </a:extLst>
          </p:cNvPr>
          <p:cNvSpPr/>
          <p:nvPr/>
        </p:nvSpPr>
        <p:spPr>
          <a:xfrm>
            <a:off x="2348713" y="6182026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2" name="Image 13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9B32C57-8F76-F128-ADEA-E137AB7C4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8644"/>
            <a:ext cx="7879924" cy="59099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4" name="Ellipse 143">
            <a:extLst>
              <a:ext uri="{FF2B5EF4-FFF2-40B4-BE49-F238E27FC236}">
                <a16:creationId xmlns:a16="http://schemas.microsoft.com/office/drawing/2014/main" id="{61721AA0-D83F-16EB-F4FA-F0BDB3C4BB68}"/>
              </a:ext>
            </a:extLst>
          </p:cNvPr>
          <p:cNvSpPr/>
          <p:nvPr/>
        </p:nvSpPr>
        <p:spPr>
          <a:xfrm>
            <a:off x="8920747" y="1816123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594C466F-D765-398B-C88F-8FD7F6BCB457}"/>
              </a:ext>
            </a:extLst>
          </p:cNvPr>
          <p:cNvSpPr/>
          <p:nvPr/>
        </p:nvSpPr>
        <p:spPr>
          <a:xfrm>
            <a:off x="4171465" y="5635067"/>
            <a:ext cx="122785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1031-1035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4E955A7A-AA8D-8F6E-3AD8-64A150B5140C}"/>
              </a:ext>
            </a:extLst>
          </p:cNvPr>
          <p:cNvSpPr/>
          <p:nvPr/>
        </p:nvSpPr>
        <p:spPr>
          <a:xfrm>
            <a:off x="4404572" y="3859696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1DA9C01B-2DAE-066F-8751-6910D448E472}"/>
              </a:ext>
            </a:extLst>
          </p:cNvPr>
          <p:cNvSpPr/>
          <p:nvPr/>
        </p:nvSpPr>
        <p:spPr>
          <a:xfrm>
            <a:off x="5624215" y="3778810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12409B9-4C5C-6C1E-295A-D4331E9B12F0}"/>
              </a:ext>
            </a:extLst>
          </p:cNvPr>
          <p:cNvCxnSpPr>
            <a:cxnSpLocks/>
          </p:cNvCxnSpPr>
          <p:nvPr/>
        </p:nvCxnSpPr>
        <p:spPr>
          <a:xfrm flipV="1">
            <a:off x="4972295" y="1272189"/>
            <a:ext cx="1508697" cy="96676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6F82F40-98F9-4E62-A106-719118A8B3E1}"/>
              </a:ext>
            </a:extLst>
          </p:cNvPr>
          <p:cNvSpPr/>
          <p:nvPr/>
        </p:nvSpPr>
        <p:spPr>
          <a:xfrm>
            <a:off x="181470" y="5834044"/>
            <a:ext cx="1444625" cy="5762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Castille 1035-65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León-Galice 1037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7AD47C-CACF-984D-6268-E3241282DF84}"/>
              </a:ext>
            </a:extLst>
          </p:cNvPr>
          <p:cNvSpPr/>
          <p:nvPr/>
        </p:nvSpPr>
        <p:spPr>
          <a:xfrm>
            <a:off x="1648336" y="5829983"/>
            <a:ext cx="1144587" cy="57626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Garcia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1035-54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DEBC22-C46F-3512-8BB6-BA9A8A82FAB2}"/>
              </a:ext>
            </a:extLst>
          </p:cNvPr>
          <p:cNvSpPr/>
          <p:nvPr/>
        </p:nvSpPr>
        <p:spPr>
          <a:xfrm>
            <a:off x="2826473" y="5829983"/>
            <a:ext cx="1144587" cy="57626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Ramire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1035-63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E045E-DAF4-F42A-C5D4-BEC7B9674285}"/>
              </a:ext>
            </a:extLst>
          </p:cNvPr>
          <p:cNvSpPr/>
          <p:nvPr/>
        </p:nvSpPr>
        <p:spPr>
          <a:xfrm>
            <a:off x="1648336" y="5112433"/>
            <a:ext cx="1144588" cy="57626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 Grand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1004-35</a:t>
            </a:r>
          </a:p>
        </p:txBody>
      </p:sp>
      <p:cxnSp>
        <p:nvCxnSpPr>
          <p:cNvPr id="11" name="Connecteur en angle 20">
            <a:extLst>
              <a:ext uri="{FF2B5EF4-FFF2-40B4-BE49-F238E27FC236}">
                <a16:creationId xmlns:a16="http://schemas.microsoft.com/office/drawing/2014/main" id="{123DD5B9-FA73-F8DE-8007-87A3093A7755}"/>
              </a:ext>
            </a:extLst>
          </p:cNvPr>
          <p:cNvCxnSpPr>
            <a:cxnSpLocks/>
            <a:stCxn id="9" idx="2"/>
            <a:endCxn id="4" idx="0"/>
          </p:cNvCxnSpPr>
          <p:nvPr/>
        </p:nvCxnSpPr>
        <p:spPr>
          <a:xfrm rot="5400000">
            <a:off x="1489533" y="5102946"/>
            <a:ext cx="145349" cy="131684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28">
            <a:extLst>
              <a:ext uri="{FF2B5EF4-FFF2-40B4-BE49-F238E27FC236}">
                <a16:creationId xmlns:a16="http://schemas.microsoft.com/office/drawing/2014/main" id="{93699DC4-F086-6B1E-0EB5-2F94F272659F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 rot="16200000" flipH="1">
            <a:off x="2739054" y="5170270"/>
            <a:ext cx="141288" cy="117813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FBA7CEA-E997-7C35-EA2E-28C463FF60F8}"/>
              </a:ext>
            </a:extLst>
          </p:cNvPr>
          <p:cNvCxnSpPr>
            <a:cxnSpLocks/>
            <a:stCxn id="9" idx="2"/>
            <a:endCxn id="6" idx="0"/>
          </p:cNvCxnSpPr>
          <p:nvPr/>
        </p:nvCxnSpPr>
        <p:spPr>
          <a:xfrm>
            <a:off x="2220630" y="5688695"/>
            <a:ext cx="0" cy="141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7F63C21E-A462-D9F5-41A8-75D04D74C3D9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3473BE2-CF91-35E1-40EC-57D9ACA1264E}"/>
              </a:ext>
            </a:extLst>
          </p:cNvPr>
          <p:cNvSpPr/>
          <p:nvPr/>
        </p:nvSpPr>
        <p:spPr>
          <a:xfrm>
            <a:off x="9019877" y="1051102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66DBDEE-EBEA-31CB-ABA4-9743D0A4CC44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E0C9EF-4BC1-72B9-7ACF-F1EB19BF6B4A}"/>
              </a:ext>
            </a:extLst>
          </p:cNvPr>
          <p:cNvSpPr/>
          <p:nvPr/>
        </p:nvSpPr>
        <p:spPr>
          <a:xfrm>
            <a:off x="7373385" y="1062423"/>
            <a:ext cx="336022" cy="3792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222C84-DBB8-C21B-E433-4A9637B81CCB}"/>
              </a:ext>
            </a:extLst>
          </p:cNvPr>
          <p:cNvSpPr/>
          <p:nvPr/>
        </p:nvSpPr>
        <p:spPr>
          <a:xfrm>
            <a:off x="8386510" y="616008"/>
            <a:ext cx="336022" cy="3792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3B9234-2BD6-3609-8F46-2ABE17238D4C}"/>
              </a:ext>
            </a:extLst>
          </p:cNvPr>
          <p:cNvSpPr/>
          <p:nvPr/>
        </p:nvSpPr>
        <p:spPr>
          <a:xfrm>
            <a:off x="9076340" y="666819"/>
            <a:ext cx="336022" cy="3792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11BCA3C-7730-A014-29B0-B059744D79F9}"/>
              </a:ext>
            </a:extLst>
          </p:cNvPr>
          <p:cNvSpPr/>
          <p:nvPr/>
        </p:nvSpPr>
        <p:spPr>
          <a:xfrm>
            <a:off x="4803852" y="2132795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AECEAD3-B673-C5F7-F1BB-FE6DF49ADF8D}"/>
              </a:ext>
            </a:extLst>
          </p:cNvPr>
          <p:cNvSpPr/>
          <p:nvPr/>
        </p:nvSpPr>
        <p:spPr>
          <a:xfrm>
            <a:off x="3779020" y="1673925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CBF23376-7BA0-E220-38C7-A66B59BC3F89}"/>
              </a:ext>
            </a:extLst>
          </p:cNvPr>
          <p:cNvCxnSpPr>
            <a:cxnSpLocks/>
          </p:cNvCxnSpPr>
          <p:nvPr/>
        </p:nvCxnSpPr>
        <p:spPr>
          <a:xfrm>
            <a:off x="6690053" y="1307174"/>
            <a:ext cx="901606" cy="3256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40039804-3401-3114-D6C2-6A8B3C8C0087}"/>
              </a:ext>
            </a:extLst>
          </p:cNvPr>
          <p:cNvSpPr/>
          <p:nvPr/>
        </p:nvSpPr>
        <p:spPr>
          <a:xfrm>
            <a:off x="7320641" y="1441672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428507B-13F7-BB21-8244-D87BF5DCF6AE}"/>
              </a:ext>
            </a:extLst>
          </p:cNvPr>
          <p:cNvSpPr/>
          <p:nvPr/>
        </p:nvSpPr>
        <p:spPr>
          <a:xfrm>
            <a:off x="6416023" y="1185845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793F05-9486-CD3E-17B7-13CDCFBD61D5}"/>
              </a:ext>
            </a:extLst>
          </p:cNvPr>
          <p:cNvSpPr/>
          <p:nvPr/>
        </p:nvSpPr>
        <p:spPr>
          <a:xfrm>
            <a:off x="9162708" y="6114789"/>
            <a:ext cx="1612899" cy="57150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Raymond-Bérenger III </a:t>
            </a:r>
            <a:r>
              <a:rPr lang="fr-FR" sz="1200" b="1" dirty="0">
                <a:solidFill>
                  <a:schemeClr val="tx1"/>
                </a:solidFill>
              </a:rPr>
              <a:t>Barcelone</a:t>
            </a:r>
            <a:r>
              <a:rPr lang="fr-FR" sz="1200" dirty="0">
                <a:solidFill>
                  <a:schemeClr val="tx1"/>
                </a:solidFill>
              </a:rPr>
              <a:t> 1082-1131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  <a:r>
              <a:rPr lang="fr-FR" sz="1200" dirty="0">
                <a:solidFill>
                  <a:schemeClr val="tx1"/>
                </a:solidFill>
              </a:rPr>
              <a:t> 1113-31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E3D547-811D-5A98-391C-D48FFF84F8F0}"/>
              </a:ext>
            </a:extLst>
          </p:cNvPr>
          <p:cNvSpPr/>
          <p:nvPr/>
        </p:nvSpPr>
        <p:spPr>
          <a:xfrm>
            <a:off x="11007891" y="6114789"/>
            <a:ext cx="1028486" cy="57149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Douce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1111-29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F65F209-0203-70FE-C317-FBB25CBA6FD7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10775607" y="6400538"/>
            <a:ext cx="232284" cy="1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D3FDACF-2655-EF18-F186-2734E5171A5C}"/>
              </a:ext>
            </a:extLst>
          </p:cNvPr>
          <p:cNvSpPr/>
          <p:nvPr/>
        </p:nvSpPr>
        <p:spPr>
          <a:xfrm>
            <a:off x="11007891" y="5479667"/>
            <a:ext cx="1028486" cy="57149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 eaLnBrk="1" hangingPunct="1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Bosonides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947-1129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8C8707-48D4-857E-C893-8E235975E2BD}"/>
              </a:ext>
            </a:extLst>
          </p:cNvPr>
          <p:cNvSpPr/>
          <p:nvPr/>
        </p:nvSpPr>
        <p:spPr>
          <a:xfrm>
            <a:off x="9480869" y="5191925"/>
            <a:ext cx="1091822" cy="88116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897-1410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1113-1245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4C08342-6938-6D85-140C-47EBE2B618CF}"/>
              </a:ext>
            </a:extLst>
          </p:cNvPr>
          <p:cNvSpPr/>
          <p:nvPr/>
        </p:nvSpPr>
        <p:spPr>
          <a:xfrm>
            <a:off x="9244351" y="3350055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3D9B6F8-3189-8AE2-4DE5-9DD29DB632C9}"/>
              </a:ext>
            </a:extLst>
          </p:cNvPr>
          <p:cNvSpPr/>
          <p:nvPr/>
        </p:nvSpPr>
        <p:spPr>
          <a:xfrm>
            <a:off x="10966019" y="3234765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2F100AC-3E63-2961-73FC-72FCB684370D}"/>
              </a:ext>
            </a:extLst>
          </p:cNvPr>
          <p:cNvSpPr/>
          <p:nvPr/>
        </p:nvSpPr>
        <p:spPr>
          <a:xfrm>
            <a:off x="7305729" y="3071471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4E9E8330-EB2D-FBCA-D708-9CC772AA6589}"/>
              </a:ext>
            </a:extLst>
          </p:cNvPr>
          <p:cNvSpPr/>
          <p:nvPr/>
        </p:nvSpPr>
        <p:spPr>
          <a:xfrm>
            <a:off x="7448651" y="5028631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A71691F-4C46-D022-D19E-62ACFB22CB33}"/>
              </a:ext>
            </a:extLst>
          </p:cNvPr>
          <p:cNvSpPr/>
          <p:nvPr/>
        </p:nvSpPr>
        <p:spPr>
          <a:xfrm>
            <a:off x="8303144" y="2929853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8DCD9A3B-49F5-C36C-F5A0-800D0F32B804}"/>
              </a:ext>
            </a:extLst>
          </p:cNvPr>
          <p:cNvSpPr/>
          <p:nvPr/>
        </p:nvSpPr>
        <p:spPr>
          <a:xfrm>
            <a:off x="9244351" y="3350055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0F3ABD7-D812-4935-5B8F-0BB7326D7CE4}"/>
              </a:ext>
            </a:extLst>
          </p:cNvPr>
          <p:cNvSpPr/>
          <p:nvPr/>
        </p:nvSpPr>
        <p:spPr>
          <a:xfrm>
            <a:off x="8900004" y="4465109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75DC6DD0-8792-79DF-BD2A-345A51FA75C9}"/>
              </a:ext>
            </a:extLst>
          </p:cNvPr>
          <p:cNvSpPr/>
          <p:nvPr/>
        </p:nvSpPr>
        <p:spPr>
          <a:xfrm>
            <a:off x="7069352" y="5400564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EA7CBEE5-C55A-F5E7-2873-670599ED3A3B}"/>
              </a:ext>
            </a:extLst>
          </p:cNvPr>
          <p:cNvSpPr/>
          <p:nvPr/>
        </p:nvSpPr>
        <p:spPr>
          <a:xfrm>
            <a:off x="8121403" y="5316373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7E3DB16-BC38-8EE3-D7AE-3E834ADF1093}"/>
              </a:ext>
            </a:extLst>
          </p:cNvPr>
          <p:cNvSpPr/>
          <p:nvPr/>
        </p:nvSpPr>
        <p:spPr>
          <a:xfrm>
            <a:off x="8889837" y="2766559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id="{A31A7F4E-3EAB-72A3-F27B-68B7316B38A3}"/>
              </a:ext>
            </a:extLst>
          </p:cNvPr>
          <p:cNvCxnSpPr>
            <a:cxnSpLocks/>
          </p:cNvCxnSpPr>
          <p:nvPr/>
        </p:nvCxnSpPr>
        <p:spPr>
          <a:xfrm flipV="1">
            <a:off x="10707276" y="1229421"/>
            <a:ext cx="287221" cy="719653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08DC9A99-6B09-1D1E-1467-5DCA7294CECE}"/>
              </a:ext>
            </a:extLst>
          </p:cNvPr>
          <p:cNvCxnSpPr>
            <a:cxnSpLocks/>
          </p:cNvCxnSpPr>
          <p:nvPr/>
        </p:nvCxnSpPr>
        <p:spPr>
          <a:xfrm flipH="1" flipV="1">
            <a:off x="10114022" y="1259819"/>
            <a:ext cx="523044" cy="66299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id="{D82DD939-0020-11B9-FCA4-F2AB65A708F2}"/>
              </a:ext>
            </a:extLst>
          </p:cNvPr>
          <p:cNvCxnSpPr>
            <a:cxnSpLocks/>
          </p:cNvCxnSpPr>
          <p:nvPr/>
        </p:nvCxnSpPr>
        <p:spPr>
          <a:xfrm flipV="1">
            <a:off x="10142500" y="1174915"/>
            <a:ext cx="823519" cy="84904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Ellipse 135">
            <a:extLst>
              <a:ext uri="{FF2B5EF4-FFF2-40B4-BE49-F238E27FC236}">
                <a16:creationId xmlns:a16="http://schemas.microsoft.com/office/drawing/2014/main" id="{487BC77B-5E6E-375B-98A0-026217D981D8}"/>
              </a:ext>
            </a:extLst>
          </p:cNvPr>
          <p:cNvSpPr/>
          <p:nvPr/>
        </p:nvSpPr>
        <p:spPr>
          <a:xfrm>
            <a:off x="10352153" y="1715510"/>
            <a:ext cx="426954" cy="390570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A268EB20-9313-E4F1-BA81-42A44122CAC4}"/>
              </a:ext>
            </a:extLst>
          </p:cNvPr>
          <p:cNvCxnSpPr>
            <a:cxnSpLocks/>
          </p:cNvCxnSpPr>
          <p:nvPr/>
        </p:nvCxnSpPr>
        <p:spPr>
          <a:xfrm flipV="1">
            <a:off x="10775607" y="467421"/>
            <a:ext cx="1109798" cy="133564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45CDBEA0-44D4-74B4-A0B0-7661ACAC3BC1}"/>
              </a:ext>
            </a:extLst>
          </p:cNvPr>
          <p:cNvSpPr/>
          <p:nvPr/>
        </p:nvSpPr>
        <p:spPr>
          <a:xfrm>
            <a:off x="11777359" y="310904"/>
            <a:ext cx="274030" cy="242657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9A725566-C5A2-D2D9-A36D-2CD8750C440A}"/>
              </a:ext>
            </a:extLst>
          </p:cNvPr>
          <p:cNvSpPr/>
          <p:nvPr/>
        </p:nvSpPr>
        <p:spPr>
          <a:xfrm>
            <a:off x="10966019" y="1097832"/>
            <a:ext cx="194462" cy="1541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BCA78FFC-43D3-DB1D-1B66-F088B4E3B4EA}"/>
              </a:ext>
            </a:extLst>
          </p:cNvPr>
          <p:cNvSpPr/>
          <p:nvPr/>
        </p:nvSpPr>
        <p:spPr>
          <a:xfrm>
            <a:off x="9948038" y="1128230"/>
            <a:ext cx="194462" cy="1541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538AE5D-8ADB-DD00-4045-97F26FC81B0E}"/>
              </a:ext>
            </a:extLst>
          </p:cNvPr>
          <p:cNvSpPr/>
          <p:nvPr/>
        </p:nvSpPr>
        <p:spPr>
          <a:xfrm>
            <a:off x="11508124" y="601932"/>
            <a:ext cx="574693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1113</a:t>
            </a:r>
          </a:p>
        </p:txBody>
      </p:sp>
    </p:spTree>
    <p:extLst>
      <p:ext uri="{BB962C8B-B14F-4D97-AF65-F5344CB8AC3E}">
        <p14:creationId xmlns:p14="http://schemas.microsoft.com/office/powerpoint/2010/main" val="8824544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4326</TotalTime>
  <Words>1745</Words>
  <Application>Microsoft Office PowerPoint</Application>
  <PresentationFormat>Grand écran</PresentationFormat>
  <Paragraphs>419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Les Amis de Saint-Jacques Histoire médiévale de l’Espagne  Jeudi 4 décembre 2025 (2)  1148-1195-1212-1292 : Le XIIIe siècle ibérique, fin de la Reconquista Après la contre-offensive des Almohades du Maroc Fin victorieuse de la Reconquista et partage de la péninsule Entre Portugal, Castille, Aragon et émirat de Grenade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Université Populaire du Pays salonais Histoire médiévale de l’Europe  Mercredi 15 novembre 2023 (1/4)  4ème période : 962-1212 Le Saint-Empire germanique domine l’Europe L’Europe se divise en monarchies  711-1147 : En Afrique du Nord et en Espagne, Califat de Cordoue, Empires berbères et Reconquista chrétienne (1)  </dc:title>
  <dc:creator>Christophe JENTA</dc:creator>
  <cp:lastModifiedBy>Christophe JENTA</cp:lastModifiedBy>
  <cp:revision>23</cp:revision>
  <dcterms:created xsi:type="dcterms:W3CDTF">2024-01-20T10:32:04Z</dcterms:created>
  <dcterms:modified xsi:type="dcterms:W3CDTF">2025-12-03T15:11:06Z</dcterms:modified>
</cp:coreProperties>
</file>