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8171" r:id="rId2"/>
    <p:sldId id="8280" r:id="rId3"/>
    <p:sldId id="8334" r:id="rId4"/>
    <p:sldId id="8281" r:id="rId5"/>
    <p:sldId id="8172" r:id="rId6"/>
    <p:sldId id="8303" r:id="rId7"/>
    <p:sldId id="8287" r:id="rId8"/>
    <p:sldId id="8173" r:id="rId9"/>
    <p:sldId id="8294" r:id="rId10"/>
    <p:sldId id="8175" r:id="rId11"/>
    <p:sldId id="8176" r:id="rId12"/>
    <p:sldId id="8177" r:id="rId13"/>
    <p:sldId id="8302" r:id="rId14"/>
    <p:sldId id="8282" r:id="rId15"/>
    <p:sldId id="8180" r:id="rId16"/>
    <p:sldId id="8271" r:id="rId17"/>
    <p:sldId id="8181" r:id="rId18"/>
    <p:sldId id="8182" r:id="rId19"/>
    <p:sldId id="8183" r:id="rId20"/>
    <p:sldId id="8184" r:id="rId21"/>
    <p:sldId id="825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548235"/>
    <a:srgbClr val="B08600"/>
    <a:srgbClr val="FF3399"/>
    <a:srgbClr val="A6CAEC"/>
    <a:srgbClr val="657D9D"/>
    <a:srgbClr val="4472C4"/>
    <a:srgbClr val="0070C0"/>
    <a:srgbClr val="7F7F7F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CC715-B212-4A98-ADB6-4ADDF0C826B0}" v="945" dt="2025-12-03T14:47:20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3T15:12:58.239" v="31266" actId="47"/>
      <pc:docMkLst>
        <pc:docMk/>
      </pc:docMkLst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911476753" sldId="409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92584037" sldId="242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151082970" sldId="244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2651740320" sldId="244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200179308" sldId="246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119987274" sldId="247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4128765484" sldId="247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261001555" sldId="249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666757550" sldId="2575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015767482" sldId="2869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240985220" sldId="288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05216048" sldId="3063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764133128" sldId="3137"/>
        </pc:sldMkLst>
      </pc:sldChg>
      <pc:sldChg chg="modSp del mod">
        <pc:chgData name="Christophe JENTA" userId="8d1209f4831e9c53" providerId="LiveId" clId="{904B13E8-5561-4C71-BC7C-B64964A84905}" dt="2025-12-03T15:11:38.507" v="31259" actId="47"/>
        <pc:sldMkLst>
          <pc:docMk/>
          <pc:sldMk cId="4179441953" sldId="3369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951749964" sldId="4162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975527435" sldId="4180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686737328" sldId="7805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1394206617" sldId="7806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236204155" sldId="780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590211507" sldId="781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10972449" sldId="781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35532637" sldId="781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263444496" sldId="781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580020057" sldId="781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781545507" sldId="7818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61727091" sldId="7819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328471062" sldId="782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978493815" sldId="7824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480119351" sldId="7825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730585436" sldId="7826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501147660" sldId="7827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882574472" sldId="782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28440793" sldId="782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2896094344" sldId="7833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74907490" sldId="7834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489330628" sldId="7835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1259513946" sldId="783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418097617" sldId="7837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826340138" sldId="7838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509354306" sldId="7840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979940537" sldId="7841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92382951" sldId="7842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156364473" sldId="7843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1810460638" sldId="7844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2837572792" sldId="7845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86695816" sldId="784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2566427505" sldId="7861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99719517" sldId="7862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204020922" sldId="7866"/>
        </pc:sldMkLst>
      </pc:sldChg>
      <pc:sldChg chg="del">
        <pc:chgData name="Christophe JENTA" userId="8d1209f4831e9c53" providerId="LiveId" clId="{904B13E8-5561-4C71-BC7C-B64964A84905}" dt="2025-12-03T15:07:38.078" v="31257" actId="47"/>
        <pc:sldMkLst>
          <pc:docMk/>
          <pc:sldMk cId="3735285093" sldId="787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25607618" sldId="7873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534052463" sldId="7874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94044858" sldId="7875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547260067" sldId="789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132356343" sldId="789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551205508" sldId="791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281372048" sldId="792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026453490" sldId="792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280450244" sldId="7926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629792487" sldId="7927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977026639" sldId="792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81605156" sldId="7929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00168481" sldId="793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05343735" sldId="7931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751452927" sldId="793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1497787548" sldId="7936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525346138" sldId="7937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541608200" sldId="7938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687105597" sldId="7939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3593186990" sldId="7940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3782428" sldId="7941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377262967" sldId="7942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4130912946" sldId="7943"/>
        </pc:sldMkLst>
      </pc:sldChg>
      <pc:sldChg chg="del">
        <pc:chgData name="Christophe JENTA" userId="8d1209f4831e9c53" providerId="LiveId" clId="{904B13E8-5561-4C71-BC7C-B64964A84905}" dt="2025-12-03T15:09:00.688" v="31258" actId="47"/>
        <pc:sldMkLst>
          <pc:docMk/>
          <pc:sldMk cId="2158444332" sldId="7944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867333364" sldId="8119"/>
        </pc:sldMkLst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908592480" sldId="8120"/>
        </pc:sldMkLst>
      </pc:sldChg>
      <pc:sldChg chg="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3066816459" sldId="8150"/>
        </pc:sldMkLst>
        <pc:spChg chg="mod">
          <ac:chgData name="Christophe JENTA" userId="8d1209f4831e9c53" providerId="LiveId" clId="{904B13E8-5561-4C71-BC7C-B64964A84905}" dt="2025-12-03T07:08:16.834" v="27350" actId="20577"/>
          <ac:spMkLst>
            <pc:docMk/>
            <pc:sldMk cId="3066816459" sldId="8150"/>
            <ac:spMk id="4" creationId="{5261BE25-5334-99CE-230F-7B6CAED9DBD3}"/>
          </ac:spMkLst>
        </pc:spChg>
        <pc:spChg chg="mod">
          <ac:chgData name="Christophe JENTA" userId="8d1209f4831e9c53" providerId="LiveId" clId="{904B13E8-5561-4C71-BC7C-B64964A84905}" dt="2025-12-02T07:56:00.288" v="22722" actId="207"/>
          <ac:spMkLst>
            <pc:docMk/>
            <pc:sldMk cId="3066816459" sldId="8150"/>
            <ac:spMk id="68" creationId="{09F6C149-F786-93F5-7F8E-1C92DA94D342}"/>
          </ac:spMkLst>
        </pc:spChg>
        <pc:spChg chg="mod">
          <ac:chgData name="Christophe JENTA" userId="8d1209f4831e9c53" providerId="LiveId" clId="{904B13E8-5561-4C71-BC7C-B64964A84905}" dt="2025-12-02T07:56:02.649" v="22723" actId="207"/>
          <ac:spMkLst>
            <pc:docMk/>
            <pc:sldMk cId="3066816459" sldId="8150"/>
            <ac:spMk id="69" creationId="{33A03AA6-CF25-9342-4337-10D27323F6D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70" creationId="{8B8A6D77-A0D0-D7D4-530B-3762D534EE49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15" creationId="{9D0FBC9A-09EC-C889-EAD9-0AA7C6AF369F}"/>
          </ac:spMkLst>
        </pc:spChg>
        <pc:spChg chg="del">
          <ac:chgData name="Christophe JENTA" userId="8d1209f4831e9c53" providerId="LiveId" clId="{904B13E8-5561-4C71-BC7C-B64964A84905}" dt="2025-12-02T07:55:48.542" v="22721" actId="478"/>
          <ac:spMkLst>
            <pc:docMk/>
            <pc:sldMk cId="3066816459" sldId="8150"/>
            <ac:spMk id="116" creationId="{53CB0491-C230-F21E-0674-DD7C81D386E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3" creationId="{AD969F20-F22A-49B7-4C8B-C3EEB66E9A09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4" creationId="{B2A28CA1-4E7C-3297-3B4D-3332F1004C02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5" creationId="{FEF612A7-89DD-C349-7428-AE29BD261B0F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7" creationId="{B52886AD-2B08-3BAD-4173-19BBC0F439EC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31" creationId="{12719B87-03F0-8007-DF5D-44A349B1AEC9}"/>
          </ac:spMkLst>
        </pc:spChg>
        <pc:cxnChg chg="del">
          <ac:chgData name="Christophe JENTA" userId="8d1209f4831e9c53" providerId="LiveId" clId="{904B13E8-5561-4C71-BC7C-B64964A84905}" dt="2025-12-02T07:55:46.483" v="22720" actId="478"/>
          <ac:cxnSpMkLst>
            <pc:docMk/>
            <pc:sldMk cId="3066816459" sldId="8150"/>
            <ac:cxnSpMk id="3" creationId="{33AC6B61-84D8-7452-0553-179FD59F1EBA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9" creationId="{8AF7B7A7-A19B-AF3B-5A23-DCD9D4AA7F3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7" creationId="{7EB7ACD5-1AAF-21EB-9D77-198D4FFD31F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8" creationId="{ADD50B5F-0BAA-4A6A-A437-F70CD73CA9BD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28" creationId="{3A02E949-540E-5252-A395-1FC970982555}"/>
          </ac:cxnSpMkLst>
        </pc:cxnChg>
        <pc:cxnChg chg="del mod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32" creationId="{5F1C932F-DC77-1AE5-DEAD-D48741E385ED}"/>
          </ac:cxnSpMkLst>
        </pc:cxnChg>
      </pc:sldChg>
      <pc:sldChg chg="modSp add del mod">
        <pc:chgData name="Christophe JENTA" userId="8d1209f4831e9c53" providerId="LiveId" clId="{904B13E8-5561-4C71-BC7C-B64964A84905}" dt="2025-12-03T15:11:38.507" v="31259" actId="47"/>
        <pc:sldMkLst>
          <pc:docMk/>
          <pc:sldMk cId="1930063102" sldId="8162"/>
        </pc:sldMkLst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2329936530" sldId="8170"/>
        </pc:sldMkLst>
        <pc:spChg chg="mod">
          <ac:chgData name="Christophe JENTA" userId="8d1209f4831e9c53" providerId="LiveId" clId="{904B13E8-5561-4C71-BC7C-B64964A84905}" dt="2025-12-03T09:04:54.064" v="28450" actId="20577"/>
          <ac:spMkLst>
            <pc:docMk/>
            <pc:sldMk cId="2329936530" sldId="8170"/>
            <ac:spMk id="5" creationId="{FEF84AB8-6EC3-4F32-B8A5-2E2137CA6833}"/>
          </ac:spMkLst>
        </pc:spChg>
        <pc:spChg chg="mod">
          <ac:chgData name="Christophe JENTA" userId="8d1209f4831e9c53" providerId="LiveId" clId="{904B13E8-5561-4C71-BC7C-B64964A84905}" dt="2025-12-03T08:15:55.984" v="27894" actId="20577"/>
          <ac:spMkLst>
            <pc:docMk/>
            <pc:sldMk cId="2329936530" sldId="8170"/>
            <ac:spMk id="12" creationId="{9C71CD2C-73CC-69A7-F640-4BFC09B39E7A}"/>
          </ac:spMkLst>
        </pc:spChg>
        <pc:spChg chg="mod">
          <ac:chgData name="Christophe JENTA" userId="8d1209f4831e9c53" providerId="LiveId" clId="{904B13E8-5561-4C71-BC7C-B64964A84905}" dt="2025-12-03T08:07:03.008" v="27889" actId="113"/>
          <ac:spMkLst>
            <pc:docMk/>
            <pc:sldMk cId="2329936530" sldId="8170"/>
            <ac:spMk id="15" creationId="{E31F32E0-86E9-11C4-1D86-516B173D42FD}"/>
          </ac:spMkLst>
        </pc:spChg>
        <pc:spChg chg="mod">
          <ac:chgData name="Christophe JENTA" userId="8d1209f4831e9c53" providerId="LiveId" clId="{904B13E8-5561-4C71-BC7C-B64964A84905}" dt="2025-12-02T09:09:26.845" v="23480" actId="20577"/>
          <ac:spMkLst>
            <pc:docMk/>
            <pc:sldMk cId="2329936530" sldId="8170"/>
            <ac:spMk id="17" creationId="{6842000F-6256-F065-806E-5D9B08817837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19" creationId="{875536E7-1BCD-1369-309B-1DDA1C4454D1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2" creationId="{C32E8FB7-DBA4-ADA5-7EC0-9CA79556DC69}"/>
          </ac:spMkLst>
        </pc:spChg>
        <pc:spChg chg="mod">
          <ac:chgData name="Christophe JENTA" userId="8d1209f4831e9c53" providerId="LiveId" clId="{904B13E8-5561-4C71-BC7C-B64964A84905}" dt="2025-12-03T08:07:26.367" v="27890" actId="113"/>
          <ac:spMkLst>
            <pc:docMk/>
            <pc:sldMk cId="2329936530" sldId="8170"/>
            <ac:spMk id="25" creationId="{CC422B7E-6390-260F-87F1-6213180E0EC6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6" creationId="{F3863A41-AF54-6D34-E094-384FFDD50772}"/>
          </ac:spMkLst>
        </pc:spChg>
        <pc:spChg chg="add mod">
          <ac:chgData name="Christophe JENTA" userId="8d1209f4831e9c53" providerId="LiveId" clId="{904B13E8-5561-4C71-BC7C-B64964A84905}" dt="2025-12-03T09:32:07.931" v="28810" actId="207"/>
          <ac:spMkLst>
            <pc:docMk/>
            <pc:sldMk cId="2329936530" sldId="8170"/>
            <ac:spMk id="27" creationId="{0B79B093-925B-D530-3813-C728B2D2697E}"/>
          </ac:spMkLst>
        </pc:spChg>
        <pc:spChg chg="add mod">
          <ac:chgData name="Christophe JENTA" userId="8d1209f4831e9c53" providerId="LiveId" clId="{904B13E8-5561-4C71-BC7C-B64964A84905}" dt="2025-12-03T09:33:19.784" v="28823" actId="1076"/>
          <ac:spMkLst>
            <pc:docMk/>
            <pc:sldMk cId="2329936530" sldId="8170"/>
            <ac:spMk id="29" creationId="{18004A02-9A10-0DB9-8A04-939E959BB257}"/>
          </ac:spMkLst>
        </pc:spChg>
        <pc:spChg chg="add del mod">
          <ac:chgData name="Christophe JENTA" userId="8d1209f4831e9c53" providerId="LiveId" clId="{904B13E8-5561-4C71-BC7C-B64964A84905}" dt="2025-12-02T09:37:21.165" v="23826" actId="478"/>
          <ac:spMkLst>
            <pc:docMk/>
            <pc:sldMk cId="2329936530" sldId="8170"/>
            <ac:spMk id="30" creationId="{6D921D8C-EBCF-AACF-67F3-AF895D6E76C5}"/>
          </ac:spMkLst>
        </pc:spChg>
        <pc:spChg chg="add del mod">
          <ac:chgData name="Christophe JENTA" userId="8d1209f4831e9c53" providerId="LiveId" clId="{904B13E8-5561-4C71-BC7C-B64964A84905}" dt="2025-12-03T09:34:50.022" v="28836" actId="478"/>
          <ac:spMkLst>
            <pc:docMk/>
            <pc:sldMk cId="2329936530" sldId="8170"/>
            <ac:spMk id="30" creationId="{E83C78B6-0082-92A9-B047-C44DB891F1E0}"/>
          </ac:spMkLst>
        </pc:spChg>
        <pc:spChg chg="add mod">
          <ac:chgData name="Christophe JENTA" userId="8d1209f4831e9c53" providerId="LiveId" clId="{904B13E8-5561-4C71-BC7C-B64964A84905}" dt="2025-12-03T09:33:41.129" v="28828" actId="20577"/>
          <ac:spMkLst>
            <pc:docMk/>
            <pc:sldMk cId="2329936530" sldId="8170"/>
            <ac:spMk id="34" creationId="{99A7B9DF-0070-67FF-D38B-D005F6A54D36}"/>
          </ac:spMkLst>
        </pc:spChg>
        <pc:spChg chg="add mod">
          <ac:chgData name="Christophe JENTA" userId="8d1209f4831e9c53" providerId="LiveId" clId="{904B13E8-5561-4C71-BC7C-B64964A84905}" dt="2025-12-03T09:34:52.092" v="28837"/>
          <ac:spMkLst>
            <pc:docMk/>
            <pc:sldMk cId="2329936530" sldId="8170"/>
            <ac:spMk id="35" creationId="{F2C46F57-C72B-C59E-1C1E-951E9053249C}"/>
          </ac:spMkLst>
        </pc:spChg>
        <pc:spChg chg="add mod">
          <ac:chgData name="Christophe JENTA" userId="8d1209f4831e9c53" providerId="LiveId" clId="{904B13E8-5561-4C71-BC7C-B64964A84905}" dt="2025-12-03T09:38:52.234" v="28870"/>
          <ac:spMkLst>
            <pc:docMk/>
            <pc:sldMk cId="2329936530" sldId="8170"/>
            <ac:spMk id="36" creationId="{3B25A94E-6033-3B96-5761-367400291FD9}"/>
          </ac:spMkLst>
        </pc:spChg>
        <pc:picChg chg="add del mod">
          <ac:chgData name="Christophe JENTA" userId="8d1209f4831e9c53" providerId="LiveId" clId="{904B13E8-5561-4C71-BC7C-B64964A84905}" dt="2025-12-03T09:05:13.831" v="28452" actId="1076"/>
          <ac:picMkLst>
            <pc:docMk/>
            <pc:sldMk cId="2329936530" sldId="8170"/>
            <ac:picMk id="2" creationId="{C1DC9D3E-1CBC-01FB-BBFF-8ADE52C01302}"/>
          </ac:picMkLst>
        </pc:pic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11" creationId="{CBA7E0E1-72FD-1C73-8009-212A3D482638}"/>
          </ac:cxnSpMkLst>
        </pc:cxn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20" creationId="{54D4FD28-E0DD-C263-1956-A03E0FD643BC}"/>
          </ac:cxnSpMkLst>
        </pc:cxnChg>
      </pc:sldChg>
      <pc:sldChg chg="addSp delSp modSp mod">
        <pc:chgData name="Christophe JENTA" userId="8d1209f4831e9c53" providerId="LiveId" clId="{904B13E8-5561-4C71-BC7C-B64964A84905}" dt="2025-12-03T08:27:02.905" v="27959" actId="20577"/>
        <pc:sldMkLst>
          <pc:docMk/>
          <pc:sldMk cId="1678608257" sldId="8171"/>
        </pc:sldMkLst>
        <pc:spChg chg="del">
          <ac:chgData name="Christophe JENTA" userId="8d1209f4831e9c53" providerId="LiveId" clId="{904B13E8-5561-4C71-BC7C-B64964A84905}" dt="2025-12-03T08:26:50.598" v="27957" actId="478"/>
          <ac:spMkLst>
            <pc:docMk/>
            <pc:sldMk cId="1678608257" sldId="8171"/>
            <ac:spMk id="2" creationId="{84FA675C-50F2-4640-5EC4-42C5AE6980C1}"/>
          </ac:spMkLst>
        </pc:spChg>
        <pc:spChg chg="mod">
          <ac:chgData name="Christophe JENTA" userId="8d1209f4831e9c53" providerId="LiveId" clId="{904B13E8-5561-4C71-BC7C-B64964A84905}" dt="2025-11-27T05:58:17.702" v="2537" actId="20577"/>
          <ac:spMkLst>
            <pc:docMk/>
            <pc:sldMk cId="1678608257" sldId="8171"/>
            <ac:spMk id="5" creationId="{FEF84AB8-6EC3-4F32-B8A5-2E2137CA6833}"/>
          </ac:spMkLst>
        </pc:spChg>
        <pc:spChg chg="mod">
          <ac:chgData name="Christophe JENTA" userId="8d1209f4831e9c53" providerId="LiveId" clId="{904B13E8-5561-4C71-BC7C-B64964A84905}" dt="2025-11-27T05:59:12.371" v="2542" actId="14100"/>
          <ac:spMkLst>
            <pc:docMk/>
            <pc:sldMk cId="1678608257" sldId="8171"/>
            <ac:spMk id="7" creationId="{A9A7646B-3B63-EA5C-F3CE-EF0178CAB555}"/>
          </ac:spMkLst>
        </pc:spChg>
        <pc:spChg chg="add mod">
          <ac:chgData name="Christophe JENTA" userId="8d1209f4831e9c53" providerId="LiveId" clId="{904B13E8-5561-4C71-BC7C-B64964A84905}" dt="2025-12-03T08:27:02.905" v="27959" actId="20577"/>
          <ac:spMkLst>
            <pc:docMk/>
            <pc:sldMk cId="1678608257" sldId="8171"/>
            <ac:spMk id="8" creationId="{EE37A0AB-28D0-E999-70D5-E9EB513DCEC9}"/>
          </ac:spMkLst>
        </pc:spChg>
        <pc:spChg chg="mod">
          <ac:chgData name="Christophe JENTA" userId="8d1209f4831e9c53" providerId="LiveId" clId="{904B13E8-5561-4C71-BC7C-B64964A84905}" dt="2025-11-27T05:58:56.761" v="2540"/>
          <ac:spMkLst>
            <pc:docMk/>
            <pc:sldMk cId="1678608257" sldId="8171"/>
            <ac:spMk id="11" creationId="{2EB24C6B-76AB-52B6-E090-E81E11D48776}"/>
          </ac:spMkLst>
        </pc:spChg>
        <pc:spChg chg="add mod">
          <ac:chgData name="Christophe JENTA" userId="8d1209f4831e9c53" providerId="LiveId" clId="{904B13E8-5561-4C71-BC7C-B64964A84905}" dt="2025-11-27T05:59:40.047" v="2547" actId="20577"/>
          <ac:spMkLst>
            <pc:docMk/>
            <pc:sldMk cId="1678608257" sldId="8171"/>
            <ac:spMk id="12" creationId="{540401B0-7519-BB5F-B1D8-A9D18D9BA38F}"/>
          </ac:spMkLst>
        </pc:spChg>
      </pc:sldChg>
      <pc:sldChg chg="addSp delSp modSp add mod">
        <pc:chgData name="Christophe JENTA" userId="8d1209f4831e9c53" providerId="LiveId" clId="{904B13E8-5561-4C71-BC7C-B64964A84905}" dt="2025-12-03T09:51:15.442" v="29177" actId="20577"/>
        <pc:sldMkLst>
          <pc:docMk/>
          <pc:sldMk cId="188200390" sldId="8172"/>
        </pc:sldMkLst>
        <pc:spChg chg="mod">
          <ac:chgData name="Christophe JENTA" userId="8d1209f4831e9c53" providerId="LiveId" clId="{904B13E8-5561-4C71-BC7C-B64964A84905}" dt="2025-12-03T09:51:15.442" v="29177" actId="20577"/>
          <ac:spMkLst>
            <pc:docMk/>
            <pc:sldMk cId="188200390" sldId="8172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11" creationId="{D68C2F1B-2EDB-3EAF-4CBA-52BE60912C21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14" creationId="{A49625F2-B4C4-0151-6F2F-FDE230730FD5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15" creationId="{350AB130-8071-5784-ADF2-B36A46E1C08A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20" creationId="{04F2725A-1AEE-8386-C89E-65D10502F934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22" creationId="{9F83C1B4-63CD-09AD-B2C7-4981F360AE3D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25" creationId="{BE187731-28DE-4D0D-8D3C-223A730819A3}"/>
          </ac:spMkLst>
        </pc:spChg>
        <pc:spChg chg="add mod">
          <ac:chgData name="Christophe JENTA" userId="8d1209f4831e9c53" providerId="LiveId" clId="{904B13E8-5561-4C71-BC7C-B64964A84905}" dt="2025-11-26T09:46:12.990" v="2293" actId="207"/>
          <ac:spMkLst>
            <pc:docMk/>
            <pc:sldMk cId="188200390" sldId="8172"/>
            <ac:spMk id="30" creationId="{9A456AC8-BE19-1104-CCC9-EBA2D01E4F3C}"/>
          </ac:spMkLst>
        </pc:spChg>
        <pc:spChg chg="add mod">
          <ac:chgData name="Christophe JENTA" userId="8d1209f4831e9c53" providerId="LiveId" clId="{904B13E8-5561-4C71-BC7C-B64964A84905}" dt="2025-11-26T09:45:39.341" v="2290"/>
          <ac:spMkLst>
            <pc:docMk/>
            <pc:sldMk cId="188200390" sldId="8172"/>
            <ac:spMk id="31" creationId="{C4D9F0E9-83A4-E803-00A5-7F61083162B6}"/>
          </ac:spMkLst>
        </pc:spChg>
        <pc:spChg chg="add mod">
          <ac:chgData name="Christophe JENTA" userId="8d1209f4831e9c53" providerId="LiveId" clId="{904B13E8-5561-4C71-BC7C-B64964A84905}" dt="2025-11-26T09:46:44.157" v="2297" actId="207"/>
          <ac:spMkLst>
            <pc:docMk/>
            <pc:sldMk cId="188200390" sldId="8172"/>
            <ac:spMk id="34" creationId="{70EF757D-7F28-2E55-CFB4-A8CD35DE3D97}"/>
          </ac:spMkLst>
        </pc:spChg>
        <pc:spChg chg="add del mod">
          <ac:chgData name="Christophe JENTA" userId="8d1209f4831e9c53" providerId="LiveId" clId="{904B13E8-5561-4C71-BC7C-B64964A84905}" dt="2025-11-27T06:01:52.112" v="2560" actId="478"/>
          <ac:spMkLst>
            <pc:docMk/>
            <pc:sldMk cId="188200390" sldId="8172"/>
            <ac:spMk id="36" creationId="{90361789-DE7E-4221-E564-F2E61A5EA1C7}"/>
          </ac:spMkLst>
        </pc:spChg>
        <pc:spChg chg="add mod">
          <ac:chgData name="Christophe JENTA" userId="8d1209f4831e9c53" providerId="LiveId" clId="{904B13E8-5561-4C71-BC7C-B64964A84905}" dt="2025-11-26T10:15:49.739" v="2460"/>
          <ac:spMkLst>
            <pc:docMk/>
            <pc:sldMk cId="188200390" sldId="8172"/>
            <ac:spMk id="39" creationId="{6EDD0F65-F39C-D7D4-4DCC-A6083F46ECD2}"/>
          </ac:spMkLst>
        </pc:spChg>
        <pc:spChg chg="add mod">
          <ac:chgData name="Christophe JENTA" userId="8d1209f4831e9c53" providerId="LiveId" clId="{904B13E8-5561-4C71-BC7C-B64964A84905}" dt="2025-11-27T06:03:06.841" v="2569"/>
          <ac:spMkLst>
            <pc:docMk/>
            <pc:sldMk cId="188200390" sldId="8172"/>
            <ac:spMk id="42" creationId="{C09170B0-01E4-C60C-7457-6ED65AB725AF}"/>
          </ac:spMkLst>
        </pc:spChg>
        <pc:spChg chg="add mod">
          <ac:chgData name="Christophe JENTA" userId="8d1209f4831e9c53" providerId="LiveId" clId="{904B13E8-5561-4C71-BC7C-B64964A84905}" dt="2025-11-27T06:03:12.135" v="2571"/>
          <ac:spMkLst>
            <pc:docMk/>
            <pc:sldMk cId="188200390" sldId="8172"/>
            <ac:spMk id="43" creationId="{B72AD8BF-F96C-4478-D2C0-F9E98C29832F}"/>
          </ac:spMkLst>
        </pc:spChg>
        <pc:picChg chg="mod">
          <ac:chgData name="Christophe JENTA" userId="8d1209f4831e9c53" providerId="LiveId" clId="{904B13E8-5561-4C71-BC7C-B64964A84905}" dt="2025-11-30T21:28:49.946" v="17835" actId="1076"/>
          <ac:picMkLst>
            <pc:docMk/>
            <pc:sldMk cId="188200390" sldId="8172"/>
            <ac:picMk id="6" creationId="{7F7EC3FC-8083-B5E4-327D-BAEE8FB61845}"/>
          </ac:picMkLst>
        </pc:picChg>
        <pc:cxnChg chg="mod">
          <ac:chgData name="Christophe JENTA" userId="8d1209f4831e9c53" providerId="LiveId" clId="{904B13E8-5561-4C71-BC7C-B64964A84905}" dt="2025-11-26T09:46:33.463" v="2296" actId="14100"/>
          <ac:cxnSpMkLst>
            <pc:docMk/>
            <pc:sldMk cId="188200390" sldId="8172"/>
            <ac:cxnSpMk id="16" creationId="{9FA24067-D536-39DB-FAD5-8A039763ACBB}"/>
          </ac:cxnSpMkLst>
        </pc:cxnChg>
        <pc:cxnChg chg="mod">
          <ac:chgData name="Christophe JENTA" userId="8d1209f4831e9c53" providerId="LiveId" clId="{904B13E8-5561-4C71-BC7C-B64964A84905}" dt="2025-11-26T09:55:28.499" v="2354" actId="208"/>
          <ac:cxnSpMkLst>
            <pc:docMk/>
            <pc:sldMk cId="188200390" sldId="8172"/>
            <ac:cxnSpMk id="17" creationId="{2F0C45F4-523B-EDE1-358A-29C73E7D7FDB}"/>
          </ac:cxnSpMkLst>
        </pc:cxnChg>
        <pc:cxnChg chg="add mod">
          <ac:chgData name="Christophe JENTA" userId="8d1209f4831e9c53" providerId="LiveId" clId="{904B13E8-5561-4C71-BC7C-B64964A84905}" dt="2025-11-27T06:03:11.386" v="2570" actId="21"/>
          <ac:cxnSpMkLst>
            <pc:docMk/>
            <pc:sldMk cId="188200390" sldId="8172"/>
            <ac:cxnSpMk id="23" creationId="{9CBEBA7A-07E3-B805-3A61-9FF95B302D4B}"/>
          </ac:cxnSpMkLst>
        </pc:cxnChg>
        <pc:cxnChg chg="add del mod">
          <ac:chgData name="Christophe JENTA" userId="8d1209f4831e9c53" providerId="LiveId" clId="{904B13E8-5561-4C71-BC7C-B64964A84905}" dt="2025-11-26T09:50:58.819" v="2332" actId="478"/>
          <ac:cxnSpMkLst>
            <pc:docMk/>
            <pc:sldMk cId="188200390" sldId="8172"/>
            <ac:cxnSpMk id="28" creationId="{13BF8157-D821-F816-DF1F-7C2277026C2C}"/>
          </ac:cxnSpMkLst>
        </pc:cxnChg>
        <pc:cxnChg chg="add mod">
          <ac:chgData name="Christophe JENTA" userId="8d1209f4831e9c53" providerId="LiveId" clId="{904B13E8-5561-4C71-BC7C-B64964A84905}" dt="2025-11-27T06:02:58.664" v="2567" actId="14100"/>
          <ac:cxnSpMkLst>
            <pc:docMk/>
            <pc:sldMk cId="188200390" sldId="8172"/>
            <ac:cxnSpMk id="35" creationId="{43E509A0-6D7A-906D-F8B5-945CE99D2ABA}"/>
          </ac:cxnSpMkLst>
        </pc:cxnChg>
      </pc:sldChg>
      <pc:sldChg chg="addSp delSp modSp mod">
        <pc:chgData name="Christophe JENTA" userId="8d1209f4831e9c53" providerId="LiveId" clId="{904B13E8-5561-4C71-BC7C-B64964A84905}" dt="2025-12-03T10:02:18.645" v="29367" actId="14100"/>
        <pc:sldMkLst>
          <pc:docMk/>
          <pc:sldMk cId="2277436467" sldId="8173"/>
        </pc:sldMkLst>
        <pc:spChg chg="add mod">
          <ac:chgData name="Christophe JENTA" userId="8d1209f4831e9c53" providerId="LiveId" clId="{904B13E8-5561-4C71-BC7C-B64964A84905}" dt="2025-11-26T09:52:48.167" v="2334"/>
          <ac:spMkLst>
            <pc:docMk/>
            <pc:sldMk cId="2277436467" sldId="8173"/>
            <ac:spMk id="2" creationId="{7C7B8C96-FFA8-48CA-7840-EEC44D0B4243}"/>
          </ac:spMkLst>
        </pc:spChg>
        <pc:spChg chg="add mod">
          <ac:chgData name="Christophe JENTA" userId="8d1209f4831e9c53" providerId="LiveId" clId="{904B13E8-5561-4C71-BC7C-B64964A84905}" dt="2025-11-27T06:15:53.645" v="2700" actId="1076"/>
          <ac:spMkLst>
            <pc:docMk/>
            <pc:sldMk cId="2277436467" sldId="8173"/>
            <ac:spMk id="4" creationId="{D11C4BA7-CF5D-511B-2764-EEA33C6FCA1A}"/>
          </ac:spMkLst>
        </pc:spChg>
        <pc:spChg chg="mod">
          <ac:chgData name="Christophe JENTA" userId="8d1209f4831e9c53" providerId="LiveId" clId="{904B13E8-5561-4C71-BC7C-B64964A84905}" dt="2025-12-03T10:02:18.645" v="29367" actId="14100"/>
          <ac:spMkLst>
            <pc:docMk/>
            <pc:sldMk cId="2277436467" sldId="817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32:42.241" v="26702"/>
          <ac:spMkLst>
            <pc:docMk/>
            <pc:sldMk cId="2277436467" sldId="8173"/>
            <ac:spMk id="8" creationId="{BC807734-E3F1-AAC0-E235-6AF37145E156}"/>
          </ac:spMkLst>
        </pc:spChg>
        <pc:spChg chg="add mod">
          <ac:chgData name="Christophe JENTA" userId="8d1209f4831e9c53" providerId="LiveId" clId="{904B13E8-5561-4C71-BC7C-B64964A84905}" dt="2025-12-02T12:33:27.361" v="26705"/>
          <ac:spMkLst>
            <pc:docMk/>
            <pc:sldMk cId="2277436467" sldId="8173"/>
            <ac:spMk id="10" creationId="{174C3C88-22D8-DA1D-5FE2-8EE2ACB73361}"/>
          </ac:spMkLst>
        </pc:spChg>
        <pc:spChg chg="add mod">
          <ac:chgData name="Christophe JENTA" userId="8d1209f4831e9c53" providerId="LiveId" clId="{904B13E8-5561-4C71-BC7C-B64964A84905}" dt="2025-11-27T06:16:55.178" v="2726" actId="1076"/>
          <ac:spMkLst>
            <pc:docMk/>
            <pc:sldMk cId="2277436467" sldId="8173"/>
            <ac:spMk id="11" creationId="{F5007311-EA07-A6D9-D74F-D9913C5262E7}"/>
          </ac:spMkLst>
        </pc:spChg>
        <pc:spChg chg="add mod">
          <ac:chgData name="Christophe JENTA" userId="8d1209f4831e9c53" providerId="LiveId" clId="{904B13E8-5561-4C71-BC7C-B64964A84905}" dt="2025-12-02T12:33:48.573" v="26708" actId="1076"/>
          <ac:spMkLst>
            <pc:docMk/>
            <pc:sldMk cId="2277436467" sldId="8173"/>
            <ac:spMk id="12" creationId="{40A7A3D9-1007-66B0-1B74-A3212AB8E9FF}"/>
          </ac:spMkLst>
        </pc:spChg>
        <pc:spChg chg="add mod">
          <ac:chgData name="Christophe JENTA" userId="8d1209f4831e9c53" providerId="LiveId" clId="{904B13E8-5561-4C71-BC7C-B64964A84905}" dt="2025-11-27T06:17:27.926" v="2732" actId="207"/>
          <ac:spMkLst>
            <pc:docMk/>
            <pc:sldMk cId="2277436467" sldId="8173"/>
            <ac:spMk id="15" creationId="{A2B0878F-E50A-32D9-8387-47A7DC69EDDE}"/>
          </ac:spMkLst>
        </pc:spChg>
        <pc:spChg chg="add mod">
          <ac:chgData name="Christophe JENTA" userId="8d1209f4831e9c53" providerId="LiveId" clId="{904B13E8-5561-4C71-BC7C-B64964A84905}" dt="2025-11-26T09:52:48.167" v="2334"/>
          <ac:spMkLst>
            <pc:docMk/>
            <pc:sldMk cId="2277436467" sldId="8173"/>
            <ac:spMk id="19" creationId="{028DE311-9558-84F6-67E0-2136509E1BAB}"/>
          </ac:spMkLst>
        </pc:spChg>
        <pc:spChg chg="add mod">
          <ac:chgData name="Christophe JENTA" userId="8d1209f4831e9c53" providerId="LiveId" clId="{904B13E8-5561-4C71-BC7C-B64964A84905}" dt="2025-11-27T06:18:14.985" v="2739" actId="207"/>
          <ac:spMkLst>
            <pc:docMk/>
            <pc:sldMk cId="2277436467" sldId="8173"/>
            <ac:spMk id="20" creationId="{EB6C73E1-9EA7-FC06-9B56-F162394D864C}"/>
          </ac:spMkLst>
        </pc:spChg>
        <pc:spChg chg="mod">
          <ac:chgData name="Christophe JENTA" userId="8d1209f4831e9c53" providerId="LiveId" clId="{904B13E8-5561-4C71-BC7C-B64964A84905}" dt="2025-12-02T10:30:04.813" v="24799" actId="20577"/>
          <ac:spMkLst>
            <pc:docMk/>
            <pc:sldMk cId="2277436467" sldId="8173"/>
            <ac:spMk id="24" creationId="{E9468A89-E19B-F715-B50D-ABEA0DF75818}"/>
          </ac:spMkLst>
        </pc:spChg>
        <pc:spChg chg="add mod">
          <ac:chgData name="Christophe JENTA" userId="8d1209f4831e9c53" providerId="LiveId" clId="{904B13E8-5561-4C71-BC7C-B64964A84905}" dt="2025-11-27T06:18:44.981" v="2743" actId="20577"/>
          <ac:spMkLst>
            <pc:docMk/>
            <pc:sldMk cId="2277436467" sldId="8173"/>
            <ac:spMk id="30" creationId="{0B1108F0-22EF-5323-5548-738316026077}"/>
          </ac:spMkLst>
        </pc:spChg>
        <pc:spChg chg="add mod">
          <ac:chgData name="Christophe JENTA" userId="8d1209f4831e9c53" providerId="LiveId" clId="{904B13E8-5561-4C71-BC7C-B64964A84905}" dt="2025-11-26T09:53:55.699" v="2342" actId="1076"/>
          <ac:spMkLst>
            <pc:docMk/>
            <pc:sldMk cId="2277436467" sldId="8173"/>
            <ac:spMk id="31" creationId="{669957E8-F8C1-A26F-2FF3-1E829AF25294}"/>
          </ac:spMkLst>
        </pc:spChg>
        <pc:spChg chg="add mod">
          <ac:chgData name="Christophe JENTA" userId="8d1209f4831e9c53" providerId="LiveId" clId="{904B13E8-5561-4C71-BC7C-B64964A84905}" dt="2025-11-26T09:54:24.549" v="2348" actId="20577"/>
          <ac:spMkLst>
            <pc:docMk/>
            <pc:sldMk cId="2277436467" sldId="8173"/>
            <ac:spMk id="33" creationId="{D212A01E-9CA5-5C9F-3445-3547ACCEDDB0}"/>
          </ac:spMkLst>
        </pc:spChg>
        <pc:spChg chg="add mod">
          <ac:chgData name="Christophe JENTA" userId="8d1209f4831e9c53" providerId="LiveId" clId="{904B13E8-5561-4C71-BC7C-B64964A84905}" dt="2025-11-26T09:54:36.482" v="2349"/>
          <ac:spMkLst>
            <pc:docMk/>
            <pc:sldMk cId="2277436467" sldId="8173"/>
            <ac:spMk id="34" creationId="{FB348EC7-8279-21D7-D408-7D37B2D315BC}"/>
          </ac:spMkLst>
        </pc:spChg>
        <pc:spChg chg="add mod">
          <ac:chgData name="Christophe JENTA" userId="8d1209f4831e9c53" providerId="LiveId" clId="{904B13E8-5561-4C71-BC7C-B64964A84905}" dt="2025-11-26T09:54:36.482" v="2349"/>
          <ac:spMkLst>
            <pc:docMk/>
            <pc:sldMk cId="2277436467" sldId="8173"/>
            <ac:spMk id="36" creationId="{CEFA8F8C-3A00-0647-743F-371C15FE6882}"/>
          </ac:spMkLst>
        </pc:spChg>
        <pc:spChg chg="add mod">
          <ac:chgData name="Christophe JENTA" userId="8d1209f4831e9c53" providerId="LiveId" clId="{904B13E8-5561-4C71-BC7C-B64964A84905}" dt="2025-11-27T06:15:28.633" v="2695" actId="1076"/>
          <ac:spMkLst>
            <pc:docMk/>
            <pc:sldMk cId="2277436467" sldId="8173"/>
            <ac:spMk id="40" creationId="{3A65DC96-A7AC-201E-411A-1EDFDDBCFCB9}"/>
          </ac:spMkLst>
        </pc:spChg>
        <pc:spChg chg="add mod">
          <ac:chgData name="Christophe JENTA" userId="8d1209f4831e9c53" providerId="LiveId" clId="{904B13E8-5561-4C71-BC7C-B64964A84905}" dt="2025-11-26T09:54:56.957" v="2351"/>
          <ac:spMkLst>
            <pc:docMk/>
            <pc:sldMk cId="2277436467" sldId="8173"/>
            <ac:spMk id="41" creationId="{E3EE3441-0A31-1585-B92E-27315B8962A8}"/>
          </ac:spMkLst>
        </pc:spChg>
        <pc:spChg chg="add mod">
          <ac:chgData name="Christophe JENTA" userId="8d1209f4831e9c53" providerId="LiveId" clId="{904B13E8-5561-4C71-BC7C-B64964A84905}" dt="2025-11-26T09:54:56.957" v="2351"/>
          <ac:spMkLst>
            <pc:docMk/>
            <pc:sldMk cId="2277436467" sldId="8173"/>
            <ac:spMk id="42" creationId="{60CE003D-F540-0E65-1DFF-7A44F96D05BE}"/>
          </ac:spMkLst>
        </pc:spChg>
        <pc:spChg chg="add mod">
          <ac:chgData name="Christophe JENTA" userId="8d1209f4831e9c53" providerId="LiveId" clId="{904B13E8-5561-4C71-BC7C-B64964A84905}" dt="2025-11-26T09:54:56.957" v="2351"/>
          <ac:spMkLst>
            <pc:docMk/>
            <pc:sldMk cId="2277436467" sldId="8173"/>
            <ac:spMk id="43" creationId="{7C814F72-FA1E-940C-89E6-35880FE8A7B0}"/>
          </ac:spMkLst>
        </pc:spChg>
        <pc:spChg chg="add mod">
          <ac:chgData name="Christophe JENTA" userId="8d1209f4831e9c53" providerId="LiveId" clId="{904B13E8-5561-4C71-BC7C-B64964A84905}" dt="2025-11-26T10:02:46.607" v="2399"/>
          <ac:spMkLst>
            <pc:docMk/>
            <pc:sldMk cId="2277436467" sldId="8173"/>
            <ac:spMk id="44" creationId="{8B4ED04F-802C-DAA3-4D2C-45F557262EED}"/>
          </ac:spMkLst>
        </pc:spChg>
        <pc:spChg chg="add mod">
          <ac:chgData name="Christophe JENTA" userId="8d1209f4831e9c53" providerId="LiveId" clId="{904B13E8-5561-4C71-BC7C-B64964A84905}" dt="2025-11-26T10:15:38.562" v="2456"/>
          <ac:spMkLst>
            <pc:docMk/>
            <pc:sldMk cId="2277436467" sldId="8173"/>
            <ac:spMk id="45" creationId="{1DC2FFA7-C47A-64AC-F1B8-38E5289E5646}"/>
          </ac:spMkLst>
        </pc:spChg>
        <pc:spChg chg="add mod">
          <ac:chgData name="Christophe JENTA" userId="8d1209f4831e9c53" providerId="LiveId" clId="{904B13E8-5561-4C71-BC7C-B64964A84905}" dt="2025-11-27T06:21:10.201" v="2761" actId="20577"/>
          <ac:spMkLst>
            <pc:docMk/>
            <pc:sldMk cId="2277436467" sldId="8173"/>
            <ac:spMk id="47" creationId="{79098144-F76E-5C76-317C-6C4367E35856}"/>
          </ac:spMkLst>
        </pc:spChg>
        <pc:spChg chg="add mod">
          <ac:chgData name="Christophe JENTA" userId="8d1209f4831e9c53" providerId="LiveId" clId="{904B13E8-5561-4C71-BC7C-B64964A84905}" dt="2025-11-27T06:21:06.366" v="2760" actId="20577"/>
          <ac:spMkLst>
            <pc:docMk/>
            <pc:sldMk cId="2277436467" sldId="8173"/>
            <ac:spMk id="48" creationId="{FBFC8FDE-FD4C-0C73-5563-017945519121}"/>
          </ac:spMkLst>
        </pc:spChg>
        <pc:spChg chg="add mod">
          <ac:chgData name="Christophe JENTA" userId="8d1209f4831e9c53" providerId="LiveId" clId="{904B13E8-5561-4C71-BC7C-B64964A84905}" dt="2025-11-27T06:20:35.074" v="2755" actId="1076"/>
          <ac:spMkLst>
            <pc:docMk/>
            <pc:sldMk cId="2277436467" sldId="8173"/>
            <ac:spMk id="49" creationId="{5D479A85-C4CC-A650-49C4-D99E78400DDA}"/>
          </ac:spMkLst>
        </pc:spChg>
        <pc:spChg chg="add mod">
          <ac:chgData name="Christophe JENTA" userId="8d1209f4831e9c53" providerId="LiveId" clId="{904B13E8-5561-4C71-BC7C-B64964A84905}" dt="2025-11-27T06:31:11.446" v="2815" actId="20577"/>
          <ac:spMkLst>
            <pc:docMk/>
            <pc:sldMk cId="2277436467" sldId="8173"/>
            <ac:spMk id="54" creationId="{C6408CBB-7742-A909-F656-AEADA34C658C}"/>
          </ac:spMkLst>
        </pc:spChg>
        <pc:spChg chg="add mod">
          <ac:chgData name="Christophe JENTA" userId="8d1209f4831e9c53" providerId="LiveId" clId="{904B13E8-5561-4C71-BC7C-B64964A84905}" dt="2025-11-27T06:32:06.437" v="2823" actId="1076"/>
          <ac:spMkLst>
            <pc:docMk/>
            <pc:sldMk cId="2277436467" sldId="8173"/>
            <ac:spMk id="55" creationId="{9C6676F3-B260-03C9-3582-2531462E2985}"/>
          </ac:spMkLst>
        </pc:spChg>
        <pc:spChg chg="add mod">
          <ac:chgData name="Christophe JENTA" userId="8d1209f4831e9c53" providerId="LiveId" clId="{904B13E8-5561-4C71-BC7C-B64964A84905}" dt="2025-11-27T09:25:56.406" v="4712" actId="20577"/>
          <ac:spMkLst>
            <pc:docMk/>
            <pc:sldMk cId="2277436467" sldId="8173"/>
            <ac:spMk id="56" creationId="{90891E37-9E76-B1FE-78F8-5F7CE61F7467}"/>
          </ac:spMkLst>
        </pc:spChg>
        <pc:cxnChg chg="mod">
          <ac:chgData name="Christophe JENTA" userId="8d1209f4831e9c53" providerId="LiveId" clId="{904B13E8-5561-4C71-BC7C-B64964A84905}" dt="2025-11-27T06:16:59.937" v="2727" actId="14100"/>
          <ac:cxnSpMkLst>
            <pc:docMk/>
            <pc:sldMk cId="2277436467" sldId="8173"/>
            <ac:cxnSpMk id="6" creationId="{223B2C54-3402-39B8-C615-D25C2B978C88}"/>
          </ac:cxnSpMkLst>
        </pc:cxnChg>
        <pc:cxnChg chg="mod">
          <ac:chgData name="Christophe JENTA" userId="8d1209f4831e9c53" providerId="LiveId" clId="{904B13E8-5561-4C71-BC7C-B64964A84905}" dt="2025-11-27T06:18:06.543" v="2738" actId="14100"/>
          <ac:cxnSpMkLst>
            <pc:docMk/>
            <pc:sldMk cId="2277436467" sldId="8173"/>
            <ac:cxnSpMk id="16" creationId="{7DFE92D4-D3B1-F132-409E-C4173F868843}"/>
          </ac:cxnSpMkLst>
        </pc:cxnChg>
        <pc:cxnChg chg="mod">
          <ac:chgData name="Christophe JENTA" userId="8d1209f4831e9c53" providerId="LiveId" clId="{904B13E8-5561-4C71-BC7C-B64964A84905}" dt="2025-11-27T06:19:14.324" v="2746" actId="14100"/>
          <ac:cxnSpMkLst>
            <pc:docMk/>
            <pc:sldMk cId="2277436467" sldId="8173"/>
            <ac:cxnSpMk id="21" creationId="{1F47289B-0DCB-510D-28BE-9B12AD34F27D}"/>
          </ac:cxnSpMkLst>
        </pc:cxnChg>
        <pc:cxnChg chg="mod">
          <ac:chgData name="Christophe JENTA" userId="8d1209f4831e9c53" providerId="LiveId" clId="{904B13E8-5561-4C71-BC7C-B64964A84905}" dt="2025-11-27T06:18:51.962" v="2744" actId="14100"/>
          <ac:cxnSpMkLst>
            <pc:docMk/>
            <pc:sldMk cId="2277436467" sldId="8173"/>
            <ac:cxnSpMk id="22" creationId="{3D4D0B87-0B06-F455-55BA-B008A3BEB5CF}"/>
          </ac:cxnSpMkLst>
        </pc:cxnChg>
        <pc:cxnChg chg="mod">
          <ac:chgData name="Christophe JENTA" userId="8d1209f4831e9c53" providerId="LiveId" clId="{904B13E8-5561-4C71-BC7C-B64964A84905}" dt="2025-11-26T09:54:54.709" v="2350" actId="478"/>
          <ac:cxnSpMkLst>
            <pc:docMk/>
            <pc:sldMk cId="2277436467" sldId="8173"/>
            <ac:cxnSpMk id="26" creationId="{A27716F5-A387-CC08-D812-EE4816B7EBCF}"/>
          </ac:cxnSpMkLst>
        </pc:cxnChg>
        <pc:cxnChg chg="mod">
          <ac:chgData name="Christophe JENTA" userId="8d1209f4831e9c53" providerId="LiveId" clId="{904B13E8-5561-4C71-BC7C-B64964A84905}" dt="2025-11-27T06:16:09.419" v="2701" actId="14100"/>
          <ac:cxnSpMkLst>
            <pc:docMk/>
            <pc:sldMk cId="2277436467" sldId="8173"/>
            <ac:cxnSpMk id="27" creationId="{BB1A7049-E79C-1983-F120-AA0810819C81}"/>
          </ac:cxnSpMkLst>
        </pc:cxnChg>
        <pc:cxnChg chg="add mod">
          <ac:chgData name="Christophe JENTA" userId="8d1209f4831e9c53" providerId="LiveId" clId="{904B13E8-5561-4C71-BC7C-B64964A84905}" dt="2025-11-26T09:54:56.957" v="2351"/>
          <ac:cxnSpMkLst>
            <pc:docMk/>
            <pc:sldMk cId="2277436467" sldId="8173"/>
            <ac:cxnSpMk id="38" creationId="{88CF7464-FB63-2EB2-DACB-9C6C722DF325}"/>
          </ac:cxnSpMkLst>
        </pc:cxnChg>
        <pc:cxnChg chg="add mod">
          <ac:chgData name="Christophe JENTA" userId="8d1209f4831e9c53" providerId="LiveId" clId="{904B13E8-5561-4C71-BC7C-B64964A84905}" dt="2025-11-26T09:54:56.957" v="2351"/>
          <ac:cxnSpMkLst>
            <pc:docMk/>
            <pc:sldMk cId="2277436467" sldId="8173"/>
            <ac:cxnSpMk id="39" creationId="{829B82E6-C76D-8455-2A7F-A5DFFB0FB6C4}"/>
          </ac:cxnSpMkLst>
        </pc:cxnChg>
        <pc:cxnChg chg="add mod">
          <ac:chgData name="Christophe JENTA" userId="8d1209f4831e9c53" providerId="LiveId" clId="{904B13E8-5561-4C71-BC7C-B64964A84905}" dt="2025-11-27T09:26:14.776" v="4716" actId="693"/>
          <ac:cxnSpMkLst>
            <pc:docMk/>
            <pc:sldMk cId="2277436467" sldId="8173"/>
            <ac:cxnSpMk id="57" creationId="{5CE20AC2-A00A-D38C-0135-2C9A4184B2D9}"/>
          </ac:cxnSpMkLst>
        </pc:cxnChg>
        <pc:cxnChg chg="mod">
          <ac:chgData name="Christophe JENTA" userId="8d1209f4831e9c53" providerId="LiveId" clId="{904B13E8-5561-4C71-BC7C-B64964A84905}" dt="2025-11-27T06:17:21.752" v="2731" actId="14100"/>
          <ac:cxnSpMkLst>
            <pc:docMk/>
            <pc:sldMk cId="2277436467" sldId="8173"/>
            <ac:cxnSpMk id="1025" creationId="{CAA8D7F5-B8CD-9546-F9D8-FEE6A7B9FFDC}"/>
          </ac:cxnSpMkLst>
        </pc:cxnChg>
        <pc:cxnChg chg="mod">
          <ac:chgData name="Christophe JENTA" userId="8d1209f4831e9c53" providerId="LiveId" clId="{904B13E8-5561-4C71-BC7C-B64964A84905}" dt="2025-11-27T06:20:40.559" v="2756" actId="14100"/>
          <ac:cxnSpMkLst>
            <pc:docMk/>
            <pc:sldMk cId="2277436467" sldId="8173"/>
            <ac:cxnSpMk id="1043" creationId="{F102E5F6-DEE1-0028-F4A5-684F1C802782}"/>
          </ac:cxnSpMkLst>
        </pc:cxnChg>
        <pc:cxnChg chg="mod">
          <ac:chgData name="Christophe JENTA" userId="8d1209f4831e9c53" providerId="LiveId" clId="{904B13E8-5561-4C71-BC7C-B64964A84905}" dt="2025-11-27T06:20:49.852" v="2758" actId="14100"/>
          <ac:cxnSpMkLst>
            <pc:docMk/>
            <pc:sldMk cId="2277436467" sldId="8173"/>
            <ac:cxnSpMk id="1048" creationId="{7054C77B-0D9C-92C4-D0A5-9F1178AAD5A5}"/>
          </ac:cxnSpMkLst>
        </pc:cxnChg>
        <pc:cxnChg chg="mod">
          <ac:chgData name="Christophe JENTA" userId="8d1209f4831e9c53" providerId="LiveId" clId="{904B13E8-5561-4C71-BC7C-B64964A84905}" dt="2025-11-27T06:20:59.795" v="2759" actId="14100"/>
          <ac:cxnSpMkLst>
            <pc:docMk/>
            <pc:sldMk cId="2277436467" sldId="8173"/>
            <ac:cxnSpMk id="1055" creationId="{FA0AC01A-74AD-064A-8C96-EAF042E6D936}"/>
          </ac:cxnSpMkLst>
        </pc:cxnChg>
      </pc:sldChg>
      <pc:sldChg chg="addSp delSp modSp mod">
        <pc:chgData name="Christophe JENTA" userId="8d1209f4831e9c53" providerId="LiveId" clId="{904B13E8-5561-4C71-BC7C-B64964A84905}" dt="2025-12-03T10:34:31.537" v="29805" actId="1076"/>
        <pc:sldMkLst>
          <pc:docMk/>
          <pc:sldMk cId="3410218644" sldId="8175"/>
        </pc:sldMkLst>
        <pc:spChg chg="add del mod">
          <ac:chgData name="Christophe JENTA" userId="8d1209f4831e9c53" providerId="LiveId" clId="{904B13E8-5561-4C71-BC7C-B64964A84905}" dt="2025-12-03T10:19:42.691" v="29660" actId="207"/>
          <ac:spMkLst>
            <pc:docMk/>
            <pc:sldMk cId="3410218644" sldId="8175"/>
            <ac:spMk id="2" creationId="{AC3FC586-08D4-6370-2045-374E249D60D0}"/>
          </ac:spMkLst>
        </pc:spChg>
        <pc:spChg chg="add mod">
          <ac:chgData name="Christophe JENTA" userId="8d1209f4831e9c53" providerId="LiveId" clId="{904B13E8-5561-4C71-BC7C-B64964A84905}" dt="2025-12-03T10:34:31.537" v="29805" actId="1076"/>
          <ac:spMkLst>
            <pc:docMk/>
            <pc:sldMk cId="3410218644" sldId="8175"/>
            <ac:spMk id="4" creationId="{98770F8B-B952-D465-F924-B907F9302542}"/>
          </ac:spMkLst>
        </pc:spChg>
        <pc:spChg chg="mod">
          <ac:chgData name="Christophe JENTA" userId="8d1209f4831e9c53" providerId="LiveId" clId="{904B13E8-5561-4C71-BC7C-B64964A84905}" dt="2025-12-03T10:34:20.470" v="29804" actId="20577"/>
          <ac:spMkLst>
            <pc:docMk/>
            <pc:sldMk cId="3410218644" sldId="8175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6" creationId="{CB8647AB-0D31-6839-EB98-2580ECEDE1E4}"/>
          </ac:spMkLst>
        </pc:spChg>
        <pc:spChg chg="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7" creationId="{B4B03510-466B-D5C1-1DAD-564391D5EEC3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11" creationId="{BDE0501C-16FF-CDE6-AD98-4695D818B865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12" creationId="{34A1DD12-9AEC-8E08-AB80-891272E87B1F}"/>
          </ac:spMkLst>
        </pc:spChg>
        <pc:spChg chg="add del mod">
          <ac:chgData name="Christophe JENTA" userId="8d1209f4831e9c53" providerId="LiveId" clId="{904B13E8-5561-4C71-BC7C-B64964A84905}" dt="2025-12-03T10:33:01.102" v="29793" actId="478"/>
          <ac:spMkLst>
            <pc:docMk/>
            <pc:sldMk cId="3410218644" sldId="8175"/>
            <ac:spMk id="14" creationId="{28E46103-B71A-8D04-C440-61F23BB8B8C3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15" creationId="{C2F285BF-551D-E8F3-03C9-6E5B186B0985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6" creationId="{04EAA5FF-0D17-BBF0-7BE3-4FA9AB2CD308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0" creationId="{D21D846B-25C5-315F-C8D0-7FEC15676206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1" creationId="{40EC9C31-0694-2051-C8FB-EC4E6ECBEF76}"/>
          </ac:spMkLst>
        </pc:spChg>
        <pc:spChg chg="add mod">
          <ac:chgData name="Christophe JENTA" userId="8d1209f4831e9c53" providerId="LiveId" clId="{904B13E8-5561-4C71-BC7C-B64964A84905}" dt="2025-12-03T10:33:08.088" v="29794" actId="1076"/>
          <ac:spMkLst>
            <pc:docMk/>
            <pc:sldMk cId="3410218644" sldId="8175"/>
            <ac:spMk id="22" creationId="{4177465A-303F-BFCA-AEDF-B3FEB5746768}"/>
          </ac:spMkLst>
        </pc:spChg>
        <pc:spChg chg="add mod">
          <ac:chgData name="Christophe JENTA" userId="8d1209f4831e9c53" providerId="LiveId" clId="{904B13E8-5561-4C71-BC7C-B64964A84905}" dt="2025-11-27T06:29:15.748" v="2802"/>
          <ac:spMkLst>
            <pc:docMk/>
            <pc:sldMk cId="3410218644" sldId="8175"/>
            <ac:spMk id="23" creationId="{6A38E983-0EFE-941E-D20F-89D157699375}"/>
          </ac:spMkLst>
        </pc:spChg>
        <pc:spChg chg="add mod">
          <ac:chgData name="Christophe JENTA" userId="8d1209f4831e9c53" providerId="LiveId" clId="{904B13E8-5561-4C71-BC7C-B64964A84905}" dt="2025-11-26T10:10:27.009" v="2410"/>
          <ac:spMkLst>
            <pc:docMk/>
            <pc:sldMk cId="3410218644" sldId="8175"/>
            <ac:spMk id="24" creationId="{1CE929F9-3121-E62D-F6B1-C68ECC7FF792}"/>
          </ac:spMkLst>
        </pc:spChg>
        <pc:spChg chg="add mod">
          <ac:chgData name="Christophe JENTA" userId="8d1209f4831e9c53" providerId="LiveId" clId="{904B13E8-5561-4C71-BC7C-B64964A84905}" dt="2025-12-03T10:32:56.208" v="29792" actId="1076"/>
          <ac:spMkLst>
            <pc:docMk/>
            <pc:sldMk cId="3410218644" sldId="8175"/>
            <ac:spMk id="25" creationId="{5D97C3D0-59DD-C482-B263-E0E6A52AC105}"/>
          </ac:spMkLst>
        </pc:spChg>
        <pc:spChg chg="add mod">
          <ac:chgData name="Christophe JENTA" userId="8d1209f4831e9c53" providerId="LiveId" clId="{904B13E8-5561-4C71-BC7C-B64964A84905}" dt="2025-11-27T06:29:52.210" v="2811" actId="1076"/>
          <ac:spMkLst>
            <pc:docMk/>
            <pc:sldMk cId="3410218644" sldId="8175"/>
            <ac:spMk id="26" creationId="{DC753BA1-33C5-B8F8-28CA-4CFE33138FE6}"/>
          </ac:spMkLst>
        </pc:spChg>
        <pc:spChg chg="add mod">
          <ac:chgData name="Christophe JENTA" userId="8d1209f4831e9c53" providerId="LiveId" clId="{904B13E8-5561-4C71-BC7C-B64964A84905}" dt="2025-11-27T06:31:25.215" v="2819"/>
          <ac:spMkLst>
            <pc:docMk/>
            <pc:sldMk cId="3410218644" sldId="8175"/>
            <ac:spMk id="27" creationId="{6B16FF6C-8661-863E-2009-C4B6AD4C3E62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28" creationId="{C0DB7E8C-8DC0-996B-AEC3-D3863B759497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29" creationId="{A8167230-39F5-297F-43B2-D92242E5D4A5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0" creationId="{896152BD-3E6D-EB6E-1C35-39F0D42D5E8E}"/>
          </ac:spMkLst>
        </pc:spChg>
        <pc:spChg chg="del">
          <ac:chgData name="Christophe JENTA" userId="8d1209f4831e9c53" providerId="LiveId" clId="{904B13E8-5561-4C71-BC7C-B64964A84905}" dt="2025-12-03T10:18:44.287" v="29646" actId="21"/>
          <ac:spMkLst>
            <pc:docMk/>
            <pc:sldMk cId="3410218644" sldId="8175"/>
            <ac:spMk id="32" creationId="{B1262417-6613-9DCD-8F7D-1D8DB83E640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3" creationId="{7ED01A6E-395D-2BE6-FBD3-351607FA533D}"/>
          </ac:spMkLst>
        </pc:spChg>
        <pc:spChg chg="add mod">
          <ac:chgData name="Christophe JENTA" userId="8d1209f4831e9c53" providerId="LiveId" clId="{904B13E8-5561-4C71-BC7C-B64964A84905}" dt="2025-11-26T10:11:00.815" v="2413"/>
          <ac:spMkLst>
            <pc:docMk/>
            <pc:sldMk cId="3410218644" sldId="8175"/>
            <ac:spMk id="35" creationId="{F5764506-48B4-E3F5-80A3-52B30F37DF71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6" creationId="{81A52A72-C334-48BE-947D-E09382974F54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7" creationId="{AB1ED79B-6BCE-623E-B695-691CEF57DF7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9" creationId="{F78B6C56-00F6-A1E8-D9B7-C000E18E5389}"/>
          </ac:spMkLst>
        </pc:spChg>
        <pc:spChg chg="add mod">
          <ac:chgData name="Christophe JENTA" userId="8d1209f4831e9c53" providerId="LiveId" clId="{904B13E8-5561-4C71-BC7C-B64964A84905}" dt="2025-11-26T10:11:14.504" v="2415"/>
          <ac:spMkLst>
            <pc:docMk/>
            <pc:sldMk cId="3410218644" sldId="8175"/>
            <ac:spMk id="40" creationId="{9DFEE64F-3554-0840-FCBB-C90A51C6003E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3" creationId="{81F2F696-644C-6616-2014-2870A558882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5" creationId="{BAD6E4D0-0F18-D76A-C8DA-EE5FD4026072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48" creationId="{9CC892FC-8CC3-2110-1697-FEDC6B703479}"/>
          </ac:spMkLst>
        </pc:spChg>
        <pc:spChg chg="add mod">
          <ac:chgData name="Christophe JENTA" userId="8d1209f4831e9c53" providerId="LiveId" clId="{904B13E8-5561-4C71-BC7C-B64964A84905}" dt="2025-11-26T10:12:29.130" v="2423"/>
          <ac:spMkLst>
            <pc:docMk/>
            <pc:sldMk cId="3410218644" sldId="8175"/>
            <ac:spMk id="52" creationId="{6AAA74E9-E1B0-1EED-95E5-E9BE8CFB1F20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55" creationId="{C3DFBB8A-30F0-5580-C9C7-ED12F1218DDF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56" creationId="{3BA6F9AF-54A4-5331-C9BE-DA23BA3A5828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62" creationId="{7CD0C446-58DF-3D30-4F5C-9B12A46F4984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026" creationId="{B1262417-6613-9DCD-8F7D-1D8DB83E640C}"/>
          </ac:spMkLst>
        </pc:spChg>
        <pc:spChg chg="add mod">
          <ac:chgData name="Christophe JENTA" userId="8d1209f4831e9c53" providerId="LiveId" clId="{904B13E8-5561-4C71-BC7C-B64964A84905}" dt="2025-12-03T10:19:25.511" v="29655"/>
          <ac:spMkLst>
            <pc:docMk/>
            <pc:sldMk cId="3410218644" sldId="8175"/>
            <ac:spMk id="1027" creationId="{9D8E793D-A6FB-D58D-9E86-AA1FD31DC85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1028" creationId="{64B95636-09E2-2DE5-60A8-532FD6F4CDFD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1029" creationId="{8DBB5671-3760-EB25-3954-F36F565E3292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1031" creationId="{780632F6-3F84-D1AF-62D1-340C484CCA69}"/>
          </ac:spMkLst>
        </pc:spChg>
        <pc:spChg chg="add mod">
          <ac:chgData name="Christophe JENTA" userId="8d1209f4831e9c53" providerId="LiveId" clId="{904B13E8-5561-4C71-BC7C-B64964A84905}" dt="2025-12-03T10:32:02.854" v="29786"/>
          <ac:spMkLst>
            <pc:docMk/>
            <pc:sldMk cId="3410218644" sldId="8175"/>
            <ac:spMk id="1052" creationId="{B609A78D-C574-896C-8D90-82F360ACA1CD}"/>
          </ac:spMkLst>
        </pc:spChg>
        <pc:spChg chg="add mod">
          <ac:chgData name="Christophe JENTA" userId="8d1209f4831e9c53" providerId="LiveId" clId="{904B13E8-5561-4C71-BC7C-B64964A84905}" dt="2025-12-03T10:32:39.598" v="29791" actId="1076"/>
          <ac:spMkLst>
            <pc:docMk/>
            <pc:sldMk cId="3410218644" sldId="8175"/>
            <ac:spMk id="1054" creationId="{2E37348E-E0AB-A225-0761-3556390F8C5A}"/>
          </ac:spMkLst>
        </pc:spChg>
        <pc:picChg chg="mod">
          <ac:chgData name="Christophe JENTA" userId="8d1209f4831e9c53" providerId="LiveId" clId="{904B13E8-5561-4C71-BC7C-B64964A84905}" dt="2025-12-03T10:29:52.752" v="29766" actId="1076"/>
          <ac:picMkLst>
            <pc:docMk/>
            <pc:sldMk cId="3410218644" sldId="8175"/>
            <ac:picMk id="18" creationId="{7F43F89B-A038-DD1B-DADE-3FC6ECAB921B}"/>
          </ac:picMkLst>
        </pc:picChg>
        <pc:picChg chg="del mod">
          <ac:chgData name="Christophe JENTA" userId="8d1209f4831e9c53" providerId="LiveId" clId="{904B13E8-5561-4C71-BC7C-B64964A84905}" dt="2025-12-03T10:32:27.716" v="29788" actId="21"/>
          <ac:picMkLst>
            <pc:docMk/>
            <pc:sldMk cId="3410218644" sldId="8175"/>
            <ac:picMk id="44" creationId="{E875DF6A-8CFF-AF0C-0693-D5519F9680EF}"/>
          </ac:picMkLst>
        </pc:picChg>
        <pc:picChg chg="add mod">
          <ac:chgData name="Christophe JENTA" userId="8d1209f4831e9c53" providerId="LiveId" clId="{904B13E8-5561-4C71-BC7C-B64964A84905}" dt="2025-12-03T10:32:28.122" v="29789"/>
          <ac:picMkLst>
            <pc:docMk/>
            <pc:sldMk cId="3410218644" sldId="8175"/>
            <ac:picMk id="1053" creationId="{E875DF6A-8CFF-AF0C-0693-D5519F9680EF}"/>
          </ac:picMkLst>
        </pc:picChg>
        <pc:cxnChg chg="add 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1" creationId="{4894F673-B137-BC11-59BA-70A4DB94C88A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8" creationId="{B4FD6FC4-A9D7-DC71-3B13-B6ADD3E9D8C4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41" creationId="{CB2CB5EF-4768-AC2D-71DB-CFCF882BC779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6" creationId="{FF0ABECE-A9E7-CB8C-001C-0C08BCDE3F9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7" creationId="{691905B9-176A-43FE-EEDE-358552C99767}"/>
          </ac:cxnSpMkLst>
        </pc:cxnChg>
        <pc:cxnChg chg="mod">
          <ac:chgData name="Christophe JENTA" userId="8d1209f4831e9c53" providerId="LiveId" clId="{904B13E8-5561-4C71-BC7C-B64964A84905}" dt="2025-11-27T06:24:39.753" v="2793" actId="693"/>
          <ac:cxnSpMkLst>
            <pc:docMk/>
            <pc:sldMk cId="3410218644" sldId="8175"/>
            <ac:cxnSpMk id="49" creationId="{D1708AF9-DD0E-A37F-7662-19ECEE9AD515}"/>
          </ac:cxnSpMkLst>
        </pc:cxnChg>
        <pc:cxnChg chg="del mod">
          <ac:chgData name="Christophe JENTA" userId="8d1209f4831e9c53" providerId="LiveId" clId="{904B13E8-5561-4C71-BC7C-B64964A84905}" dt="2025-12-03T10:20:28.114" v="29667" actId="478"/>
          <ac:cxnSpMkLst>
            <pc:docMk/>
            <pc:sldMk cId="3410218644" sldId="8175"/>
            <ac:cxnSpMk id="50" creationId="{C818AF95-87AE-2052-1220-46B75F085740}"/>
          </ac:cxnSpMkLst>
        </pc:cxnChg>
        <pc:cxnChg chg="mod">
          <ac:chgData name="Christophe JENTA" userId="8d1209f4831e9c53" providerId="LiveId" clId="{904B13E8-5561-4C71-BC7C-B64964A84905}" dt="2025-11-27T06:24:34.138" v="2792" actId="693"/>
          <ac:cxnSpMkLst>
            <pc:docMk/>
            <pc:sldMk cId="3410218644" sldId="8175"/>
            <ac:cxnSpMk id="51" creationId="{165E5186-D552-0765-3F1D-0795149280BA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53" creationId="{8605EC19-6903-97D2-39B3-4644236FBF59}"/>
          </ac:cxnSpMkLst>
        </pc:cxnChg>
        <pc:cxnChg chg="del mod">
          <ac:chgData name="Christophe JENTA" userId="8d1209f4831e9c53" providerId="LiveId" clId="{904B13E8-5561-4C71-BC7C-B64964A84905}" dt="2025-12-03T10:20:25.660" v="29666" actId="478"/>
          <ac:cxnSpMkLst>
            <pc:docMk/>
            <pc:sldMk cId="3410218644" sldId="8175"/>
            <ac:cxnSpMk id="54" creationId="{D2AE4A2F-DC3D-78EC-D641-C56D3C0905BC}"/>
          </ac:cxnSpMkLst>
        </pc:cxnChg>
        <pc:cxnChg chg="mod">
          <ac:chgData name="Christophe JENTA" userId="8d1209f4831e9c53" providerId="LiveId" clId="{904B13E8-5561-4C71-BC7C-B64964A84905}" dt="2025-12-03T10:28:18.850" v="29730" actId="14100"/>
          <ac:cxnSpMkLst>
            <pc:docMk/>
            <pc:sldMk cId="3410218644" sldId="8175"/>
            <ac:cxnSpMk id="57" creationId="{CBBE9F26-2552-B7BE-E0F5-EE7FB565D984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58" creationId="{7D040F36-C0E6-332D-2598-1BBF342B863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60" creationId="{43F9C3BC-C586-95C5-7EE3-0A7538C8C65C}"/>
          </ac:cxnSpMkLst>
        </pc:cxnChg>
        <pc:cxnChg chg="del mod">
          <ac:chgData name="Christophe JENTA" userId="8d1209f4831e9c53" providerId="LiveId" clId="{904B13E8-5561-4C71-BC7C-B64964A84905}" dt="2025-12-03T10:22:33.631" v="29691" actId="478"/>
          <ac:cxnSpMkLst>
            <pc:docMk/>
            <pc:sldMk cId="3410218644" sldId="8175"/>
            <ac:cxnSpMk id="61" creationId="{5ACF0759-32AB-B3AF-1B2D-0A3DCAEF2BF2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24" creationId="{7854CF51-C651-8993-2A0B-D4F912EF9265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1025" creationId="{34B92C88-D80E-0D7E-E5A8-6589EEB62496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37" creationId="{D6246CB6-3EEA-CE95-0B29-32376D7063E9}"/>
          </ac:cxnSpMkLst>
        </pc:cxnChg>
      </pc:sldChg>
      <pc:sldChg chg="addSp delSp modSp mod">
        <pc:chgData name="Christophe JENTA" userId="8d1209f4831e9c53" providerId="LiveId" clId="{904B13E8-5561-4C71-BC7C-B64964A84905}" dt="2025-12-03T14:02:58.652" v="30396" actId="20577"/>
        <pc:sldMkLst>
          <pc:docMk/>
          <pc:sldMk cId="1012809876" sldId="8176"/>
        </pc:sldMkLst>
        <pc:spChg chg="add mod">
          <ac:chgData name="Christophe JENTA" userId="8d1209f4831e9c53" providerId="LiveId" clId="{904B13E8-5561-4C71-BC7C-B64964A84905}" dt="2025-11-27T06:37:39.372" v="2878"/>
          <ac:spMkLst>
            <pc:docMk/>
            <pc:sldMk cId="1012809876" sldId="8176"/>
            <ac:spMk id="4" creationId="{12C28F02-F2EF-01BC-5D73-B0EA93F32395}"/>
          </ac:spMkLst>
        </pc:spChg>
        <pc:spChg chg="del mod">
          <ac:chgData name="Christophe JENTA" userId="8d1209f4831e9c53" providerId="LiveId" clId="{904B13E8-5561-4C71-BC7C-B64964A84905}" dt="2025-12-02T10:40:42.859" v="24963" actId="21"/>
          <ac:spMkLst>
            <pc:docMk/>
            <pc:sldMk cId="1012809876" sldId="8176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7T06:47:05.539" v="3009"/>
          <ac:spMkLst>
            <pc:docMk/>
            <pc:sldMk cId="1012809876" sldId="8176"/>
            <ac:spMk id="7" creationId="{E1004AA1-43CF-5E6F-AB20-26FC6B8FAC9F}"/>
          </ac:spMkLst>
        </pc:spChg>
        <pc:spChg chg="add mod">
          <ac:chgData name="Christophe JENTA" userId="8d1209f4831e9c53" providerId="LiveId" clId="{904B13E8-5561-4C71-BC7C-B64964A84905}" dt="2025-12-03T14:02:58.652" v="30396" actId="20577"/>
          <ac:spMkLst>
            <pc:docMk/>
            <pc:sldMk cId="1012809876" sldId="8176"/>
            <ac:spMk id="8" creationId="{FEF84AB8-6EC3-4F32-B8A5-2E2137CA6833}"/>
          </ac:spMkLst>
        </pc:spChg>
        <pc:spChg chg="add del mod">
          <ac:chgData name="Christophe JENTA" userId="8d1209f4831e9c53" providerId="LiveId" clId="{904B13E8-5561-4C71-BC7C-B64964A84905}" dt="2025-12-02T10:42:10.477" v="24976" actId="21"/>
          <ac:spMkLst>
            <pc:docMk/>
            <pc:sldMk cId="1012809876" sldId="8176"/>
            <ac:spMk id="9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1-27T07:30:22.802" v="3169"/>
          <ac:spMkLst>
            <pc:docMk/>
            <pc:sldMk cId="1012809876" sldId="8176"/>
            <ac:spMk id="11" creationId="{8F78DD4F-9AB1-872D-99AA-FEE4D27FC906}"/>
          </ac:spMkLst>
        </pc:spChg>
        <pc:spChg chg="add mod">
          <ac:chgData name="Christophe JENTA" userId="8d1209f4831e9c53" providerId="LiveId" clId="{904B13E8-5561-4C71-BC7C-B64964A84905}" dt="2025-11-26T10:16:24.373" v="2465"/>
          <ac:spMkLst>
            <pc:docMk/>
            <pc:sldMk cId="1012809876" sldId="8176"/>
            <ac:spMk id="15" creationId="{B4E8B6E9-0D64-804D-C1B9-AA091A22961B}"/>
          </ac:spMkLst>
        </pc:spChg>
        <pc:spChg chg="add mod">
          <ac:chgData name="Christophe JENTA" userId="8d1209f4831e9c53" providerId="LiveId" clId="{904B13E8-5561-4C71-BC7C-B64964A84905}" dt="2025-12-02T10:41:06.724" v="24967"/>
          <ac:spMkLst>
            <pc:docMk/>
            <pc:sldMk cId="1012809876" sldId="8176"/>
            <ac:spMk id="16" creationId="{F832FBEF-F15B-0078-478B-25B0FED60BBA}"/>
          </ac:spMkLst>
        </pc:spChg>
        <pc:spChg chg="add mod">
          <ac:chgData name="Christophe JENTA" userId="8d1209f4831e9c53" providerId="LiveId" clId="{904B13E8-5561-4C71-BC7C-B64964A84905}" dt="2025-11-26T10:16:31.044" v="2467"/>
          <ac:spMkLst>
            <pc:docMk/>
            <pc:sldMk cId="1012809876" sldId="8176"/>
            <ac:spMk id="17" creationId="{27B5FB89-101A-B587-82B5-C844B85B8EF8}"/>
          </ac:spMkLst>
        </pc:spChg>
        <pc:spChg chg="add mod">
          <ac:chgData name="Christophe JENTA" userId="8d1209f4831e9c53" providerId="LiveId" clId="{904B13E8-5561-4C71-BC7C-B64964A84905}" dt="2025-11-26T10:16:53.091" v="2471"/>
          <ac:spMkLst>
            <pc:docMk/>
            <pc:sldMk cId="1012809876" sldId="8176"/>
            <ac:spMk id="20" creationId="{3FEC85C6-3926-8769-3590-BBB503302E1F}"/>
          </ac:spMkLst>
        </pc:spChg>
        <pc:spChg chg="add mod">
          <ac:chgData name="Christophe JENTA" userId="8d1209f4831e9c53" providerId="LiveId" clId="{904B13E8-5561-4C71-BC7C-B64964A84905}" dt="2025-11-27T08:30:16.318" v="3845" actId="693"/>
          <ac:spMkLst>
            <pc:docMk/>
            <pc:sldMk cId="1012809876" sldId="8176"/>
            <ac:spMk id="22" creationId="{129AC031-D2D0-0A56-828C-39F1A0F61159}"/>
          </ac:spMkLst>
        </pc:spChg>
        <pc:spChg chg="add mod">
          <ac:chgData name="Christophe JENTA" userId="8d1209f4831e9c53" providerId="LiveId" clId="{904B13E8-5561-4C71-BC7C-B64964A84905}" dt="2025-11-26T10:17:26.767" v="2476"/>
          <ac:spMkLst>
            <pc:docMk/>
            <pc:sldMk cId="1012809876" sldId="8176"/>
            <ac:spMk id="23" creationId="{3EEA2BE5-2280-5151-9A26-F0A285BDA17F}"/>
          </ac:spMkLst>
        </pc:spChg>
        <pc:spChg chg="add del mod">
          <ac:chgData name="Christophe JENTA" userId="8d1209f4831e9c53" providerId="LiveId" clId="{904B13E8-5561-4C71-BC7C-B64964A84905}" dt="2025-12-02T10:42:03.573" v="24974" actId="21"/>
          <ac:spMkLst>
            <pc:docMk/>
            <pc:sldMk cId="1012809876" sldId="8176"/>
            <ac:spMk id="25" creationId="{4F82DC6D-A7E9-3995-F852-43963BD68AA2}"/>
          </ac:spMkLst>
        </pc:spChg>
        <pc:spChg chg="add del mod">
          <ac:chgData name="Christophe JENTA" userId="8d1209f4831e9c53" providerId="LiveId" clId="{904B13E8-5561-4C71-BC7C-B64964A84905}" dt="2025-12-02T10:43:15.512" v="24985" actId="21"/>
          <ac:spMkLst>
            <pc:docMk/>
            <pc:sldMk cId="1012809876" sldId="8176"/>
            <ac:spMk id="26" creationId="{B05EA97A-F877-FB2E-4CFF-6DD75FF613EC}"/>
          </ac:spMkLst>
        </pc:spChg>
        <pc:spChg chg="add del mod">
          <ac:chgData name="Christophe JENTA" userId="8d1209f4831e9c53" providerId="LiveId" clId="{904B13E8-5561-4C71-BC7C-B64964A84905}" dt="2025-12-02T10:43:03.786" v="24982" actId="21"/>
          <ac:spMkLst>
            <pc:docMk/>
            <pc:sldMk cId="1012809876" sldId="8176"/>
            <ac:spMk id="31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2:10.902" v="24977"/>
          <ac:spMkLst>
            <pc:docMk/>
            <pc:sldMk cId="1012809876" sldId="8176"/>
            <ac:spMk id="32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2-02T10:43:04.247" v="24983"/>
          <ac:spMkLst>
            <pc:docMk/>
            <pc:sldMk cId="1012809876" sldId="8176"/>
            <ac:spMk id="37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3:09.804" v="24984"/>
          <ac:spMkLst>
            <pc:docMk/>
            <pc:sldMk cId="1012809876" sldId="8176"/>
            <ac:spMk id="38" creationId="{592BDDB7-CC44-7B45-C10D-F3DB239874E3}"/>
          </ac:spMkLst>
        </pc:spChg>
        <pc:spChg chg="add mod">
          <ac:chgData name="Christophe JENTA" userId="8d1209f4831e9c53" providerId="LiveId" clId="{904B13E8-5561-4C71-BC7C-B64964A84905}" dt="2025-12-02T10:43:16.579" v="24986"/>
          <ac:spMkLst>
            <pc:docMk/>
            <pc:sldMk cId="1012809876" sldId="8176"/>
            <ac:spMk id="39" creationId="{B05EA97A-F877-FB2E-4CFF-6DD75FF613EC}"/>
          </ac:spMkLst>
        </pc:spChg>
        <pc:spChg chg="mod">
          <ac:chgData name="Christophe JENTA" userId="8d1209f4831e9c53" providerId="LiveId" clId="{904B13E8-5561-4C71-BC7C-B64964A84905}" dt="2025-12-02T10:40:52.840" v="24965" actId="1076"/>
          <ac:spMkLst>
            <pc:docMk/>
            <pc:sldMk cId="1012809876" sldId="8176"/>
            <ac:spMk id="1050" creationId="{3418CE7C-7821-5216-BFAC-4B2D163BFABA}"/>
          </ac:spMkLst>
        </pc:spChg>
        <pc:picChg chg="add mod">
          <ac:chgData name="Christophe JENTA" userId="8d1209f4831e9c53" providerId="LiveId" clId="{904B13E8-5561-4C71-BC7C-B64964A84905}" dt="2025-12-02T10:40:56.403" v="24966" actId="1076"/>
          <ac:picMkLst>
            <pc:docMk/>
            <pc:sldMk cId="1012809876" sldId="8176"/>
            <ac:picMk id="24" creationId="{3718838F-40D2-56CA-BEAC-88A0789EDA9B}"/>
          </ac:picMkLst>
        </pc:picChg>
        <pc:cxnChg chg="add mod">
          <ac:chgData name="Christophe JENTA" userId="8d1209f4831e9c53" providerId="LiveId" clId="{904B13E8-5561-4C71-BC7C-B64964A84905}" dt="2025-11-27T06:47:01.753" v="3007"/>
          <ac:cxnSpMkLst>
            <pc:docMk/>
            <pc:sldMk cId="1012809876" sldId="8176"/>
            <ac:cxnSpMk id="6" creationId="{52EEF5CA-4D16-F7E1-F9B7-371E04C20428}"/>
          </ac:cxnSpMkLst>
        </pc:cxnChg>
        <pc:cxnChg chg="add mod">
          <ac:chgData name="Christophe JENTA" userId="8d1209f4831e9c53" providerId="LiveId" clId="{904B13E8-5561-4C71-BC7C-B64964A84905}" dt="2025-12-02T10:41:49.101" v="24973" actId="14100"/>
          <ac:cxnSpMkLst>
            <pc:docMk/>
            <pc:sldMk cId="1012809876" sldId="8176"/>
            <ac:cxnSpMk id="19" creationId="{6877CF3E-91A9-33A4-2142-88EB488D1EA2}"/>
          </ac:cxnSpMkLst>
        </pc:cxnChg>
        <pc:cxnChg chg="add mod">
          <ac:chgData name="Christophe JENTA" userId="8d1209f4831e9c53" providerId="LiveId" clId="{904B13E8-5561-4C71-BC7C-B64964A84905}" dt="2025-12-02T10:42:58.717" v="24981" actId="14100"/>
          <ac:cxnSpMkLst>
            <pc:docMk/>
            <pc:sldMk cId="1012809876" sldId="8176"/>
            <ac:cxnSpMk id="33" creationId="{B3A79C18-B264-D283-1B42-EB6A1AC4C3F1}"/>
          </ac:cxnSpMkLst>
        </pc:cxnChg>
      </pc:sldChg>
      <pc:sldChg chg="addSp delSp modSp mod">
        <pc:chgData name="Christophe JENTA" userId="8d1209f4831e9c53" providerId="LiveId" clId="{904B13E8-5561-4C71-BC7C-B64964A84905}" dt="2025-12-03T13:58:05.698" v="30279" actId="20577"/>
        <pc:sldMkLst>
          <pc:docMk/>
          <pc:sldMk cId="3111131023" sldId="8177"/>
        </pc:sldMkLst>
        <pc:spChg chg="mod">
          <ac:chgData name="Christophe JENTA" userId="8d1209f4831e9c53" providerId="LiveId" clId="{904B13E8-5561-4C71-BC7C-B64964A84905}" dt="2025-12-03T13:58:05.698" v="30279" actId="20577"/>
          <ac:spMkLst>
            <pc:docMk/>
            <pc:sldMk cId="3111131023" sldId="8177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6" creationId="{8C31523E-715B-6775-EFF9-F98A39DC55F1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9" creationId="{3DDD8972-81E5-ACDA-0DE8-522509947A27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10" creationId="{3585D9F2-FD72-3760-5A04-E7548549D60E}"/>
          </ac:spMkLst>
        </pc:spChg>
        <pc:spChg chg="add mod">
          <ac:chgData name="Christophe JENTA" userId="8d1209f4831e9c53" providerId="LiveId" clId="{904B13E8-5561-4C71-BC7C-B64964A84905}" dt="2025-11-27T06:41:53.566" v="2988"/>
          <ac:spMkLst>
            <pc:docMk/>
            <pc:sldMk cId="3111131023" sldId="8177"/>
            <ac:spMk id="13" creationId="{2E8D7846-79B7-B0A9-0211-F6818C72B285}"/>
          </ac:spMkLst>
        </pc:spChg>
        <pc:spChg chg="add mod">
          <ac:chgData name="Christophe JENTA" userId="8d1209f4831e9c53" providerId="LiveId" clId="{904B13E8-5561-4C71-BC7C-B64964A84905}" dt="2025-11-27T06:41:53.566" v="2988"/>
          <ac:spMkLst>
            <pc:docMk/>
            <pc:sldMk cId="3111131023" sldId="8177"/>
            <ac:spMk id="16" creationId="{2FED85E1-903C-FAE1-A930-C8B9E390F178}"/>
          </ac:spMkLst>
        </pc:spChg>
        <pc:spChg chg="add mod">
          <ac:chgData name="Christophe JENTA" userId="8d1209f4831e9c53" providerId="LiveId" clId="{904B13E8-5561-4C71-BC7C-B64964A84905}" dt="2025-11-27T06:42:02.822" v="2990"/>
          <ac:spMkLst>
            <pc:docMk/>
            <pc:sldMk cId="3111131023" sldId="8177"/>
            <ac:spMk id="17" creationId="{7F9F3B61-21BB-92A8-9A03-DA2F9425F155}"/>
          </ac:spMkLst>
        </pc:spChg>
        <pc:spChg chg="add mod">
          <ac:chgData name="Christophe JENTA" userId="8d1209f4831e9c53" providerId="LiveId" clId="{904B13E8-5561-4C71-BC7C-B64964A84905}" dt="2025-11-27T06:48:16.163" v="3017"/>
          <ac:spMkLst>
            <pc:docMk/>
            <pc:sldMk cId="3111131023" sldId="8177"/>
            <ac:spMk id="25" creationId="{5F8329EE-415E-A8E0-066E-478F08B1DBDE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26" creationId="{0192B58A-E0B6-C4C9-3940-A2D5F0ED437B}"/>
          </ac:spMkLst>
        </pc:spChg>
        <pc:spChg chg="add mod">
          <ac:chgData name="Christophe JENTA" userId="8d1209f4831e9c53" providerId="LiveId" clId="{904B13E8-5561-4C71-BC7C-B64964A84905}" dt="2025-11-27T06:48:28.923" v="3019"/>
          <ac:spMkLst>
            <pc:docMk/>
            <pc:sldMk cId="3111131023" sldId="8177"/>
            <ac:spMk id="27" creationId="{2BB45DEA-1842-2D78-8461-1B01DF718D59}"/>
          </ac:spMkLst>
        </pc:spChg>
        <pc:spChg chg="add mod">
          <ac:chgData name="Christophe JENTA" userId="8d1209f4831e9c53" providerId="LiveId" clId="{904B13E8-5561-4C71-BC7C-B64964A84905}" dt="2025-11-27T07:23:08.641" v="3108" actId="20577"/>
          <ac:spMkLst>
            <pc:docMk/>
            <pc:sldMk cId="3111131023" sldId="8177"/>
            <ac:spMk id="28" creationId="{7744DCA9-47AD-AC18-B634-F5273C82F750}"/>
          </ac:spMkLst>
        </pc:spChg>
        <pc:spChg chg="add mod">
          <ac:chgData name="Christophe JENTA" userId="8d1209f4831e9c53" providerId="LiveId" clId="{904B13E8-5561-4C71-BC7C-B64964A84905}" dt="2025-11-27T07:23:36.661" v="3110"/>
          <ac:spMkLst>
            <pc:docMk/>
            <pc:sldMk cId="3111131023" sldId="8177"/>
            <ac:spMk id="40" creationId="{627336C0-6A42-83C6-110F-A2C052594F97}"/>
          </ac:spMkLst>
        </pc:spChg>
        <pc:spChg chg="add mod">
          <ac:chgData name="Christophe JENTA" userId="8d1209f4831e9c53" providerId="LiveId" clId="{904B13E8-5561-4C71-BC7C-B64964A84905}" dt="2025-11-27T07:30:26.328" v="3171"/>
          <ac:spMkLst>
            <pc:docMk/>
            <pc:sldMk cId="3111131023" sldId="8177"/>
            <ac:spMk id="41" creationId="{2D507428-9721-965B-74FA-28723F62A523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6" creationId="{6814E537-62BE-4523-A5BB-A4E3C956DDA6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7" creationId="{9BADF68D-AF37-86A8-A40E-D4C5B682E855}"/>
          </ac:spMkLst>
        </pc:spChg>
        <pc:picChg chg="mod">
          <ac:chgData name="Christophe JENTA" userId="8d1209f4831e9c53" providerId="LiveId" clId="{904B13E8-5561-4C71-BC7C-B64964A84905}" dt="2025-12-02T10:45:33.272" v="25002" actId="1076"/>
          <ac:picMkLst>
            <pc:docMk/>
            <pc:sldMk cId="3111131023" sldId="8177"/>
            <ac:picMk id="2" creationId="{B6573719-1646-7ED2-85F7-981F2A55046F}"/>
          </ac:picMkLst>
        </pc:picChg>
        <pc:picChg chg="mod">
          <ac:chgData name="Christophe JENTA" userId="8d1209f4831e9c53" providerId="LiveId" clId="{904B13E8-5561-4C71-BC7C-B64964A84905}" dt="2025-12-03T13:55:42.969" v="30232" actId="14100"/>
          <ac:picMkLst>
            <pc:docMk/>
            <pc:sldMk cId="3111131023" sldId="8177"/>
            <ac:picMk id="8" creationId="{689F33BC-ADB5-5FF8-C3C5-1183E050D9FE}"/>
          </ac:picMkLst>
        </pc:picChg>
        <pc:picChg chg="add mod modCrop">
          <ac:chgData name="Christophe JENTA" userId="8d1209f4831e9c53" providerId="LiveId" clId="{904B13E8-5561-4C71-BC7C-B64964A84905}" dt="2025-12-03T13:55:50.187" v="30234" actId="14100"/>
          <ac:picMkLst>
            <pc:docMk/>
            <pc:sldMk cId="3111131023" sldId="8177"/>
            <ac:picMk id="20" creationId="{1BA00B6A-ECBD-8435-BDAC-EFE2A73DE956}"/>
          </ac:picMkLst>
        </pc:pic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4" creationId="{58813E67-A6BB-D8E8-2D6F-F4AB271B6695}"/>
          </ac:cxnSpMkLst>
        </pc:cxn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7" creationId="{D67EFC11-B08C-1C67-0B28-3CDBE7024A57}"/>
          </ac:cxnSpMkLst>
        </pc:cxnChg>
        <pc:cxnChg chg="mod">
          <ac:chgData name="Christophe JENTA" userId="8d1209f4831e9c53" providerId="LiveId" clId="{904B13E8-5561-4C71-BC7C-B64964A84905}" dt="2025-11-27T06:49:22.214" v="3028" actId="14100"/>
          <ac:cxnSpMkLst>
            <pc:docMk/>
            <pc:sldMk cId="3111131023" sldId="8177"/>
            <ac:cxnSpMk id="18" creationId="{F01420B8-68A8-5AB6-C17B-447FB838C48D}"/>
          </ac:cxnSpMkLst>
        </pc:cxnChg>
        <pc:cxnChg chg="add mod">
          <ac:chgData name="Christophe JENTA" userId="8d1209f4831e9c53" providerId="LiveId" clId="{904B13E8-5561-4C71-BC7C-B64964A84905}" dt="2025-11-27T06:48:16.163" v="3017"/>
          <ac:cxnSpMkLst>
            <pc:docMk/>
            <pc:sldMk cId="3111131023" sldId="8177"/>
            <ac:cxnSpMk id="24" creationId="{8DF7166C-FA27-1FAB-E2A1-3BC6E0D48DE2}"/>
          </ac:cxnSpMkLst>
        </pc:cxnChg>
        <pc:cxnChg chg="mod">
          <ac:chgData name="Christophe JENTA" userId="8d1209f4831e9c53" providerId="LiveId" clId="{904B13E8-5561-4C71-BC7C-B64964A84905}" dt="2025-11-27T06:49:29.952" v="3030" actId="14100"/>
          <ac:cxnSpMkLst>
            <pc:docMk/>
            <pc:sldMk cId="3111131023" sldId="8177"/>
            <ac:cxnSpMk id="29" creationId="{B28C0E30-85FF-434B-8341-BE2736F5D8F6}"/>
          </ac:cxnSpMkLst>
        </pc:cxnChg>
        <pc:cxnChg chg="mod">
          <ac:chgData name="Christophe JENTA" userId="8d1209f4831e9c53" providerId="LiveId" clId="{904B13E8-5561-4C71-BC7C-B64964A84905}" dt="2025-11-27T06:49:14.159" v="3026" actId="14100"/>
          <ac:cxnSpMkLst>
            <pc:docMk/>
            <pc:sldMk cId="3111131023" sldId="8177"/>
            <ac:cxnSpMk id="30" creationId="{FC918945-629B-85D7-BD6A-19DFC5B48322}"/>
          </ac:cxnSpMkLst>
        </pc:cxnChg>
        <pc:cxnChg chg="mod">
          <ac:chgData name="Christophe JENTA" userId="8d1209f4831e9c53" providerId="LiveId" clId="{904B13E8-5561-4C71-BC7C-B64964A84905}" dt="2025-11-27T06:49:25.219" v="3029" actId="14100"/>
          <ac:cxnSpMkLst>
            <pc:docMk/>
            <pc:sldMk cId="3111131023" sldId="8177"/>
            <ac:cxnSpMk id="32" creationId="{58854709-2F3C-6AB8-2F7F-C0E8B0EA3CE3}"/>
          </ac:cxnSpMkLst>
        </pc:cxnChg>
        <pc:cxnChg chg="mod">
          <ac:chgData name="Christophe JENTA" userId="8d1209f4831e9c53" providerId="LiveId" clId="{904B13E8-5561-4C71-BC7C-B64964A84905}" dt="2025-11-27T06:49:17.193" v="3027" actId="14100"/>
          <ac:cxnSpMkLst>
            <pc:docMk/>
            <pc:sldMk cId="3111131023" sldId="8177"/>
            <ac:cxnSpMk id="33" creationId="{67749A5D-CF82-FB81-238B-24EFE94662B0}"/>
          </ac:cxnSpMkLst>
        </pc:cxnChg>
      </pc:sldChg>
      <pc:sldChg chg="addSp delSp modSp mod">
        <pc:chgData name="Christophe JENTA" userId="8d1209f4831e9c53" providerId="LiveId" clId="{904B13E8-5561-4C71-BC7C-B64964A84905}" dt="2025-12-03T10:40:35.092" v="29889" actId="20577"/>
        <pc:sldMkLst>
          <pc:docMk/>
          <pc:sldMk cId="1833765856" sldId="8180"/>
        </pc:sldMkLst>
        <pc:spChg chg="add mod">
          <ac:chgData name="Christophe JENTA" userId="8d1209f4831e9c53" providerId="LiveId" clId="{904B13E8-5561-4C71-BC7C-B64964A84905}" dt="2025-11-27T06:52:55.047" v="3033"/>
          <ac:spMkLst>
            <pc:docMk/>
            <pc:sldMk cId="1833765856" sldId="8180"/>
            <ac:spMk id="2" creationId="{DA7AB6E7-5DE9-EE6D-AA9C-78F9AA21E3BE}"/>
          </ac:spMkLst>
        </pc:spChg>
        <pc:spChg chg="add mod">
          <ac:chgData name="Christophe JENTA" userId="8d1209f4831e9c53" providerId="LiveId" clId="{904B13E8-5561-4C71-BC7C-B64964A84905}" dt="2025-11-27T06:53:08.172" v="3035"/>
          <ac:spMkLst>
            <pc:docMk/>
            <pc:sldMk cId="1833765856" sldId="8180"/>
            <ac:spMk id="4" creationId="{47FD8FFA-0715-625F-B900-A0746E8093EA}"/>
          </ac:spMkLst>
        </pc:spChg>
        <pc:spChg chg="mod">
          <ac:chgData name="Christophe JENTA" userId="8d1209f4831e9c53" providerId="LiveId" clId="{904B13E8-5561-4C71-BC7C-B64964A84905}" dt="2025-12-03T10:40:35.092" v="29889" actId="20577"/>
          <ac:spMkLst>
            <pc:docMk/>
            <pc:sldMk cId="1833765856" sldId="8180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7T07:19:18.431" v="3081"/>
          <ac:spMkLst>
            <pc:docMk/>
            <pc:sldMk cId="1833765856" sldId="8180"/>
            <ac:spMk id="6" creationId="{EE346962-8CB8-EDA1-9ABA-BF65C2E6717C}"/>
          </ac:spMkLst>
        </pc:spChg>
        <pc:spChg chg="add mod">
          <ac:chgData name="Christophe JENTA" userId="8d1209f4831e9c53" providerId="LiveId" clId="{904B13E8-5561-4C71-BC7C-B64964A84905}" dt="2025-11-27T07:20:20.531" v="3091" actId="1076"/>
          <ac:spMkLst>
            <pc:docMk/>
            <pc:sldMk cId="1833765856" sldId="8180"/>
            <ac:spMk id="9" creationId="{5A622645-99A3-189E-301A-803516E72AC2}"/>
          </ac:spMkLst>
        </pc:spChg>
        <pc:spChg chg="add mod">
          <ac:chgData name="Christophe JENTA" userId="8d1209f4831e9c53" providerId="LiveId" clId="{904B13E8-5561-4C71-BC7C-B64964A84905}" dt="2025-11-27T07:20:00.704" v="3087"/>
          <ac:spMkLst>
            <pc:docMk/>
            <pc:sldMk cId="1833765856" sldId="8180"/>
            <ac:spMk id="10" creationId="{82D0FF36-188E-1605-A419-3C82FABC690A}"/>
          </ac:spMkLst>
        </pc:spChg>
        <pc:spChg chg="add mod">
          <ac:chgData name="Christophe JENTA" userId="8d1209f4831e9c53" providerId="LiveId" clId="{904B13E8-5561-4C71-BC7C-B64964A84905}" dt="2025-11-27T07:20:59.961" v="3095" actId="1076"/>
          <ac:spMkLst>
            <pc:docMk/>
            <pc:sldMk cId="1833765856" sldId="8180"/>
            <ac:spMk id="22" creationId="{3C55B1C1-F953-02FE-322F-61EA740152FC}"/>
          </ac:spMkLst>
        </pc:spChg>
        <pc:spChg chg="add mod">
          <ac:chgData name="Christophe JENTA" userId="8d1209f4831e9c53" providerId="LiveId" clId="{904B13E8-5561-4C71-BC7C-B64964A84905}" dt="2025-11-27T07:21:44.520" v="3098"/>
          <ac:spMkLst>
            <pc:docMk/>
            <pc:sldMk cId="1833765856" sldId="8180"/>
            <ac:spMk id="24" creationId="{BD37DEF2-B9AD-9A15-5CC9-DAB07B5429A4}"/>
          </ac:spMkLst>
        </pc:spChg>
        <pc:spChg chg="add mod">
          <ac:chgData name="Christophe JENTA" userId="8d1209f4831e9c53" providerId="LiveId" clId="{904B13E8-5561-4C71-BC7C-B64964A84905}" dt="2025-11-27T07:22:38.577" v="3104"/>
          <ac:spMkLst>
            <pc:docMk/>
            <pc:sldMk cId="1833765856" sldId="8180"/>
            <ac:spMk id="29" creationId="{9EB22594-A870-6362-5C02-EB45DFAB9FDD}"/>
          </ac:spMkLst>
        </pc:spChg>
        <pc:spChg chg="add mod">
          <ac:chgData name="Christophe JENTA" userId="8d1209f4831e9c53" providerId="LiveId" clId="{904B13E8-5561-4C71-BC7C-B64964A84905}" dt="2025-11-27T07:22:38.577" v="3104"/>
          <ac:spMkLst>
            <pc:docMk/>
            <pc:sldMk cId="1833765856" sldId="8180"/>
            <ac:spMk id="31" creationId="{4D7143F1-C915-3461-03C5-1777949E14BF}"/>
          </ac:spMkLst>
        </pc:spChg>
        <pc:spChg chg="add mod">
          <ac:chgData name="Christophe JENTA" userId="8d1209f4831e9c53" providerId="LiveId" clId="{904B13E8-5561-4C71-BC7C-B64964A84905}" dt="2025-11-27T07:23:52.795" v="3112" actId="693"/>
          <ac:spMkLst>
            <pc:docMk/>
            <pc:sldMk cId="1833765856" sldId="8180"/>
            <ac:spMk id="32" creationId="{CCEEE288-A028-C846-474E-D4635431DF7F}"/>
          </ac:spMkLst>
        </pc:spChg>
        <pc:spChg chg="add mod">
          <ac:chgData name="Christophe JENTA" userId="8d1209f4831e9c53" providerId="LiveId" clId="{904B13E8-5561-4C71-BC7C-B64964A84905}" dt="2025-11-27T07:30:11.809" v="3167"/>
          <ac:spMkLst>
            <pc:docMk/>
            <pc:sldMk cId="1833765856" sldId="8180"/>
            <ac:spMk id="33" creationId="{5B0269F3-ACA8-6C24-6303-3C7E91E3ACDD}"/>
          </ac:spMkLst>
        </pc:spChg>
        <pc:spChg chg="add mod">
          <ac:chgData name="Christophe JENTA" userId="8d1209f4831e9c53" providerId="LiveId" clId="{904B13E8-5561-4C71-BC7C-B64964A84905}" dt="2025-11-27T07:31:17.124" v="3176"/>
          <ac:spMkLst>
            <pc:docMk/>
            <pc:sldMk cId="1833765856" sldId="8180"/>
            <ac:spMk id="34" creationId="{648A5003-296E-A71B-EF54-C606D3196CF0}"/>
          </ac:spMkLst>
        </pc:spChg>
        <pc:spChg chg="add mod">
          <ac:chgData name="Christophe JENTA" userId="8d1209f4831e9c53" providerId="LiveId" clId="{904B13E8-5561-4C71-BC7C-B64964A84905}" dt="2025-11-27T08:31:21.560" v="3851"/>
          <ac:spMkLst>
            <pc:docMk/>
            <pc:sldMk cId="1833765856" sldId="8180"/>
            <ac:spMk id="36" creationId="{92D42FB8-6C29-AC43-D0D4-D58C096ECB41}"/>
          </ac:spMkLst>
        </pc:spChg>
        <pc:spChg chg="add mod">
          <ac:chgData name="Christophe JENTA" userId="8d1209f4831e9c53" providerId="LiveId" clId="{904B13E8-5561-4C71-BC7C-B64964A84905}" dt="2025-11-27T08:31:21.560" v="3851"/>
          <ac:spMkLst>
            <pc:docMk/>
            <pc:sldMk cId="1833765856" sldId="8180"/>
            <ac:spMk id="37" creationId="{F1C43BA2-B0F1-03EB-FAE8-E3C35BD544F9}"/>
          </ac:spMkLst>
        </pc:spChg>
        <pc:picChg chg="mod">
          <ac:chgData name="Christophe JENTA" userId="8d1209f4831e9c53" providerId="LiveId" clId="{904B13E8-5561-4C71-BC7C-B64964A84905}" dt="2025-12-02T10:50:29.747" v="25010" actId="14100"/>
          <ac:picMkLst>
            <pc:docMk/>
            <pc:sldMk cId="1833765856" sldId="8180"/>
            <ac:picMk id="13" creationId="{AB3DF52D-8CE4-8950-24E7-E8CAFEB4C399}"/>
          </ac:picMkLst>
        </pc:picChg>
        <pc:cxnChg chg="mod">
          <ac:chgData name="Christophe JENTA" userId="8d1209f4831e9c53" providerId="LiveId" clId="{904B13E8-5561-4C71-BC7C-B64964A84905}" dt="2025-11-27T07:22:00.068" v="3100" actId="14100"/>
          <ac:cxnSpMkLst>
            <pc:docMk/>
            <pc:sldMk cId="1833765856" sldId="8180"/>
            <ac:cxnSpMk id="21" creationId="{7C2AB6B7-68DF-0A6B-C735-AA64310876D3}"/>
          </ac:cxnSpMkLst>
        </pc:cxnChg>
        <pc:cxnChg chg="mod">
          <ac:chgData name="Christophe JENTA" userId="8d1209f4831e9c53" providerId="LiveId" clId="{904B13E8-5561-4C71-BC7C-B64964A84905}" dt="2025-11-27T07:22:33.942" v="3101" actId="478"/>
          <ac:cxnSpMkLst>
            <pc:docMk/>
            <pc:sldMk cId="1833765856" sldId="8180"/>
            <ac:cxnSpMk id="38" creationId="{BF13D3C0-9DEA-69A8-3F0D-FB52A77E4786}"/>
          </ac:cxnSpMkLst>
        </pc:cxnChg>
        <pc:cxnChg chg="mod">
          <ac:chgData name="Christophe JENTA" userId="8d1209f4831e9c53" providerId="LiveId" clId="{904B13E8-5561-4C71-BC7C-B64964A84905}" dt="2025-11-27T07:22:33.942" v="3101" actId="478"/>
          <ac:cxnSpMkLst>
            <pc:docMk/>
            <pc:sldMk cId="1833765856" sldId="8180"/>
            <ac:cxnSpMk id="40" creationId="{4DA05031-B717-D757-4B08-8F0AF5B72AFD}"/>
          </ac:cxnSpMkLst>
        </pc:cxnChg>
        <pc:cxnChg chg="mod">
          <ac:chgData name="Christophe JENTA" userId="8d1209f4831e9c53" providerId="LiveId" clId="{904B13E8-5561-4C71-BC7C-B64964A84905}" dt="2025-11-27T07:22:33.942" v="3101" actId="478"/>
          <ac:cxnSpMkLst>
            <pc:docMk/>
            <pc:sldMk cId="1833765856" sldId="8180"/>
            <ac:cxnSpMk id="41" creationId="{98EFDFF5-8803-F56D-E170-C73A9505C8EB}"/>
          </ac:cxnSpMkLst>
        </pc:cxnChg>
      </pc:sldChg>
      <pc:sldChg chg="addSp delSp modSp mod">
        <pc:chgData name="Christophe JENTA" userId="8d1209f4831e9c53" providerId="LiveId" clId="{904B13E8-5561-4C71-BC7C-B64964A84905}" dt="2025-12-03T14:06:43.268" v="30412" actId="115"/>
        <pc:sldMkLst>
          <pc:docMk/>
          <pc:sldMk cId="2536204935" sldId="8181"/>
        </pc:sldMkLst>
        <pc:spChg chg="mod">
          <ac:chgData name="Christophe JENTA" userId="8d1209f4831e9c53" providerId="LiveId" clId="{904B13E8-5561-4C71-BC7C-B64964A84905}" dt="2025-12-03T14:06:43.268" v="30412" actId="115"/>
          <ac:spMkLst>
            <pc:docMk/>
            <pc:sldMk cId="2536204935" sldId="8181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7T07:26:29.479" v="3128"/>
          <ac:spMkLst>
            <pc:docMk/>
            <pc:sldMk cId="2536204935" sldId="8181"/>
            <ac:spMk id="6" creationId="{219D7FC1-A127-F2B0-68A1-251B308976FC}"/>
          </ac:spMkLst>
        </pc:spChg>
        <pc:spChg chg="add mod">
          <ac:chgData name="Christophe JENTA" userId="8d1209f4831e9c53" providerId="LiveId" clId="{904B13E8-5561-4C71-BC7C-B64964A84905}" dt="2025-11-27T07:26:29.479" v="3128"/>
          <ac:spMkLst>
            <pc:docMk/>
            <pc:sldMk cId="2536204935" sldId="8181"/>
            <ac:spMk id="7" creationId="{1A69C088-CB68-F2C4-18C1-E5DD6F0DD388}"/>
          </ac:spMkLst>
        </pc:spChg>
        <pc:spChg chg="add mod">
          <ac:chgData name="Christophe JENTA" userId="8d1209f4831e9c53" providerId="LiveId" clId="{904B13E8-5561-4C71-BC7C-B64964A84905}" dt="2025-11-27T07:26:29.479" v="3128"/>
          <ac:spMkLst>
            <pc:docMk/>
            <pc:sldMk cId="2536204935" sldId="8181"/>
            <ac:spMk id="8" creationId="{9991DB32-856C-1938-EA1A-52672466E1CF}"/>
          </ac:spMkLst>
        </pc:spChg>
        <pc:spChg chg="add mod">
          <ac:chgData name="Christophe JENTA" userId="8d1209f4831e9c53" providerId="LiveId" clId="{904B13E8-5561-4C71-BC7C-B64964A84905}" dt="2025-11-27T07:26:29.479" v="3128"/>
          <ac:spMkLst>
            <pc:docMk/>
            <pc:sldMk cId="2536204935" sldId="8181"/>
            <ac:spMk id="39" creationId="{62DEADF5-576B-4451-9DD3-365DB74DB1A5}"/>
          </ac:spMkLst>
        </pc:spChg>
        <pc:spChg chg="add mod">
          <ac:chgData name="Christophe JENTA" userId="8d1209f4831e9c53" providerId="LiveId" clId="{904B13E8-5561-4C71-BC7C-B64964A84905}" dt="2025-11-27T07:26:29.479" v="3128"/>
          <ac:spMkLst>
            <pc:docMk/>
            <pc:sldMk cId="2536204935" sldId="8181"/>
            <ac:spMk id="40" creationId="{D9A3685F-B28B-D2C3-20C4-2C7AE5F2EE84}"/>
          </ac:spMkLst>
        </pc:spChg>
        <pc:spChg chg="add mod">
          <ac:chgData name="Christophe JENTA" userId="8d1209f4831e9c53" providerId="LiveId" clId="{904B13E8-5561-4C71-BC7C-B64964A84905}" dt="2025-11-27T07:26:29.479" v="3128"/>
          <ac:spMkLst>
            <pc:docMk/>
            <pc:sldMk cId="2536204935" sldId="8181"/>
            <ac:spMk id="41" creationId="{E1D09933-BB79-F123-C344-0509874F4514}"/>
          </ac:spMkLst>
        </pc:spChg>
        <pc:spChg chg="add mod">
          <ac:chgData name="Christophe JENTA" userId="8d1209f4831e9c53" providerId="LiveId" clId="{904B13E8-5561-4C71-BC7C-B64964A84905}" dt="2025-11-27T07:30:08.078" v="3165"/>
          <ac:spMkLst>
            <pc:docMk/>
            <pc:sldMk cId="2536204935" sldId="8181"/>
            <ac:spMk id="43" creationId="{1A9ACE74-0042-60B4-3E1C-7D69CBA1F528}"/>
          </ac:spMkLst>
        </pc:spChg>
        <pc:spChg chg="add mod">
          <ac:chgData name="Christophe JENTA" userId="8d1209f4831e9c53" providerId="LiveId" clId="{904B13E8-5561-4C71-BC7C-B64964A84905}" dt="2025-11-27T07:32:59.047" v="3192"/>
          <ac:spMkLst>
            <pc:docMk/>
            <pc:sldMk cId="2536204935" sldId="8181"/>
            <ac:spMk id="45" creationId="{2C3BAAC8-D2F3-80A3-4CF5-3406EC807853}"/>
          </ac:spMkLst>
        </pc:spChg>
        <pc:spChg chg="add mod">
          <ac:chgData name="Christophe JENTA" userId="8d1209f4831e9c53" providerId="LiveId" clId="{904B13E8-5561-4C71-BC7C-B64964A84905}" dt="2025-11-27T07:43:56.662" v="3267"/>
          <ac:spMkLst>
            <pc:docMk/>
            <pc:sldMk cId="2536204935" sldId="8181"/>
            <ac:spMk id="47" creationId="{BA6E3350-8A4E-4B53-140C-199437EB3EEB}"/>
          </ac:spMkLst>
        </pc:spChg>
        <pc:spChg chg="add mod">
          <ac:chgData name="Christophe JENTA" userId="8d1209f4831e9c53" providerId="LiveId" clId="{904B13E8-5561-4C71-BC7C-B64964A84905}" dt="2025-11-27T07:44:37.798" v="3274" actId="207"/>
          <ac:spMkLst>
            <pc:docMk/>
            <pc:sldMk cId="2536204935" sldId="8181"/>
            <ac:spMk id="48" creationId="{701323DF-915E-539E-719D-357B348E10C2}"/>
          </ac:spMkLst>
        </pc:spChg>
        <pc:spChg chg="add mod">
          <ac:chgData name="Christophe JENTA" userId="8d1209f4831e9c53" providerId="LiveId" clId="{904B13E8-5561-4C71-BC7C-B64964A84905}" dt="2025-11-27T07:46:59.926" v="3302" actId="20577"/>
          <ac:spMkLst>
            <pc:docMk/>
            <pc:sldMk cId="2536204935" sldId="8181"/>
            <ac:spMk id="49" creationId="{E0D9456B-F5AA-CFE1-2A55-FBF262A919A4}"/>
          </ac:spMkLst>
        </pc:spChg>
        <pc:spChg chg="add mod">
          <ac:chgData name="Christophe JENTA" userId="8d1209f4831e9c53" providerId="LiveId" clId="{904B13E8-5561-4C71-BC7C-B64964A84905}" dt="2025-11-27T07:47:29.261" v="3309" actId="20577"/>
          <ac:spMkLst>
            <pc:docMk/>
            <pc:sldMk cId="2536204935" sldId="8181"/>
            <ac:spMk id="50" creationId="{8550187F-5EBF-3349-1D06-767A345B22F1}"/>
          </ac:spMkLst>
        </pc:spChg>
        <pc:spChg chg="add mod">
          <ac:chgData name="Christophe JENTA" userId="8d1209f4831e9c53" providerId="LiveId" clId="{904B13E8-5561-4C71-BC7C-B64964A84905}" dt="2025-11-27T07:47:33.932" v="3310" actId="20577"/>
          <ac:spMkLst>
            <pc:docMk/>
            <pc:sldMk cId="2536204935" sldId="8181"/>
            <ac:spMk id="51" creationId="{A7E94567-5FCC-13F0-75E7-61F9EFDC4AC7}"/>
          </ac:spMkLst>
        </pc:spChg>
        <pc:spChg chg="add mod">
          <ac:chgData name="Christophe JENTA" userId="8d1209f4831e9c53" providerId="LiveId" clId="{904B13E8-5561-4C71-BC7C-B64964A84905}" dt="2025-11-27T07:48:17.504" v="3314" actId="20577"/>
          <ac:spMkLst>
            <pc:docMk/>
            <pc:sldMk cId="2536204935" sldId="8181"/>
            <ac:spMk id="52" creationId="{95F6872A-0A7A-1298-16E1-EBABDFE69EEE}"/>
          </ac:spMkLst>
        </pc:spChg>
        <pc:spChg chg="add mod">
          <ac:chgData name="Christophe JENTA" userId="8d1209f4831e9c53" providerId="LiveId" clId="{904B13E8-5561-4C71-BC7C-B64964A84905}" dt="2025-12-02T10:49:08.212" v="25007" actId="255"/>
          <ac:spMkLst>
            <pc:docMk/>
            <pc:sldMk cId="2536204935" sldId="8181"/>
            <ac:spMk id="53" creationId="{AD5920E4-F0DC-9764-C043-B9695C9B2660}"/>
          </ac:spMkLst>
        </pc:spChg>
        <pc:spChg chg="add mod">
          <ac:chgData name="Christophe JENTA" userId="8d1209f4831e9c53" providerId="LiveId" clId="{904B13E8-5561-4C71-BC7C-B64964A84905}" dt="2025-11-27T08:31:27.482" v="3853"/>
          <ac:spMkLst>
            <pc:docMk/>
            <pc:sldMk cId="2536204935" sldId="8181"/>
            <ac:spMk id="54" creationId="{0DECBF9C-80EE-5161-1E6C-D230AAE389D4}"/>
          </ac:spMkLst>
        </pc:spChg>
        <pc:spChg chg="add mod">
          <ac:chgData name="Christophe JENTA" userId="8d1209f4831e9c53" providerId="LiveId" clId="{904B13E8-5561-4C71-BC7C-B64964A84905}" dt="2025-11-27T08:31:27.482" v="3853"/>
          <ac:spMkLst>
            <pc:docMk/>
            <pc:sldMk cId="2536204935" sldId="8181"/>
            <ac:spMk id="55" creationId="{AD1C816F-88AE-AD93-C7EC-7BC730E20ACF}"/>
          </ac:spMkLst>
        </pc:spChg>
        <pc:picChg chg="mod">
          <ac:chgData name="Christophe JENTA" userId="8d1209f4831e9c53" providerId="LiveId" clId="{904B13E8-5561-4C71-BC7C-B64964A84905}" dt="2025-12-03T13:37:58.714" v="29942" actId="1076"/>
          <ac:picMkLst>
            <pc:docMk/>
            <pc:sldMk cId="2536204935" sldId="8181"/>
            <ac:picMk id="13" creationId="{DDC3AC04-51C5-AA3B-CC3B-111DBA834BB0}"/>
          </ac:picMkLst>
        </pc:picChg>
        <pc:cxnChg chg="mod">
          <ac:chgData name="Christophe JENTA" userId="8d1209f4831e9c53" providerId="LiveId" clId="{904B13E8-5561-4C71-BC7C-B64964A84905}" dt="2025-11-27T07:33:04.056" v="3193" actId="14100"/>
          <ac:cxnSpMkLst>
            <pc:docMk/>
            <pc:sldMk cId="2536204935" sldId="8181"/>
            <ac:cxnSpMk id="23" creationId="{C2CCE049-B400-A75B-159A-A38252BE3A74}"/>
          </ac:cxnSpMkLst>
        </pc:cxnChg>
        <pc:cxnChg chg="mod">
          <ac:chgData name="Christophe JENTA" userId="8d1209f4831e9c53" providerId="LiveId" clId="{904B13E8-5561-4C71-BC7C-B64964A84905}" dt="2025-11-27T07:47:10.642" v="3305" actId="478"/>
          <ac:cxnSpMkLst>
            <pc:docMk/>
            <pc:sldMk cId="2536204935" sldId="8181"/>
            <ac:cxnSpMk id="91" creationId="{9E574A07-C9A2-6B22-7EA2-1444B4CEDFD5}"/>
          </ac:cxnSpMkLst>
        </pc:cxnChg>
        <pc:cxnChg chg="mod">
          <ac:chgData name="Christophe JENTA" userId="8d1209f4831e9c53" providerId="LiveId" clId="{904B13E8-5561-4C71-BC7C-B64964A84905}" dt="2025-11-27T07:47:07.998" v="3304" actId="478"/>
          <ac:cxnSpMkLst>
            <pc:docMk/>
            <pc:sldMk cId="2536204935" sldId="8181"/>
            <ac:cxnSpMk id="97" creationId="{EA006F08-4F50-4559-328D-D4BEF29E2DC8}"/>
          </ac:cxnSpMkLst>
        </pc:cxnChg>
        <pc:cxnChg chg="mod">
          <ac:chgData name="Christophe JENTA" userId="8d1209f4831e9c53" providerId="LiveId" clId="{904B13E8-5561-4C71-BC7C-B64964A84905}" dt="2025-11-27T07:48:42.175" v="3319" actId="478"/>
          <ac:cxnSpMkLst>
            <pc:docMk/>
            <pc:sldMk cId="2536204935" sldId="8181"/>
            <ac:cxnSpMk id="114" creationId="{B52D7AA8-4F40-190A-22E5-5D15BED752CD}"/>
          </ac:cxnSpMkLst>
        </pc:cxnChg>
        <pc:cxnChg chg="mod">
          <ac:chgData name="Christophe JENTA" userId="8d1209f4831e9c53" providerId="LiveId" clId="{904B13E8-5561-4C71-BC7C-B64964A84905}" dt="2025-11-27T07:48:08" v="3312" actId="478"/>
          <ac:cxnSpMkLst>
            <pc:docMk/>
            <pc:sldMk cId="2536204935" sldId="8181"/>
            <ac:cxnSpMk id="139" creationId="{C381D578-C3FA-676E-CCBF-AF0C5B1E3CC3}"/>
          </ac:cxnSpMkLst>
        </pc:cxnChg>
      </pc:sldChg>
      <pc:sldChg chg="addSp delSp modSp mod">
        <pc:chgData name="Christophe JENTA" userId="8d1209f4831e9c53" providerId="LiveId" clId="{904B13E8-5561-4C71-BC7C-B64964A84905}" dt="2025-12-03T14:24:22.903" v="30796"/>
        <pc:sldMkLst>
          <pc:docMk/>
          <pc:sldMk cId="649132463" sldId="8182"/>
        </pc:sldMkLst>
        <pc:spChg chg="add mod">
          <ac:chgData name="Christophe JENTA" userId="8d1209f4831e9c53" providerId="LiveId" clId="{904B13E8-5561-4C71-BC7C-B64964A84905}" dt="2025-11-27T07:26:58.432" v="3135"/>
          <ac:spMkLst>
            <pc:docMk/>
            <pc:sldMk cId="649132463" sldId="8182"/>
            <ac:spMk id="4" creationId="{3D077E79-65F1-588B-1881-EE78D45754A0}"/>
          </ac:spMkLst>
        </pc:spChg>
        <pc:spChg chg="del mod">
          <ac:chgData name="Christophe JENTA" userId="8d1209f4831e9c53" providerId="LiveId" clId="{904B13E8-5561-4C71-BC7C-B64964A84905}" dt="2025-12-03T14:20:32.137" v="30743" actId="21"/>
          <ac:spMkLst>
            <pc:docMk/>
            <pc:sldMk cId="649132463" sldId="8182"/>
            <ac:spMk id="5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2T11:32:25.228" v="25725"/>
          <ac:spMkLst>
            <pc:docMk/>
            <pc:sldMk cId="649132463" sldId="8182"/>
            <ac:spMk id="6" creationId="{5A280EB0-8B3B-4DFB-82BA-8B2E00395EBF}"/>
          </ac:spMkLst>
        </pc:spChg>
        <pc:spChg chg="add mod">
          <ac:chgData name="Christophe JENTA" userId="8d1209f4831e9c53" providerId="LiveId" clId="{904B13E8-5561-4C71-BC7C-B64964A84905}" dt="2025-11-27T07:26:58.432" v="3135"/>
          <ac:spMkLst>
            <pc:docMk/>
            <pc:sldMk cId="649132463" sldId="8182"/>
            <ac:spMk id="8" creationId="{EF89F57B-8258-39EB-F2E3-CEF7CCE08205}"/>
          </ac:spMkLst>
        </pc:spChg>
        <pc:spChg chg="add mod">
          <ac:chgData name="Christophe JENTA" userId="8d1209f4831e9c53" providerId="LiveId" clId="{904B13E8-5561-4C71-BC7C-B64964A84905}" dt="2025-11-27T07:26:58.432" v="3135"/>
          <ac:spMkLst>
            <pc:docMk/>
            <pc:sldMk cId="649132463" sldId="8182"/>
            <ac:spMk id="9" creationId="{15AD1BA1-6D73-D083-4AE0-E04E2F4CDCB8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4" creationId="{8AF793DF-1245-8F7D-71D9-1BD14067993D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5" creationId="{5E09FD20-C63E-ADC2-0C3E-FC10EBCB169B}"/>
          </ac:spMkLst>
        </pc:spChg>
        <pc:spChg chg="mod">
          <ac:chgData name="Christophe JENTA" userId="8d1209f4831e9c53" providerId="LiveId" clId="{904B13E8-5561-4C71-BC7C-B64964A84905}" dt="2025-12-03T14:20:23.691" v="30741" actId="1076"/>
          <ac:spMkLst>
            <pc:docMk/>
            <pc:sldMk cId="649132463" sldId="8182"/>
            <ac:spMk id="21" creationId="{2FCA9013-0B38-B71C-5B7A-62D6229C7B42}"/>
          </ac:spMkLst>
        </pc:spChg>
        <pc:spChg chg="add mod">
          <ac:chgData name="Christophe JENTA" userId="8d1209f4831e9c53" providerId="LiveId" clId="{904B13E8-5561-4C71-BC7C-B64964A84905}" dt="2025-12-03T14:24:09.318" v="30795" actId="20577"/>
          <ac:spMkLst>
            <pc:docMk/>
            <pc:sldMk cId="649132463" sldId="8182"/>
            <ac:spMk id="23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3T14:24:22.903" v="30796"/>
          <ac:spMkLst>
            <pc:docMk/>
            <pc:sldMk cId="649132463" sldId="8182"/>
            <ac:spMk id="41" creationId="{BEBB6AD8-45DE-CD55-84DA-0BDB434F302D}"/>
          </ac:spMkLst>
        </pc:spChg>
        <pc:spChg chg="add mod">
          <ac:chgData name="Christophe JENTA" userId="8d1209f4831e9c53" providerId="LiveId" clId="{904B13E8-5561-4C71-BC7C-B64964A84905}" dt="2025-11-27T07:26:58.432" v="3135"/>
          <ac:spMkLst>
            <pc:docMk/>
            <pc:sldMk cId="649132463" sldId="8182"/>
            <ac:spMk id="42" creationId="{B9103AA8-6C61-6F02-7C7B-3B61ED363071}"/>
          </ac:spMkLst>
        </pc:spChg>
        <pc:spChg chg="del">
          <ac:chgData name="Christophe JENTA" userId="8d1209f4831e9c53" providerId="LiveId" clId="{904B13E8-5561-4C71-BC7C-B64964A84905}" dt="2025-12-02T11:32:42.848" v="25727" actId="478"/>
          <ac:spMkLst>
            <pc:docMk/>
            <pc:sldMk cId="649132463" sldId="8182"/>
            <ac:spMk id="44" creationId="{8A30025C-DC8B-4DDD-C70F-E3B6F85E8076}"/>
          </ac:spMkLst>
        </pc:spChg>
        <pc:spChg chg="add mod">
          <ac:chgData name="Christophe JENTA" userId="8d1209f4831e9c53" providerId="LiveId" clId="{904B13E8-5561-4C71-BC7C-B64964A84905}" dt="2025-11-27T07:27:08.903" v="3136"/>
          <ac:spMkLst>
            <pc:docMk/>
            <pc:sldMk cId="649132463" sldId="8182"/>
            <ac:spMk id="46" creationId="{8A46F7D1-BFC8-3085-162A-B4B155FB6D27}"/>
          </ac:spMkLst>
        </pc:spChg>
        <pc:spChg chg="del">
          <ac:chgData name="Christophe JENTA" userId="8d1209f4831e9c53" providerId="LiveId" clId="{904B13E8-5561-4C71-BC7C-B64964A84905}" dt="2025-12-02T11:32:41.907" v="25726" actId="478"/>
          <ac:spMkLst>
            <pc:docMk/>
            <pc:sldMk cId="649132463" sldId="8182"/>
            <ac:spMk id="47" creationId="{DA9E1650-30BD-DF1C-00E0-A766523F4BF6}"/>
          </ac:spMkLst>
        </pc:spChg>
        <pc:spChg chg="del">
          <ac:chgData name="Christophe JENTA" userId="8d1209f4831e9c53" providerId="LiveId" clId="{904B13E8-5561-4C71-BC7C-B64964A84905}" dt="2025-12-02T11:32:23.065" v="25724" actId="478"/>
          <ac:spMkLst>
            <pc:docMk/>
            <pc:sldMk cId="649132463" sldId="8182"/>
            <ac:spMk id="49" creationId="{42D1383B-342D-E1E4-57E5-C78AA68DE0F6}"/>
          </ac:spMkLst>
        </pc:spChg>
        <pc:spChg chg="add mod">
          <ac:chgData name="Christophe JENTA" userId="8d1209f4831e9c53" providerId="LiveId" clId="{904B13E8-5561-4C71-BC7C-B64964A84905}" dt="2025-11-27T07:30:06.201" v="3164"/>
          <ac:spMkLst>
            <pc:docMk/>
            <pc:sldMk cId="649132463" sldId="8182"/>
            <ac:spMk id="51" creationId="{10109FCE-36DB-8FA7-5AAE-80DE2E6552B7}"/>
          </ac:spMkLst>
        </pc:spChg>
        <pc:spChg chg="add mod">
          <ac:chgData name="Christophe JENTA" userId="8d1209f4831e9c53" providerId="LiveId" clId="{904B13E8-5561-4C71-BC7C-B64964A84905}" dt="2025-11-27T07:33:19.944" v="3196"/>
          <ac:spMkLst>
            <pc:docMk/>
            <pc:sldMk cId="649132463" sldId="8182"/>
            <ac:spMk id="54" creationId="{75285093-5DE8-FB1E-F3CC-CD194E6E7187}"/>
          </ac:spMkLst>
        </pc:spChg>
        <pc:spChg chg="add mod">
          <ac:chgData name="Christophe JENTA" userId="8d1209f4831e9c53" providerId="LiveId" clId="{904B13E8-5561-4C71-BC7C-B64964A84905}" dt="2025-11-27T07:44:03.774" v="3270" actId="207"/>
          <ac:spMkLst>
            <pc:docMk/>
            <pc:sldMk cId="649132463" sldId="8182"/>
            <ac:spMk id="55" creationId="{B21B90F6-E894-77F9-69CB-8BDEB4B0A72A}"/>
          </ac:spMkLst>
        </pc:spChg>
        <pc:spChg chg="add mod">
          <ac:chgData name="Christophe JENTA" userId="8d1209f4831e9c53" providerId="LiveId" clId="{904B13E8-5561-4C71-BC7C-B64964A84905}" dt="2025-11-27T07:44:53.262" v="3276"/>
          <ac:spMkLst>
            <pc:docMk/>
            <pc:sldMk cId="649132463" sldId="8182"/>
            <ac:spMk id="58" creationId="{8DC1CF6B-43E7-F66B-C6A7-DBF5669294D4}"/>
          </ac:spMkLst>
        </pc:spChg>
        <pc:spChg chg="add mod">
          <ac:chgData name="Christophe JENTA" userId="8d1209f4831e9c53" providerId="LiveId" clId="{904B13E8-5561-4C71-BC7C-B64964A84905}" dt="2025-11-27T07:50:20.467" v="3338" actId="20577"/>
          <ac:spMkLst>
            <pc:docMk/>
            <pc:sldMk cId="649132463" sldId="8182"/>
            <ac:spMk id="60" creationId="{437424AE-D874-BF08-0642-96DFAF7E70FA}"/>
          </ac:spMkLst>
        </pc:spChg>
        <pc:spChg chg="add mod">
          <ac:chgData name="Christophe JENTA" userId="8d1209f4831e9c53" providerId="LiveId" clId="{904B13E8-5561-4C71-BC7C-B64964A84905}" dt="2025-11-27T07:53:55.705" v="3355"/>
          <ac:spMkLst>
            <pc:docMk/>
            <pc:sldMk cId="649132463" sldId="8182"/>
            <ac:spMk id="62" creationId="{DCFE61B8-1C52-95CC-D9E8-AF5AAFD4B3F4}"/>
          </ac:spMkLst>
        </pc:spChg>
        <pc:spChg chg="add mod">
          <ac:chgData name="Christophe JENTA" userId="8d1209f4831e9c53" providerId="LiveId" clId="{904B13E8-5561-4C71-BC7C-B64964A84905}" dt="2025-11-27T08:31:30.092" v="3854"/>
          <ac:spMkLst>
            <pc:docMk/>
            <pc:sldMk cId="649132463" sldId="8182"/>
            <ac:spMk id="63" creationId="{AA2C5CCF-CBCA-7FEB-4E8E-B8D3B6EA7178}"/>
          </ac:spMkLst>
        </pc:spChg>
        <pc:spChg chg="add mod">
          <ac:chgData name="Christophe JENTA" userId="8d1209f4831e9c53" providerId="LiveId" clId="{904B13E8-5561-4C71-BC7C-B64964A84905}" dt="2025-11-27T08:31:30.092" v="3854"/>
          <ac:spMkLst>
            <pc:docMk/>
            <pc:sldMk cId="649132463" sldId="8182"/>
            <ac:spMk id="64" creationId="{FE4C765D-EEC4-BFB3-BA11-471F450CC760}"/>
          </ac:spMkLst>
        </pc:spChg>
        <pc:picChg chg="add mod">
          <ac:chgData name="Christophe JENTA" userId="8d1209f4831e9c53" providerId="LiveId" clId="{904B13E8-5561-4C71-BC7C-B64964A84905}" dt="2025-12-03T14:07:42.330" v="30413"/>
          <ac:picMkLst>
            <pc:docMk/>
            <pc:sldMk cId="649132463" sldId="8182"/>
            <ac:picMk id="7" creationId="{E1416B4C-C443-671E-7134-9B23F8CAEF3E}"/>
          </ac:picMkLst>
        </pc:picChg>
        <pc:picChg chg="mod">
          <ac:chgData name="Christophe JENTA" userId="8d1209f4831e9c53" providerId="LiveId" clId="{904B13E8-5561-4C71-BC7C-B64964A84905}" dt="2025-12-03T14:08:51.176" v="30440" actId="1076"/>
          <ac:picMkLst>
            <pc:docMk/>
            <pc:sldMk cId="649132463" sldId="8182"/>
            <ac:picMk id="13" creationId="{FF240D69-910B-621B-1D1D-62B0DB30FFC0}"/>
          </ac:picMkLst>
        </pc:picChg>
        <pc:picChg chg="add mod">
          <ac:chgData name="Christophe JENTA" userId="8d1209f4831e9c53" providerId="LiveId" clId="{904B13E8-5561-4C71-BC7C-B64964A84905}" dt="2025-12-03T14:20:50.223" v="30748" actId="1076"/>
          <ac:picMkLst>
            <pc:docMk/>
            <pc:sldMk cId="649132463" sldId="8182"/>
            <ac:picMk id="16" creationId="{2D16BE4A-2E9E-1695-A525-BA1B07E8F5D9}"/>
          </ac:picMkLst>
        </pc:picChg>
        <pc:picChg chg="del">
          <ac:chgData name="Christophe JENTA" userId="8d1209f4831e9c53" providerId="LiveId" clId="{904B13E8-5561-4C71-BC7C-B64964A84905}" dt="2025-12-03T14:07:50.843" v="30415" actId="478"/>
          <ac:picMkLst>
            <pc:docMk/>
            <pc:sldMk cId="649132463" sldId="8182"/>
            <ac:picMk id="17" creationId="{CC6094F1-8321-375A-04B2-8DF34BB4F0CD}"/>
          </ac:picMkLst>
        </pc:picChg>
        <pc:picChg chg="del mod">
          <ac:chgData name="Christophe JENTA" userId="8d1209f4831e9c53" providerId="LiveId" clId="{904B13E8-5561-4C71-BC7C-B64964A84905}" dt="2025-12-03T14:07:44.161" v="30414" actId="478"/>
          <ac:picMkLst>
            <pc:docMk/>
            <pc:sldMk cId="649132463" sldId="8182"/>
            <ac:picMk id="18" creationId="{20791DF1-C386-AC0B-4940-FDCDA9CC843B}"/>
          </ac:picMkLst>
        </pc:picChg>
        <pc:cxnChg chg="add del mod">
          <ac:chgData name="Christophe JENTA" userId="8d1209f4831e9c53" providerId="LiveId" clId="{904B13E8-5561-4C71-BC7C-B64964A84905}" dt="2025-12-02T11:32:48.568" v="25729" actId="478"/>
          <ac:cxnSpMkLst>
            <pc:docMk/>
            <pc:sldMk cId="649132463" sldId="8182"/>
            <ac:cxnSpMk id="7" creationId="{5E51113D-0AB9-A18C-1D67-3ABF427986B7}"/>
          </ac:cxnSpMkLst>
        </pc:cxnChg>
        <pc:cxnChg chg="add mod">
          <ac:chgData name="Christophe JENTA" userId="8d1209f4831e9c53" providerId="LiveId" clId="{904B13E8-5561-4C71-BC7C-B64964A84905}" dt="2025-12-03T14:23:57.588" v="30789" actId="1076"/>
          <ac:cxnSpMkLst>
            <pc:docMk/>
            <pc:sldMk cId="649132463" sldId="8182"/>
            <ac:cxnSpMk id="29" creationId="{5C4338DA-93B4-58BF-5D8B-3A10B00D7CC3}"/>
          </ac:cxnSpMkLst>
        </pc:cxnChg>
        <pc:cxnChg chg="del mod">
          <ac:chgData name="Christophe JENTA" userId="8d1209f4831e9c53" providerId="LiveId" clId="{904B13E8-5561-4C71-BC7C-B64964A84905}" dt="2025-12-03T14:20:36.311" v="30745" actId="21"/>
          <ac:cxnSpMkLst>
            <pc:docMk/>
            <pc:sldMk cId="649132463" sldId="8182"/>
            <ac:cxnSpMk id="35" creationId="{5C4338DA-93B4-58BF-5D8B-3A10B00D7CC3}"/>
          </ac:cxnSpMkLst>
        </pc:cxnChg>
        <pc:cxnChg chg="mod">
          <ac:chgData name="Christophe JENTA" userId="8d1209f4831e9c53" providerId="LiveId" clId="{904B13E8-5561-4C71-BC7C-B64964A84905}" dt="2025-12-02T11:32:23.065" v="25724" actId="478"/>
          <ac:cxnSpMkLst>
            <pc:docMk/>
            <pc:sldMk cId="649132463" sldId="8182"/>
            <ac:cxnSpMk id="50" creationId="{299E3BF1-7EA5-A7E2-7380-4F7D49043AFF}"/>
          </ac:cxnSpMkLst>
        </pc:cxnChg>
        <pc:cxnChg chg="add mod">
          <ac:chgData name="Christophe JENTA" userId="8d1209f4831e9c53" providerId="LiveId" clId="{904B13E8-5561-4C71-BC7C-B64964A84905}" dt="2025-11-27T07:33:19.944" v="3196"/>
          <ac:cxnSpMkLst>
            <pc:docMk/>
            <pc:sldMk cId="649132463" sldId="8182"/>
            <ac:cxnSpMk id="52" creationId="{370647CC-F252-8453-5651-006A0162857A}"/>
          </ac:cxnSpMkLst>
        </pc:cxnChg>
        <pc:cxnChg chg="mod">
          <ac:chgData name="Christophe JENTA" userId="8d1209f4831e9c53" providerId="LiveId" clId="{904B13E8-5561-4C71-BC7C-B64964A84905}" dt="2025-12-02T11:32:41.907" v="25726" actId="478"/>
          <ac:cxnSpMkLst>
            <pc:docMk/>
            <pc:sldMk cId="649132463" sldId="8182"/>
            <ac:cxnSpMk id="53" creationId="{A95CC8EA-0F6E-C6F7-C59E-C1E9F9DFAF66}"/>
          </ac:cxnSpMkLst>
        </pc:cxnChg>
        <pc:cxnChg chg="mod">
          <ac:chgData name="Christophe JENTA" userId="8d1209f4831e9c53" providerId="LiveId" clId="{904B13E8-5561-4C71-BC7C-B64964A84905}" dt="2025-11-27T07:44:12.612" v="3271" actId="14100"/>
          <ac:cxnSpMkLst>
            <pc:docMk/>
            <pc:sldMk cId="649132463" sldId="8182"/>
            <ac:cxnSpMk id="101" creationId="{A9CB3D87-8374-E5FE-71F2-4A71EC9C7DCF}"/>
          </ac:cxnSpMkLst>
        </pc:cxnChg>
        <pc:cxnChg chg="mod">
          <ac:chgData name="Christophe JENTA" userId="8d1209f4831e9c53" providerId="LiveId" clId="{904B13E8-5561-4C71-BC7C-B64964A84905}" dt="2025-11-27T07:50:11.993" v="3335" actId="478"/>
          <ac:cxnSpMkLst>
            <pc:docMk/>
            <pc:sldMk cId="649132463" sldId="8182"/>
            <ac:cxnSpMk id="136" creationId="{58BBDB96-A720-ACB5-75DF-2E15BCFD1DF9}"/>
          </ac:cxnSpMkLst>
        </pc:cxnChg>
      </pc:sldChg>
      <pc:sldChg chg="addSp delSp modSp mod">
        <pc:chgData name="Christophe JENTA" userId="8d1209f4831e9c53" providerId="LiveId" clId="{904B13E8-5561-4C71-BC7C-B64964A84905}" dt="2025-12-02T11:33:26.790" v="25783" actId="6549"/>
        <pc:sldMkLst>
          <pc:docMk/>
          <pc:sldMk cId="2844699990" sldId="8183"/>
        </pc:sldMkLst>
        <pc:spChg chg="mod">
          <ac:chgData name="Christophe JENTA" userId="8d1209f4831e9c53" providerId="LiveId" clId="{904B13E8-5561-4C71-BC7C-B64964A84905}" dt="2025-11-27T08:02:47.748" v="3432"/>
          <ac:spMkLst>
            <pc:docMk/>
            <pc:sldMk cId="2844699990" sldId="8183"/>
            <ac:spMk id="2" creationId="{7BF3AC91-B20E-6C74-8B4D-B25639B61FFB}"/>
          </ac:spMkLst>
        </pc:spChg>
        <pc:spChg chg="add del mod">
          <ac:chgData name="Christophe JENTA" userId="8d1209f4831e9c53" providerId="LiveId" clId="{904B13E8-5561-4C71-BC7C-B64964A84905}" dt="2025-12-02T11:30:07.147" v="25692" actId="478"/>
          <ac:spMkLst>
            <pc:docMk/>
            <pc:sldMk cId="2844699990" sldId="8183"/>
            <ac:spMk id="4" creationId="{810F7531-C4E9-BC78-19CF-78D7828E66FE}"/>
          </ac:spMkLst>
        </pc:spChg>
        <pc:spChg chg="mod">
          <ac:chgData name="Christophe JENTA" userId="8d1209f4831e9c53" providerId="LiveId" clId="{904B13E8-5561-4C71-BC7C-B64964A84905}" dt="2025-12-02T11:33:26.790" v="25783" actId="6549"/>
          <ac:spMkLst>
            <pc:docMk/>
            <pc:sldMk cId="2844699990" sldId="818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1-27T07:27:36.105" v="3140"/>
          <ac:spMkLst>
            <pc:docMk/>
            <pc:sldMk cId="2844699990" sldId="8183"/>
            <ac:spMk id="7" creationId="{3D7BE58F-39A9-FC4A-A23A-23E6159A0617}"/>
          </ac:spMkLst>
        </pc:spChg>
        <pc:spChg chg="add mod">
          <ac:chgData name="Christophe JENTA" userId="8d1209f4831e9c53" providerId="LiveId" clId="{904B13E8-5561-4C71-BC7C-B64964A84905}" dt="2025-12-02T11:30:31.507" v="25696" actId="207"/>
          <ac:spMkLst>
            <pc:docMk/>
            <pc:sldMk cId="2844699990" sldId="8183"/>
            <ac:spMk id="8" creationId="{1B205A78-C451-657A-E3D0-ED05CBEF9673}"/>
          </ac:spMkLst>
        </pc:spChg>
        <pc:spChg chg="add del mod">
          <ac:chgData name="Christophe JENTA" userId="8d1209f4831e9c53" providerId="LiveId" clId="{904B13E8-5561-4C71-BC7C-B64964A84905}" dt="2025-12-02T11:30:18.157" v="25694" actId="478"/>
          <ac:spMkLst>
            <pc:docMk/>
            <pc:sldMk cId="2844699990" sldId="8183"/>
            <ac:spMk id="9" creationId="{4A34C30C-35A2-98B5-43E2-0EFC0E41085D}"/>
          </ac:spMkLst>
        </pc:spChg>
        <pc:spChg chg="add mod">
          <ac:chgData name="Christophe JENTA" userId="8d1209f4831e9c53" providerId="LiveId" clId="{904B13E8-5561-4C71-BC7C-B64964A84905}" dt="2025-11-27T07:28:12.165" v="3143"/>
          <ac:spMkLst>
            <pc:docMk/>
            <pc:sldMk cId="2844699990" sldId="8183"/>
            <ac:spMk id="11" creationId="{77EC68A7-DCB6-BE8E-AFBB-AFF47B8C5C56}"/>
          </ac:spMkLst>
        </pc:spChg>
        <pc:spChg chg="add mod">
          <ac:chgData name="Christophe JENTA" userId="8d1209f4831e9c53" providerId="LiveId" clId="{904B13E8-5561-4C71-BC7C-B64964A84905}" dt="2025-11-27T07:28:12.165" v="3143"/>
          <ac:spMkLst>
            <pc:docMk/>
            <pc:sldMk cId="2844699990" sldId="8183"/>
            <ac:spMk id="14" creationId="{03122E96-76F4-977C-D101-DFDC3A64C04B}"/>
          </ac:spMkLst>
        </pc:spChg>
        <pc:spChg chg="add mod">
          <ac:chgData name="Christophe JENTA" userId="8d1209f4831e9c53" providerId="LiveId" clId="{904B13E8-5561-4C71-BC7C-B64964A84905}" dt="2025-11-27T07:28:12.165" v="3143"/>
          <ac:spMkLst>
            <pc:docMk/>
            <pc:sldMk cId="2844699990" sldId="8183"/>
            <ac:spMk id="15" creationId="{C39AE53D-3A21-5ED7-16F8-C432283E9A53}"/>
          </ac:spMkLst>
        </pc:spChg>
        <pc:spChg chg="add mod">
          <ac:chgData name="Christophe JENTA" userId="8d1209f4831e9c53" providerId="LiveId" clId="{904B13E8-5561-4C71-BC7C-B64964A84905}" dt="2025-11-27T07:30:01.880" v="3163" actId="1076"/>
          <ac:spMkLst>
            <pc:docMk/>
            <pc:sldMk cId="2844699990" sldId="8183"/>
            <ac:spMk id="17" creationId="{515C5BB7-8F43-B5F3-5A21-15F5BBC155AB}"/>
          </ac:spMkLst>
        </pc:spChg>
        <pc:spChg chg="add mod">
          <ac:chgData name="Christophe JENTA" userId="8d1209f4831e9c53" providerId="LiveId" clId="{904B13E8-5561-4C71-BC7C-B64964A84905}" dt="2025-11-27T07:44:56.915" v="3278"/>
          <ac:spMkLst>
            <pc:docMk/>
            <pc:sldMk cId="2844699990" sldId="8183"/>
            <ac:spMk id="18" creationId="{7929AF00-BFF0-8CF1-E3B5-B81BFC6BA88B}"/>
          </ac:spMkLst>
        </pc:spChg>
        <pc:spChg chg="add mod">
          <ac:chgData name="Christophe JENTA" userId="8d1209f4831e9c53" providerId="LiveId" clId="{904B13E8-5561-4C71-BC7C-B64964A84905}" dt="2025-11-27T07:51:45.155" v="3344" actId="1076"/>
          <ac:spMkLst>
            <pc:docMk/>
            <pc:sldMk cId="2844699990" sldId="8183"/>
            <ac:spMk id="19" creationId="{5EDC8A7A-16E1-116C-74CB-F56D9E79F7DE}"/>
          </ac:spMkLst>
        </pc:spChg>
        <pc:spChg chg="add mod">
          <ac:chgData name="Christophe JENTA" userId="8d1209f4831e9c53" providerId="LiveId" clId="{904B13E8-5561-4C71-BC7C-B64964A84905}" dt="2025-12-02T11:30:20.267" v="25695"/>
          <ac:spMkLst>
            <pc:docMk/>
            <pc:sldMk cId="2844699990" sldId="8183"/>
            <ac:spMk id="20" creationId="{79A709EA-87AC-85CB-F43E-C9A94A64D395}"/>
          </ac:spMkLst>
        </pc:spChg>
        <pc:spChg chg="add mod">
          <ac:chgData name="Christophe JENTA" userId="8d1209f4831e9c53" providerId="LiveId" clId="{904B13E8-5561-4C71-BC7C-B64964A84905}" dt="2025-11-27T08:31:35.281" v="3856"/>
          <ac:spMkLst>
            <pc:docMk/>
            <pc:sldMk cId="2844699990" sldId="8183"/>
            <ac:spMk id="21" creationId="{C48D038B-0ED0-6F94-9302-B2DD7C1F2F63}"/>
          </ac:spMkLst>
        </pc:spChg>
        <pc:spChg chg="add mod">
          <ac:chgData name="Christophe JENTA" userId="8d1209f4831e9c53" providerId="LiveId" clId="{904B13E8-5561-4C71-BC7C-B64964A84905}" dt="2025-11-27T08:31:35.281" v="3856"/>
          <ac:spMkLst>
            <pc:docMk/>
            <pc:sldMk cId="2844699990" sldId="8183"/>
            <ac:spMk id="27" creationId="{BB8837B5-AAC9-CF11-B4DF-D371D27D13DA}"/>
          </ac:spMkLst>
        </pc:spChg>
        <pc:spChg chg="del mod">
          <ac:chgData name="Christophe JENTA" userId="8d1209f4831e9c53" providerId="LiveId" clId="{904B13E8-5561-4C71-BC7C-B64964A84905}" dt="2025-12-02T11:29:49.702" v="25690" actId="478"/>
          <ac:spMkLst>
            <pc:docMk/>
            <pc:sldMk cId="2844699990" sldId="8183"/>
            <ac:spMk id="60" creationId="{CB733453-E83D-732D-5EA5-A96DD907AAA3}"/>
          </ac:spMkLst>
        </pc:spChg>
        <pc:cxnChg chg="mod">
          <ac:chgData name="Christophe JENTA" userId="8d1209f4831e9c53" providerId="LiveId" clId="{904B13E8-5561-4C71-BC7C-B64964A84905}" dt="2025-11-27T07:51:38.400" v="3343" actId="478"/>
          <ac:cxnSpMkLst>
            <pc:docMk/>
            <pc:sldMk cId="2844699990" sldId="8183"/>
            <ac:cxnSpMk id="59" creationId="{9334081D-4144-F733-64BC-978EFF86FDC3}"/>
          </ac:cxnSpMkLst>
        </pc:cxnChg>
      </pc:sldChg>
      <pc:sldChg chg="addSp delSp modSp mod">
        <pc:chgData name="Christophe JENTA" userId="8d1209f4831e9c53" providerId="LiveId" clId="{904B13E8-5561-4C71-BC7C-B64964A84905}" dt="2025-12-03T14:32:20.880" v="30821" actId="20577"/>
        <pc:sldMkLst>
          <pc:docMk/>
          <pc:sldMk cId="277488871" sldId="8184"/>
        </pc:sldMkLst>
        <pc:spChg chg="mod">
          <ac:chgData name="Christophe JENTA" userId="8d1209f4831e9c53" providerId="LiveId" clId="{904B13E8-5561-4C71-BC7C-B64964A84905}" dt="2025-11-27T08:02:44.964" v="3431"/>
          <ac:spMkLst>
            <pc:docMk/>
            <pc:sldMk cId="277488871" sldId="8184"/>
            <ac:spMk id="2" creationId="{63124ADE-CB55-9E8F-6FCE-47063BB8276E}"/>
          </ac:spMkLst>
        </pc:spChg>
        <pc:spChg chg="mod">
          <ac:chgData name="Christophe JENTA" userId="8d1209f4831e9c53" providerId="LiveId" clId="{904B13E8-5561-4C71-BC7C-B64964A84905}" dt="2025-12-03T14:32:20.880" v="30821" actId="20577"/>
          <ac:spMkLst>
            <pc:docMk/>
            <pc:sldMk cId="277488871" sldId="8184"/>
            <ac:spMk id="5" creationId="{F94D411E-C757-79DD-2380-DB04C404BC02}"/>
          </ac:spMkLst>
        </pc:spChg>
        <pc:spChg chg="add mod">
          <ac:chgData name="Christophe JENTA" userId="8d1209f4831e9c53" providerId="LiveId" clId="{904B13E8-5561-4C71-BC7C-B64964A84905}" dt="2025-11-27T07:29:32.679" v="3157" actId="1076"/>
          <ac:spMkLst>
            <pc:docMk/>
            <pc:sldMk cId="277488871" sldId="8184"/>
            <ac:spMk id="7" creationId="{34A8D1EB-FD95-38E5-AA4C-54D9128D1CCE}"/>
          </ac:spMkLst>
        </pc:spChg>
        <pc:spChg chg="add mod">
          <ac:chgData name="Christophe JENTA" userId="8d1209f4831e9c53" providerId="LiveId" clId="{904B13E8-5561-4C71-BC7C-B64964A84905}" dt="2025-11-27T07:28:27.133" v="3146"/>
          <ac:spMkLst>
            <pc:docMk/>
            <pc:sldMk cId="277488871" sldId="8184"/>
            <ac:spMk id="8" creationId="{89BA9226-9ACE-0CC0-7483-13BB31A7500F}"/>
          </ac:spMkLst>
        </pc:spChg>
        <pc:spChg chg="add mod">
          <ac:chgData name="Christophe JENTA" userId="8d1209f4831e9c53" providerId="LiveId" clId="{904B13E8-5561-4C71-BC7C-B64964A84905}" dt="2025-11-27T07:28:27.133" v="3146"/>
          <ac:spMkLst>
            <pc:docMk/>
            <pc:sldMk cId="277488871" sldId="8184"/>
            <ac:spMk id="9" creationId="{A2246DD0-55D4-39AE-908C-B71956400331}"/>
          </ac:spMkLst>
        </pc:spChg>
        <pc:spChg chg="add del">
          <ac:chgData name="Christophe JENTA" userId="8d1209f4831e9c53" providerId="LiveId" clId="{904B13E8-5561-4C71-BC7C-B64964A84905}" dt="2025-12-03T13:45:16.792" v="30028" actId="22"/>
          <ac:spMkLst>
            <pc:docMk/>
            <pc:sldMk cId="277488871" sldId="8184"/>
            <ac:spMk id="13" creationId="{6ECA3F9C-8BBE-40F5-E9C1-165243930396}"/>
          </ac:spMkLst>
        </pc:spChg>
        <pc:spChg chg="add mod">
          <ac:chgData name="Christophe JENTA" userId="8d1209f4831e9c53" providerId="LiveId" clId="{904B13E8-5561-4C71-BC7C-B64964A84905}" dt="2025-11-27T07:28:27.133" v="3146"/>
          <ac:spMkLst>
            <pc:docMk/>
            <pc:sldMk cId="277488871" sldId="8184"/>
            <ac:spMk id="14" creationId="{FF37571A-F044-A971-0C70-A1B7778D6887}"/>
          </ac:spMkLst>
        </pc:spChg>
        <pc:spChg chg="add mod">
          <ac:chgData name="Christophe JENTA" userId="8d1209f4831e9c53" providerId="LiveId" clId="{904B13E8-5561-4C71-BC7C-B64964A84905}" dt="2025-11-27T07:29:02.108" v="3149"/>
          <ac:spMkLst>
            <pc:docMk/>
            <pc:sldMk cId="277488871" sldId="8184"/>
            <ac:spMk id="15" creationId="{5C22A965-B952-2345-308D-57D108A7A0CE}"/>
          </ac:spMkLst>
        </pc:spChg>
        <pc:spChg chg="add mod">
          <ac:chgData name="Christophe JENTA" userId="8d1209f4831e9c53" providerId="LiveId" clId="{904B13E8-5561-4C71-BC7C-B64964A84905}" dt="2025-11-27T07:29:39.643" v="3159" actId="1076"/>
          <ac:spMkLst>
            <pc:docMk/>
            <pc:sldMk cId="277488871" sldId="8184"/>
            <ac:spMk id="17" creationId="{7896DE57-4A4E-2AE1-9303-DA0ED3B5745D}"/>
          </ac:spMkLst>
        </pc:spChg>
        <pc:spChg chg="add mod">
          <ac:chgData name="Christophe JENTA" userId="8d1209f4831e9c53" providerId="LiveId" clId="{904B13E8-5561-4C71-BC7C-B64964A84905}" dt="2025-11-27T07:39:01.399" v="3228"/>
          <ac:spMkLst>
            <pc:docMk/>
            <pc:sldMk cId="277488871" sldId="8184"/>
            <ac:spMk id="19" creationId="{1D0CADA5-F7E0-C730-D9D9-77888AC025E7}"/>
          </ac:spMkLst>
        </pc:spChg>
        <pc:spChg chg="add mod">
          <ac:chgData name="Christophe JENTA" userId="8d1209f4831e9c53" providerId="LiveId" clId="{904B13E8-5561-4C71-BC7C-B64964A84905}" dt="2025-11-27T07:45:01.710" v="3280"/>
          <ac:spMkLst>
            <pc:docMk/>
            <pc:sldMk cId="277488871" sldId="8184"/>
            <ac:spMk id="20" creationId="{4BBB3D41-A1D1-9EA5-A45A-7E3BE9F3B221}"/>
          </ac:spMkLst>
        </pc:spChg>
        <pc:spChg chg="add mod">
          <ac:chgData name="Christophe JENTA" userId="8d1209f4831e9c53" providerId="LiveId" clId="{904B13E8-5561-4C71-BC7C-B64964A84905}" dt="2025-11-27T07:56:20.403" v="3371" actId="1076"/>
          <ac:spMkLst>
            <pc:docMk/>
            <pc:sldMk cId="277488871" sldId="8184"/>
            <ac:spMk id="27" creationId="{59108ABE-C995-B18D-B48D-8E21887C6DE1}"/>
          </ac:spMkLst>
        </pc:spChg>
        <pc:spChg chg="add mod">
          <ac:chgData name="Christophe JENTA" userId="8d1209f4831e9c53" providerId="LiveId" clId="{904B13E8-5561-4C71-BC7C-B64964A84905}" dt="2025-11-27T07:56:38.163" v="3375" actId="1076"/>
          <ac:spMkLst>
            <pc:docMk/>
            <pc:sldMk cId="277488871" sldId="8184"/>
            <ac:spMk id="28" creationId="{2D67294C-B393-B86A-A607-677FE90FF681}"/>
          </ac:spMkLst>
        </pc:spChg>
        <pc:spChg chg="add mod">
          <ac:chgData name="Christophe JENTA" userId="8d1209f4831e9c53" providerId="LiveId" clId="{904B13E8-5561-4C71-BC7C-B64964A84905}" dt="2025-11-27T08:31:46.217" v="3858"/>
          <ac:spMkLst>
            <pc:docMk/>
            <pc:sldMk cId="277488871" sldId="8184"/>
            <ac:spMk id="31" creationId="{0A65C13B-E219-E00F-BEC5-EF1E5F87111E}"/>
          </ac:spMkLst>
        </pc:spChg>
        <pc:spChg chg="add mod">
          <ac:chgData name="Christophe JENTA" userId="8d1209f4831e9c53" providerId="LiveId" clId="{904B13E8-5561-4C71-BC7C-B64964A84905}" dt="2025-11-27T08:31:46.217" v="3858"/>
          <ac:spMkLst>
            <pc:docMk/>
            <pc:sldMk cId="277488871" sldId="8184"/>
            <ac:spMk id="34" creationId="{A7C5BBAF-9DB2-70CA-86A9-71B1D8E4B55C}"/>
          </ac:spMkLst>
        </pc:spChg>
        <pc:picChg chg="add mod">
          <ac:chgData name="Christophe JENTA" userId="8d1209f4831e9c53" providerId="LiveId" clId="{904B13E8-5561-4C71-BC7C-B64964A84905}" dt="2025-12-03T13:45:36.740" v="30036" actId="14100"/>
          <ac:picMkLst>
            <pc:docMk/>
            <pc:sldMk cId="277488871" sldId="8184"/>
            <ac:picMk id="29" creationId="{2D8AFBBD-5315-25D2-80B8-F76404E2EA56}"/>
          </ac:picMkLst>
        </pc:picChg>
        <pc:picChg chg="mod">
          <ac:chgData name="Christophe JENTA" userId="8d1209f4831e9c53" providerId="LiveId" clId="{904B13E8-5561-4C71-BC7C-B64964A84905}" dt="2025-12-03T14:31:19.765" v="30816" actId="1076"/>
          <ac:picMkLst>
            <pc:docMk/>
            <pc:sldMk cId="277488871" sldId="8184"/>
            <ac:picMk id="123" creationId="{C06F536C-11F4-3027-45E6-B44EF4EEAF6B}"/>
          </ac:picMkLst>
        </pc:picChg>
        <pc:cxnChg chg="add mod">
          <ac:chgData name="Christophe JENTA" userId="8d1209f4831e9c53" providerId="LiveId" clId="{904B13E8-5561-4C71-BC7C-B64964A84905}" dt="2025-11-27T07:34:56.687" v="3202"/>
          <ac:cxnSpMkLst>
            <pc:docMk/>
            <pc:sldMk cId="277488871" sldId="8184"/>
            <ac:cxnSpMk id="18" creationId="{5F90F7FC-C1E7-3CF8-93C2-3E48C2723F42}"/>
          </ac:cxnSpMkLst>
        </pc:cxnChg>
        <pc:cxnChg chg="mod">
          <ac:chgData name="Christophe JENTA" userId="8d1209f4831e9c53" providerId="LiveId" clId="{904B13E8-5561-4C71-BC7C-B64964A84905}" dt="2025-11-27T07:56:46.814" v="3376" actId="14100"/>
          <ac:cxnSpMkLst>
            <pc:docMk/>
            <pc:sldMk cId="277488871" sldId="8184"/>
            <ac:cxnSpMk id="115" creationId="{FDB42324-7E23-AFFF-93C3-53930FE8E045}"/>
          </ac:cxnSpMkLst>
        </pc:cxnChg>
      </pc:sldChg>
      <pc:sldChg chg="addSp delSp modSp del mod">
        <pc:chgData name="Christophe JENTA" userId="8d1209f4831e9c53" providerId="LiveId" clId="{904B13E8-5561-4C71-BC7C-B64964A84905}" dt="2025-12-03T15:12:58.239" v="31266" actId="47"/>
        <pc:sldMkLst>
          <pc:docMk/>
          <pc:sldMk cId="2267424059" sldId="8185"/>
        </pc:sldMkLst>
        <pc:spChg chg="mod">
          <ac:chgData name="Christophe JENTA" userId="8d1209f4831e9c53" providerId="LiveId" clId="{904B13E8-5561-4C71-BC7C-B64964A84905}" dt="2025-12-02T11:56:48.596" v="26113" actId="6549"/>
          <ac:spMkLst>
            <pc:docMk/>
            <pc:sldMk cId="2267424059" sldId="8185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58:56.039" v="27192" actId="207"/>
          <ac:spMkLst>
            <pc:docMk/>
            <pc:sldMk cId="2267424059" sldId="8185"/>
            <ac:spMk id="7" creationId="{E52A64FB-B300-618D-41CD-BD1CE75732B4}"/>
          </ac:spMkLst>
        </pc:spChg>
      </pc:sldChg>
      <pc:sldChg chg="modSp del mod">
        <pc:chgData name="Christophe JENTA" userId="8d1209f4831e9c53" providerId="LiveId" clId="{904B13E8-5561-4C71-BC7C-B64964A84905}" dt="2025-12-03T15:12:39.669" v="31261" actId="47"/>
        <pc:sldMkLst>
          <pc:docMk/>
          <pc:sldMk cId="2410210939" sldId="8189"/>
        </pc:sldMkLst>
        <pc:spChg chg="mod">
          <ac:chgData name="Christophe JENTA" userId="8d1209f4831e9c53" providerId="LiveId" clId="{904B13E8-5561-4C71-BC7C-B64964A84905}" dt="2025-12-03T14:49:51.363" v="31255" actId="20577"/>
          <ac:spMkLst>
            <pc:docMk/>
            <pc:sldMk cId="2410210939" sldId="8189"/>
            <ac:spMk id="5" creationId="{FEF84AB8-6EC3-4F32-B8A5-2E2137CA6833}"/>
          </ac:spMkLst>
        </pc:spChg>
      </pc:sldChg>
      <pc:sldChg chg="del">
        <pc:chgData name="Christophe JENTA" userId="8d1209f4831e9c53" providerId="LiveId" clId="{904B13E8-5561-4C71-BC7C-B64964A84905}" dt="2025-12-03T15:12:22.870" v="31260" actId="47"/>
        <pc:sldMkLst>
          <pc:docMk/>
          <pc:sldMk cId="968130064" sldId="8190"/>
        </pc:sldMkLst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3969928966" sldId="8197"/>
        </pc:sldMkLst>
        <pc:spChg chg="mod">
          <ac:chgData name="Christophe JENTA" userId="8d1209f4831e9c53" providerId="LiveId" clId="{904B13E8-5561-4C71-BC7C-B64964A84905}" dt="2025-12-03T07:17:56.463" v="27480" actId="20577"/>
          <ac:spMkLst>
            <pc:docMk/>
            <pc:sldMk cId="3969928966" sldId="8197"/>
            <ac:spMk id="4" creationId="{B2059DE4-5C53-5F9C-45B2-B2CDBCB80BF3}"/>
          </ac:spMkLst>
        </pc:spChg>
        <pc:spChg chg="mod">
          <ac:chgData name="Christophe JENTA" userId="8d1209f4831e9c53" providerId="LiveId" clId="{904B13E8-5561-4C71-BC7C-B64964A84905}" dt="2025-12-02T07:57:53.302" v="22770" actId="207"/>
          <ac:spMkLst>
            <pc:docMk/>
            <pc:sldMk cId="3969928966" sldId="8197"/>
            <ac:spMk id="70" creationId="{94129756-7A10-C52B-A4FB-35C091207A32}"/>
          </ac:spMkLst>
        </pc:spChg>
        <pc:cxnChg chg="add mod">
          <ac:chgData name="Christophe JENTA" userId="8d1209f4831e9c53" providerId="LiveId" clId="{904B13E8-5561-4C71-BC7C-B64964A84905}" dt="2025-12-03T07:10:59.964" v="27424" actId="1076"/>
          <ac:cxnSpMkLst>
            <pc:docMk/>
            <pc:sldMk cId="3969928966" sldId="8197"/>
            <ac:cxnSpMk id="9" creationId="{E1AEEB4D-E2EE-8092-0A33-7DCFC38512DF}"/>
          </ac:cxnSpMkLst>
        </pc:cxnChg>
      </pc:sldChg>
      <pc:sldChg chg="addSp delSp modSp del mod">
        <pc:chgData name="Christophe JENTA" userId="8d1209f4831e9c53" providerId="LiveId" clId="{904B13E8-5561-4C71-BC7C-B64964A84905}" dt="2025-12-03T15:12:57.753" v="31264" actId="47"/>
        <pc:sldMkLst>
          <pc:docMk/>
          <pc:sldMk cId="1738193680" sldId="8199"/>
        </pc:sldMkLst>
        <pc:spChg chg="mod">
          <ac:chgData name="Christophe JENTA" userId="8d1209f4831e9c53" providerId="LiveId" clId="{904B13E8-5561-4C71-BC7C-B64964A84905}" dt="2025-12-02T13:04:58.187" v="27285" actId="207"/>
          <ac:spMkLst>
            <pc:docMk/>
            <pc:sldMk cId="1738193680" sldId="8199"/>
            <ac:spMk id="3" creationId="{72263E0C-3DB1-85EC-F579-7778106D7D8A}"/>
          </ac:spMkLst>
        </pc:spChg>
        <pc:spChg chg="mod">
          <ac:chgData name="Christophe JENTA" userId="8d1209f4831e9c53" providerId="LiveId" clId="{904B13E8-5561-4C71-BC7C-B64964A84905}" dt="2025-12-03T14:43:12.158" v="30928" actId="115"/>
          <ac:spMkLst>
            <pc:docMk/>
            <pc:sldMk cId="1738193680" sldId="8199"/>
            <ac:spMk id="4" creationId="{B2059DE4-5C53-5F9C-45B2-B2CDBCB80BF3}"/>
          </ac:spMkLst>
        </pc:spChg>
        <pc:spChg chg="del mod">
          <ac:chgData name="Christophe JENTA" userId="8d1209f4831e9c53" providerId="LiveId" clId="{904B13E8-5561-4C71-BC7C-B64964A84905}" dt="2025-12-02T13:03:57.360" v="27279" actId="478"/>
          <ac:spMkLst>
            <pc:docMk/>
            <pc:sldMk cId="1738193680" sldId="8199"/>
            <ac:spMk id="9" creationId="{49C2C41C-B3FA-C578-3D39-F848C9C32024}"/>
          </ac:spMkLst>
        </pc:spChg>
        <pc:spChg chg="add mod">
          <ac:chgData name="Christophe JENTA" userId="8d1209f4831e9c53" providerId="LiveId" clId="{904B13E8-5561-4C71-BC7C-B64964A84905}" dt="2025-12-03T14:42:21.760" v="30915" actId="1076"/>
          <ac:spMkLst>
            <pc:docMk/>
            <pc:sldMk cId="1738193680" sldId="8199"/>
            <ac:spMk id="9" creationId="{86A22B52-5FB8-A76D-05A7-EDAB03A3D9E6}"/>
          </ac:spMkLst>
        </pc:spChg>
        <pc:spChg chg="mod">
          <ac:chgData name="Christophe JENTA" userId="8d1209f4831e9c53" providerId="LiveId" clId="{904B13E8-5561-4C71-BC7C-B64964A84905}" dt="2025-12-02T12:18:27.288" v="26425" actId="207"/>
          <ac:spMkLst>
            <pc:docMk/>
            <pc:sldMk cId="1738193680" sldId="8199"/>
            <ac:spMk id="10" creationId="{AC1CCD76-488A-F0A0-2F8C-D43E71BDA861}"/>
          </ac:spMkLst>
        </pc:spChg>
        <pc:spChg chg="mod">
          <ac:chgData name="Christophe JENTA" userId="8d1209f4831e9c53" providerId="LiveId" clId="{904B13E8-5561-4C71-BC7C-B64964A84905}" dt="2025-12-02T12:13:46.255" v="26399" actId="207"/>
          <ac:spMkLst>
            <pc:docMk/>
            <pc:sldMk cId="1738193680" sldId="8199"/>
            <ac:spMk id="39" creationId="{C45EE29B-179A-A702-663D-49FFCC4E173C}"/>
          </ac:spMkLst>
        </pc:spChg>
        <pc:spChg chg="mod">
          <ac:chgData name="Christophe JENTA" userId="8d1209f4831e9c53" providerId="LiveId" clId="{904B13E8-5561-4C71-BC7C-B64964A84905}" dt="2025-12-02T12:14:54.454" v="26401" actId="207"/>
          <ac:spMkLst>
            <pc:docMk/>
            <pc:sldMk cId="1738193680" sldId="8199"/>
            <ac:spMk id="45" creationId="{533376F1-FA71-2F67-E985-9CC2DB4E56F8}"/>
          </ac:spMkLst>
        </pc:spChg>
        <pc:spChg chg="mod">
          <ac:chgData name="Christophe JENTA" userId="8d1209f4831e9c53" providerId="LiveId" clId="{904B13E8-5561-4C71-BC7C-B64964A84905}" dt="2025-12-02T12:13:34.339" v="26397" actId="207"/>
          <ac:spMkLst>
            <pc:docMk/>
            <pc:sldMk cId="1738193680" sldId="8199"/>
            <ac:spMk id="47" creationId="{370E11BF-AD5C-1777-005E-B26798FEB73B}"/>
          </ac:spMkLst>
        </pc:spChg>
        <pc:spChg chg="del">
          <ac:chgData name="Christophe JENTA" userId="8d1209f4831e9c53" providerId="LiveId" clId="{904B13E8-5561-4C71-BC7C-B64964A84905}" dt="2025-12-03T14:42:24.010" v="30916" actId="478"/>
          <ac:spMkLst>
            <pc:docMk/>
            <pc:sldMk cId="1738193680" sldId="8199"/>
            <ac:spMk id="49" creationId="{DBCA69FB-BF50-44C7-AF0D-AE3BD71F1463}"/>
          </ac:spMkLst>
        </pc:spChg>
        <pc:spChg chg="add mod">
          <ac:chgData name="Christophe JENTA" userId="8d1209f4831e9c53" providerId="LiveId" clId="{904B13E8-5561-4C71-BC7C-B64964A84905}" dt="2025-12-02T12:55:28.309" v="27116"/>
          <ac:spMkLst>
            <pc:docMk/>
            <pc:sldMk cId="1738193680" sldId="8199"/>
            <ac:spMk id="52" creationId="{42C21149-CE3F-A95E-8614-FBAF1C6BC5E9}"/>
          </ac:spMkLst>
        </pc:spChg>
        <pc:spChg chg="add mod">
          <ac:chgData name="Christophe JENTA" userId="8d1209f4831e9c53" providerId="LiveId" clId="{904B13E8-5561-4C71-BC7C-B64964A84905}" dt="2025-12-02T12:55:45.379" v="27118"/>
          <ac:spMkLst>
            <pc:docMk/>
            <pc:sldMk cId="1738193680" sldId="8199"/>
            <ac:spMk id="54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55:55.854" v="27120"/>
          <ac:spMkLst>
            <pc:docMk/>
            <pc:sldMk cId="1738193680" sldId="8199"/>
            <ac:spMk id="55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2T12:56:04.243" v="27122"/>
          <ac:spMkLst>
            <pc:docMk/>
            <pc:sldMk cId="1738193680" sldId="8199"/>
            <ac:spMk id="66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6:12.793" v="27124"/>
          <ac:spMkLst>
            <pc:docMk/>
            <pc:sldMk cId="1738193680" sldId="8199"/>
            <ac:spMk id="71" creationId="{887CA887-6C4B-4AAC-466B-5F33DA315B58}"/>
          </ac:spMkLst>
        </pc:spChg>
        <pc:spChg chg="add mod">
          <ac:chgData name="Christophe JENTA" userId="8d1209f4831e9c53" providerId="LiveId" clId="{904B13E8-5561-4C71-BC7C-B64964A84905}" dt="2025-12-02T12:56:25.611" v="27126"/>
          <ac:spMkLst>
            <pc:docMk/>
            <pc:sldMk cId="1738193680" sldId="8199"/>
            <ac:spMk id="72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3:04:54.523" v="27284" actId="207"/>
          <ac:spMkLst>
            <pc:docMk/>
            <pc:sldMk cId="1738193680" sldId="8199"/>
            <ac:spMk id="73" creationId="{17E3C827-E5E1-F681-F3F6-107D54350A1B}"/>
          </ac:spMkLst>
        </pc:spChg>
        <pc:spChg chg="add mod">
          <ac:chgData name="Christophe JENTA" userId="8d1209f4831e9c53" providerId="LiveId" clId="{904B13E8-5561-4C71-BC7C-B64964A84905}" dt="2025-12-02T12:56:40.730" v="27130"/>
          <ac:spMkLst>
            <pc:docMk/>
            <pc:sldMk cId="1738193680" sldId="8199"/>
            <ac:spMk id="74" creationId="{2A405989-6E00-A7E8-1468-50F083599681}"/>
          </ac:spMkLst>
        </pc:spChg>
        <pc:spChg chg="add del mod">
          <ac:chgData name="Christophe JENTA" userId="8d1209f4831e9c53" providerId="LiveId" clId="{904B13E8-5561-4C71-BC7C-B64964A84905}" dt="2025-12-02T12:58:23.540" v="27190" actId="478"/>
          <ac:spMkLst>
            <pc:docMk/>
            <pc:sldMk cId="1738193680" sldId="8199"/>
            <ac:spMk id="75" creationId="{AC1DF4D9-556C-F47D-8DD6-38814A1976F2}"/>
          </ac:spMkLst>
        </pc:spChg>
        <pc:spChg chg="add del mod">
          <ac:chgData name="Christophe JENTA" userId="8d1209f4831e9c53" providerId="LiveId" clId="{904B13E8-5561-4C71-BC7C-B64964A84905}" dt="2025-12-02T13:03:59.874" v="27280" actId="478"/>
          <ac:spMkLst>
            <pc:docMk/>
            <pc:sldMk cId="1738193680" sldId="8199"/>
            <ac:spMk id="76" creationId="{B05C0D4F-96F0-DB9C-E261-B579DDAEFE15}"/>
          </ac:spMkLst>
        </pc:spChg>
        <pc:spChg chg="add mod">
          <ac:chgData name="Christophe JENTA" userId="8d1209f4831e9c53" providerId="LiveId" clId="{904B13E8-5561-4C71-BC7C-B64964A84905}" dt="2025-12-02T13:04:06.087" v="27281" actId="1076"/>
          <ac:spMkLst>
            <pc:docMk/>
            <pc:sldMk cId="1738193680" sldId="8199"/>
            <ac:spMk id="77" creationId="{4E3B5179-90B0-93CA-4F66-2761194F33EA}"/>
          </ac:spMkLst>
        </pc:spChg>
        <pc:spChg chg="add mod">
          <ac:chgData name="Christophe JENTA" userId="8d1209f4831e9c53" providerId="LiveId" clId="{904B13E8-5561-4C71-BC7C-B64964A84905}" dt="2025-12-02T13:04:13.877" v="27282" actId="1076"/>
          <ac:spMkLst>
            <pc:docMk/>
            <pc:sldMk cId="1738193680" sldId="8199"/>
            <ac:spMk id="78" creationId="{831317A8-C99F-2A59-9C4D-1104B0E464EE}"/>
          </ac:spMkLst>
        </pc:spChg>
        <pc:spChg chg="mod">
          <ac:chgData name="Christophe JENTA" userId="8d1209f4831e9c53" providerId="LiveId" clId="{904B13E8-5561-4C71-BC7C-B64964A84905}" dt="2025-12-02T12:16:41.542" v="26412" actId="207"/>
          <ac:spMkLst>
            <pc:docMk/>
            <pc:sldMk cId="1738193680" sldId="8199"/>
            <ac:spMk id="115" creationId="{311BA159-8160-9FA8-9CD0-8D0E28C5153C}"/>
          </ac:spMkLst>
        </pc:spChg>
        <pc:picChg chg="add mod">
          <ac:chgData name="Christophe JENTA" userId="8d1209f4831e9c53" providerId="LiveId" clId="{904B13E8-5561-4C71-BC7C-B64964A84905}" dt="2025-12-02T12:55:18.193" v="27114"/>
          <ac:picMkLst>
            <pc:docMk/>
            <pc:sldMk cId="1738193680" sldId="8199"/>
            <ac:picMk id="40" creationId="{95A56725-1C1E-1F18-683C-79A5979A07B5}"/>
          </ac:picMkLst>
        </pc:picChg>
        <pc:cxnChg chg="mod">
          <ac:chgData name="Christophe JENTA" userId="8d1209f4831e9c53" providerId="LiveId" clId="{904B13E8-5561-4C71-BC7C-B64964A84905}" dt="2025-12-02T13:04:17.469" v="27283" actId="14100"/>
          <ac:cxnSpMkLst>
            <pc:docMk/>
            <pc:sldMk cId="1738193680" sldId="8199"/>
            <ac:cxnSpMk id="12" creationId="{DDDE9DA7-6DF6-5E55-1A16-4509B4347C84}"/>
          </ac:cxnSpMkLst>
        </pc:cxnChg>
      </pc:sldChg>
      <pc:sldChg chg="addSp delSp modSp del mod">
        <pc:chgData name="Christophe JENTA" userId="8d1209f4831e9c53" providerId="LiveId" clId="{904B13E8-5561-4C71-BC7C-B64964A84905}" dt="2025-12-03T15:12:40.285" v="31263" actId="47"/>
        <pc:sldMkLst>
          <pc:docMk/>
          <pc:sldMk cId="156138054" sldId="8200"/>
        </pc:sldMkLst>
        <pc:spChg chg="mod">
          <ac:chgData name="Christophe JENTA" userId="8d1209f4831e9c53" providerId="LiveId" clId="{904B13E8-5561-4C71-BC7C-B64964A84905}" dt="2025-12-02T13:05:03.138" v="27286" actId="207"/>
          <ac:spMkLst>
            <pc:docMk/>
            <pc:sldMk cId="156138054" sldId="8200"/>
            <ac:spMk id="3" creationId="{E4153A32-C008-75E3-AA53-CB9C9270052B}"/>
          </ac:spMkLst>
        </pc:spChg>
        <pc:spChg chg="mod">
          <ac:chgData name="Christophe JENTA" userId="8d1209f4831e9c53" providerId="LiveId" clId="{904B13E8-5561-4C71-BC7C-B64964A84905}" dt="2025-12-03T14:48:57.454" v="31230" actId="5793"/>
          <ac:spMkLst>
            <pc:docMk/>
            <pc:sldMk cId="156138054" sldId="8200"/>
            <ac:spMk id="4" creationId="{DA22DF5F-2AED-0A31-72F4-55EFB9D7E521}"/>
          </ac:spMkLst>
        </pc:spChg>
        <pc:spChg chg="mod">
          <ac:chgData name="Christophe JENTA" userId="8d1209f4831e9c53" providerId="LiveId" clId="{904B13E8-5561-4C71-BC7C-B64964A84905}" dt="2025-12-02T12:15:27.677" v="26405" actId="207"/>
          <ac:spMkLst>
            <pc:docMk/>
            <pc:sldMk cId="156138054" sldId="8200"/>
            <ac:spMk id="9" creationId="{D557A535-FD04-CB8C-F1B5-FC24350C1C89}"/>
          </ac:spMkLst>
        </pc:spChg>
        <pc:spChg chg="mod">
          <ac:chgData name="Christophe JENTA" userId="8d1209f4831e9c53" providerId="LiveId" clId="{904B13E8-5561-4C71-BC7C-B64964A84905}" dt="2025-12-02T12:18:31.929" v="26426" actId="207"/>
          <ac:spMkLst>
            <pc:docMk/>
            <pc:sldMk cId="156138054" sldId="8200"/>
            <ac:spMk id="10" creationId="{704CC4C1-D1E9-EF40-6146-1C69B8DBD0FB}"/>
          </ac:spMkLst>
        </pc:spChg>
        <pc:spChg chg="mod">
          <ac:chgData name="Christophe JENTA" userId="8d1209f4831e9c53" providerId="LiveId" clId="{904B13E8-5561-4C71-BC7C-B64964A84905}" dt="2025-12-02T12:18:47.963" v="26429" actId="207"/>
          <ac:spMkLst>
            <pc:docMk/>
            <pc:sldMk cId="156138054" sldId="8200"/>
            <ac:spMk id="38" creationId="{22A93B41-D069-8471-B441-5B73E33B1A6D}"/>
          </ac:spMkLst>
        </pc:spChg>
        <pc:spChg chg="mod">
          <ac:chgData name="Christophe JENTA" userId="8d1209f4831e9c53" providerId="LiveId" clId="{904B13E8-5561-4C71-BC7C-B64964A84905}" dt="2025-12-02T12:15:23.803" v="26404" actId="207"/>
          <ac:spMkLst>
            <pc:docMk/>
            <pc:sldMk cId="156138054" sldId="8200"/>
            <ac:spMk id="39" creationId="{CDF4D263-3172-45E0-1789-71CDF0E54F4F}"/>
          </ac:spMkLst>
        </pc:spChg>
        <pc:spChg chg="mod">
          <ac:chgData name="Christophe JENTA" userId="8d1209f4831e9c53" providerId="LiveId" clId="{904B13E8-5561-4C71-BC7C-B64964A84905}" dt="2025-12-02T12:15:20.357" v="26403" actId="207"/>
          <ac:spMkLst>
            <pc:docMk/>
            <pc:sldMk cId="156138054" sldId="8200"/>
            <ac:spMk id="45" creationId="{199CBCA5-400F-E87B-77A3-7465BA451168}"/>
          </ac:spMkLst>
        </pc:spChg>
        <pc:spChg chg="mod">
          <ac:chgData name="Christophe JENTA" userId="8d1209f4831e9c53" providerId="LiveId" clId="{904B13E8-5561-4C71-BC7C-B64964A84905}" dt="2025-12-02T12:18:50.810" v="26430" actId="207"/>
          <ac:spMkLst>
            <pc:docMk/>
            <pc:sldMk cId="156138054" sldId="8200"/>
            <ac:spMk id="46" creationId="{C8CB9482-56C6-D845-ABB1-D4CF3E50E239}"/>
          </ac:spMkLst>
        </pc:spChg>
        <pc:spChg chg="mod">
          <ac:chgData name="Christophe JENTA" userId="8d1209f4831e9c53" providerId="LiveId" clId="{904B13E8-5561-4C71-BC7C-B64964A84905}" dt="2025-12-02T12:18:39.274" v="26427" actId="207"/>
          <ac:spMkLst>
            <pc:docMk/>
            <pc:sldMk cId="156138054" sldId="8200"/>
            <ac:spMk id="66" creationId="{5B49C528-A8C7-1C62-B1D3-9D398183B8C2}"/>
          </ac:spMkLst>
        </pc:spChg>
        <pc:spChg chg="mod">
          <ac:chgData name="Christophe JENTA" userId="8d1209f4831e9c53" providerId="LiveId" clId="{904B13E8-5561-4C71-BC7C-B64964A84905}" dt="2025-12-02T12:18:44.728" v="26428" actId="207"/>
          <ac:spMkLst>
            <pc:docMk/>
            <pc:sldMk cId="156138054" sldId="8200"/>
            <ac:spMk id="80" creationId="{C8976B2E-E4B3-4AC0-412C-4CDE6F778A1E}"/>
          </ac:spMkLst>
        </pc:spChg>
        <pc:spChg chg="mod">
          <ac:chgData name="Christophe JENTA" userId="8d1209f4831e9c53" providerId="LiveId" clId="{904B13E8-5561-4C71-BC7C-B64964A84905}" dt="2025-12-02T12:16:47.144" v="26413" actId="207"/>
          <ac:spMkLst>
            <pc:docMk/>
            <pc:sldMk cId="156138054" sldId="8200"/>
            <ac:spMk id="115" creationId="{88818510-7471-EC7A-F764-2179E558C470}"/>
          </ac:spMkLst>
        </pc:spChg>
        <pc:cxnChg chg="del mod">
          <ac:chgData name="Christophe JENTA" userId="8d1209f4831e9c53" providerId="LiveId" clId="{904B13E8-5561-4C71-BC7C-B64964A84905}" dt="2025-12-02T12:16:16.671" v="26410" actId="478"/>
          <ac:cxnSpMkLst>
            <pc:docMk/>
            <pc:sldMk cId="156138054" sldId="8200"/>
            <ac:cxnSpMk id="73" creationId="{969D29C6-35E9-99CC-1140-4E7093FBC473}"/>
          </ac:cxnSpMkLst>
        </pc:cxnChg>
        <pc:cxnChg chg="del mod">
          <ac:chgData name="Christophe JENTA" userId="8d1209f4831e9c53" providerId="LiveId" clId="{904B13E8-5561-4C71-BC7C-B64964A84905}" dt="2025-12-02T12:16:15.129" v="26409" actId="478"/>
          <ac:cxnSpMkLst>
            <pc:docMk/>
            <pc:sldMk cId="156138054" sldId="8200"/>
            <ac:cxnSpMk id="128" creationId="{348804E5-6853-0D47-AEDB-F9E10B5F98F6}"/>
          </ac:cxnSpMkLst>
        </pc:cxnChg>
      </pc:sldChg>
      <pc:sldChg chg="addSp delSp modSp mod">
        <pc:chgData name="Christophe JENTA" userId="8d1209f4831e9c53" providerId="LiveId" clId="{904B13E8-5561-4C71-BC7C-B64964A84905}" dt="2025-12-03T14:39:06.206" v="30909" actId="14100"/>
        <pc:sldMkLst>
          <pc:docMk/>
          <pc:sldMk cId="4282478584" sldId="8252"/>
        </pc:sldMkLst>
        <pc:spChg chg="mod">
          <ac:chgData name="Christophe JENTA" userId="8d1209f4831e9c53" providerId="LiveId" clId="{904B13E8-5561-4C71-BC7C-B64964A84905}" dt="2025-11-27T08:02:41.636" v="3430"/>
          <ac:spMkLst>
            <pc:docMk/>
            <pc:sldMk cId="4282478584" sldId="8252"/>
            <ac:spMk id="2" creationId="{1AE36015-C66D-E179-6A4D-25F5CA6E6A31}"/>
          </ac:spMkLst>
        </pc:spChg>
        <pc:spChg chg="add mod">
          <ac:chgData name="Christophe JENTA" userId="8d1209f4831e9c53" providerId="LiveId" clId="{904B13E8-5561-4C71-BC7C-B64964A84905}" dt="2025-12-03T14:39:06.206" v="30909" actId="14100"/>
          <ac:spMkLst>
            <pc:docMk/>
            <pc:sldMk cId="4282478584" sldId="8252"/>
            <ac:spMk id="4" creationId="{52624E2A-C0E0-BBD0-CAB5-802802EB1744}"/>
          </ac:spMkLst>
        </pc:spChg>
        <pc:spChg chg="del mod">
          <ac:chgData name="Christophe JENTA" userId="8d1209f4831e9c53" providerId="LiveId" clId="{904B13E8-5561-4C71-BC7C-B64964A84905}" dt="2025-12-02T11:48:54.938" v="26055" actId="21"/>
          <ac:spMkLst>
            <pc:docMk/>
            <pc:sldMk cId="4282478584" sldId="8252"/>
            <ac:spMk id="5" creationId="{52624E2A-C0E0-BBD0-CAB5-802802EB1744}"/>
          </ac:spMkLst>
        </pc:spChg>
        <pc:spChg chg="mod">
          <ac:chgData name="Christophe JENTA" userId="8d1209f4831e9c53" providerId="LiveId" clId="{904B13E8-5561-4C71-BC7C-B64964A84905}" dt="2025-12-02T11:49:17.432" v="26058" actId="1076"/>
          <ac:spMkLst>
            <pc:docMk/>
            <pc:sldMk cId="4282478584" sldId="8252"/>
            <ac:spMk id="6" creationId="{D2A6A35C-BA15-7578-3B50-E73CA5BAB0B4}"/>
          </ac:spMkLst>
        </pc:spChg>
        <pc:spChg chg="add mod">
          <ac:chgData name="Christophe JENTA" userId="8d1209f4831e9c53" providerId="LiveId" clId="{904B13E8-5561-4C71-BC7C-B64964A84905}" dt="2025-11-27T07:29:05.522" v="3151"/>
          <ac:spMkLst>
            <pc:docMk/>
            <pc:sldMk cId="4282478584" sldId="8252"/>
            <ac:spMk id="8" creationId="{2A7F7F04-AD11-4155-2F2D-F0E0E75DA203}"/>
          </ac:spMkLst>
        </pc:spChg>
        <pc:spChg chg="add mod">
          <ac:chgData name="Christophe JENTA" userId="8d1209f4831e9c53" providerId="LiveId" clId="{904B13E8-5561-4C71-BC7C-B64964A84905}" dt="2025-11-27T07:34:52.078" v="3201"/>
          <ac:spMkLst>
            <pc:docMk/>
            <pc:sldMk cId="4282478584" sldId="8252"/>
            <ac:spMk id="9" creationId="{EFE50CA8-1EA1-4518-8D18-6FBAE1DC20BE}"/>
          </ac:spMkLst>
        </pc:spChg>
        <pc:spChg chg="add mod">
          <ac:chgData name="Christophe JENTA" userId="8d1209f4831e9c53" providerId="LiveId" clId="{904B13E8-5561-4C71-BC7C-B64964A84905}" dt="2025-11-27T07:35:32.740" v="3208"/>
          <ac:spMkLst>
            <pc:docMk/>
            <pc:sldMk cId="4282478584" sldId="8252"/>
            <ac:spMk id="11" creationId="{495E3758-0506-3949-2FBC-B078B155D678}"/>
          </ac:spMkLst>
        </pc:spChg>
        <pc:spChg chg="add mod">
          <ac:chgData name="Christophe JENTA" userId="8d1209f4831e9c53" providerId="LiveId" clId="{904B13E8-5561-4C71-BC7C-B64964A84905}" dt="2025-11-27T07:35:53.974" v="3214"/>
          <ac:spMkLst>
            <pc:docMk/>
            <pc:sldMk cId="4282478584" sldId="8252"/>
            <ac:spMk id="14" creationId="{4E3BB4D3-956A-5145-7E8E-9BA70BAEA49B}"/>
          </ac:spMkLst>
        </pc:spChg>
        <pc:spChg chg="add mod">
          <ac:chgData name="Christophe JENTA" userId="8d1209f4831e9c53" providerId="LiveId" clId="{904B13E8-5561-4C71-BC7C-B64964A84905}" dt="2025-11-27T07:36:12.374" v="3220"/>
          <ac:spMkLst>
            <pc:docMk/>
            <pc:sldMk cId="4282478584" sldId="8252"/>
            <ac:spMk id="15" creationId="{439D2DB3-AB8A-00B5-A5B6-BE95DBC3DA1F}"/>
          </ac:spMkLst>
        </pc:spChg>
        <pc:spChg chg="add mod">
          <ac:chgData name="Christophe JENTA" userId="8d1209f4831e9c53" providerId="LiveId" clId="{904B13E8-5561-4C71-BC7C-B64964A84905}" dt="2025-11-27T07:39:03.360" v="3229"/>
          <ac:spMkLst>
            <pc:docMk/>
            <pc:sldMk cId="4282478584" sldId="8252"/>
            <ac:spMk id="19" creationId="{A2F3C376-17A8-B119-5A47-F7F0CA07E421}"/>
          </ac:spMkLst>
        </pc:spChg>
        <pc:spChg chg="add mod">
          <ac:chgData name="Christophe JENTA" userId="8d1209f4831e9c53" providerId="LiveId" clId="{904B13E8-5561-4C71-BC7C-B64964A84905}" dt="2025-11-27T07:45:07.084" v="3282"/>
          <ac:spMkLst>
            <pc:docMk/>
            <pc:sldMk cId="4282478584" sldId="8252"/>
            <ac:spMk id="20" creationId="{366729AE-77A8-45C9-D2BD-0E5202D40913}"/>
          </ac:spMkLst>
        </pc:spChg>
        <pc:spChg chg="add mod">
          <ac:chgData name="Christophe JENTA" userId="8d1209f4831e9c53" providerId="LiveId" clId="{904B13E8-5561-4C71-BC7C-B64964A84905}" dt="2025-11-27T07:59:17.527" v="3394" actId="20577"/>
          <ac:spMkLst>
            <pc:docMk/>
            <pc:sldMk cId="4282478584" sldId="8252"/>
            <ac:spMk id="28" creationId="{755E4910-98E2-947D-D946-4C2051B173BE}"/>
          </ac:spMkLst>
        </pc:spChg>
        <pc:spChg chg="add mod">
          <ac:chgData name="Christophe JENTA" userId="8d1209f4831e9c53" providerId="LiveId" clId="{904B13E8-5561-4C71-BC7C-B64964A84905}" dt="2025-11-27T07:59:23.977" v="3395" actId="20577"/>
          <ac:spMkLst>
            <pc:docMk/>
            <pc:sldMk cId="4282478584" sldId="8252"/>
            <ac:spMk id="29" creationId="{32D4E3D7-3801-50EF-DAD7-38E052B9EB4D}"/>
          </ac:spMkLst>
        </pc:spChg>
        <pc:spChg chg="add mod">
          <ac:chgData name="Christophe JENTA" userId="8d1209f4831e9c53" providerId="LiveId" clId="{904B13E8-5561-4C71-BC7C-B64964A84905}" dt="2025-11-27T07:59:27.613" v="3396" actId="20577"/>
          <ac:spMkLst>
            <pc:docMk/>
            <pc:sldMk cId="4282478584" sldId="8252"/>
            <ac:spMk id="30" creationId="{777BA6F9-BB17-B825-D8CB-CB7484BCD9BB}"/>
          </ac:spMkLst>
        </pc:spChg>
        <pc:spChg chg="add mod">
          <ac:chgData name="Christophe JENTA" userId="8d1209f4831e9c53" providerId="LiveId" clId="{904B13E8-5561-4C71-BC7C-B64964A84905}" dt="2025-11-27T07:59:31.673" v="3397" actId="20577"/>
          <ac:spMkLst>
            <pc:docMk/>
            <pc:sldMk cId="4282478584" sldId="8252"/>
            <ac:spMk id="31" creationId="{389F9854-9109-A00B-DDA1-25D1444C1D56}"/>
          </ac:spMkLst>
        </pc:spChg>
        <pc:spChg chg="add mod">
          <ac:chgData name="Christophe JENTA" userId="8d1209f4831e9c53" providerId="LiveId" clId="{904B13E8-5561-4C71-BC7C-B64964A84905}" dt="2025-11-27T08:31:49.612" v="3860"/>
          <ac:spMkLst>
            <pc:docMk/>
            <pc:sldMk cId="4282478584" sldId="8252"/>
            <ac:spMk id="32" creationId="{D9E3BCBD-6DEA-F23A-ED06-73D99349D58D}"/>
          </ac:spMkLst>
        </pc:spChg>
        <pc:spChg chg="add mod">
          <ac:chgData name="Christophe JENTA" userId="8d1209f4831e9c53" providerId="LiveId" clId="{904B13E8-5561-4C71-BC7C-B64964A84905}" dt="2025-11-27T08:31:49.612" v="3860"/>
          <ac:spMkLst>
            <pc:docMk/>
            <pc:sldMk cId="4282478584" sldId="8252"/>
            <ac:spMk id="34" creationId="{EEFD921F-F2F7-2B35-1056-1AECFA746170}"/>
          </ac:spMkLst>
        </pc:spChg>
        <pc:picChg chg="del mod">
          <ac:chgData name="Christophe JENTA" userId="8d1209f4831e9c53" providerId="LiveId" clId="{904B13E8-5561-4C71-BC7C-B64964A84905}" dt="2025-12-02T11:50:46.742" v="26098" actId="478"/>
          <ac:picMkLst>
            <pc:docMk/>
            <pc:sldMk cId="4282478584" sldId="8252"/>
            <ac:picMk id="44" creationId="{0AE9311B-3550-C1FB-7368-49126E5FECCF}"/>
          </ac:picMkLst>
        </pc:picChg>
        <pc:picChg chg="mod">
          <ac:chgData name="Christophe JENTA" userId="8d1209f4831e9c53" providerId="LiveId" clId="{904B13E8-5561-4C71-BC7C-B64964A84905}" dt="2025-12-03T14:38:32.956" v="30901" actId="14100"/>
          <ac:picMkLst>
            <pc:docMk/>
            <pc:sldMk cId="4282478584" sldId="8252"/>
            <ac:picMk id="123" creationId="{A673DE1B-C12B-3D80-DA23-5996121C91EB}"/>
          </ac:picMkLst>
        </pc:picChg>
        <pc:cxnChg chg="mod">
          <ac:chgData name="Christophe JENTA" userId="8d1209f4831e9c53" providerId="LiveId" clId="{904B13E8-5561-4C71-BC7C-B64964A84905}" dt="2025-11-27T07:58:44.315" v="3386" actId="478"/>
          <ac:cxnSpMkLst>
            <pc:docMk/>
            <pc:sldMk cId="4282478584" sldId="8252"/>
            <ac:cxnSpMk id="37" creationId="{8CC814ED-99E0-BBDC-B47E-B4627C56DF10}"/>
          </ac:cxnSpMkLst>
        </pc:cxnChg>
        <pc:cxnChg chg="mod">
          <ac:chgData name="Christophe JENTA" userId="8d1209f4831e9c53" providerId="LiveId" clId="{904B13E8-5561-4C71-BC7C-B64964A84905}" dt="2025-11-27T07:58:31.863" v="3381" actId="478"/>
          <ac:cxnSpMkLst>
            <pc:docMk/>
            <pc:sldMk cId="4282478584" sldId="8252"/>
            <ac:cxnSpMk id="42" creationId="{64D6986D-F2C3-4F8E-6435-DD4310A7095F}"/>
          </ac:cxnSpMkLst>
        </pc:cxnChg>
        <pc:cxnChg chg="mod">
          <ac:chgData name="Christophe JENTA" userId="8d1209f4831e9c53" providerId="LiveId" clId="{904B13E8-5561-4C71-BC7C-B64964A84905}" dt="2025-12-02T11:37:07.627" v="25799" actId="693"/>
          <ac:cxnSpMkLst>
            <pc:docMk/>
            <pc:sldMk cId="4282478584" sldId="8252"/>
            <ac:cxnSpMk id="46" creationId="{325E32C8-F988-3A44-B14B-41675DFD20AE}"/>
          </ac:cxnSpMkLst>
        </pc:cxnChg>
      </pc:sldChg>
      <pc:sldChg chg="addSp delSp modSp del mod">
        <pc:chgData name="Christophe JENTA" userId="8d1209f4831e9c53" providerId="LiveId" clId="{904B13E8-5561-4C71-BC7C-B64964A84905}" dt="2025-12-03T15:12:57.996" v="31265" actId="47"/>
        <pc:sldMkLst>
          <pc:docMk/>
          <pc:sldMk cId="1991679694" sldId="8267"/>
        </pc:sldMkLst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" creationId="{2A0B5A0A-CD42-4E3C-81AD-2676477BB090}"/>
          </ac:spMkLst>
        </pc:spChg>
        <pc:spChg chg="del mod">
          <ac:chgData name="Christophe JENTA" userId="8d1209f4831e9c53" providerId="LiveId" clId="{904B13E8-5561-4C71-BC7C-B64964A84905}" dt="2025-12-02T12:00:08.184" v="26169" actId="21"/>
          <ac:spMkLst>
            <pc:docMk/>
            <pc:sldMk cId="1991679694" sldId="8267"/>
            <ac:spMk id="5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5:43.046" v="27117" actId="21"/>
          <ac:spMkLst>
            <pc:docMk/>
            <pc:sldMk cId="1991679694" sldId="8267"/>
            <ac:spMk id="6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13:16.736" v="26393" actId="207"/>
          <ac:spMkLst>
            <pc:docMk/>
            <pc:sldMk cId="1991679694" sldId="8267"/>
            <ac:spMk id="8" creationId="{B15D860A-8E1E-3950-465E-6933000A0556}"/>
          </ac:spMkLst>
        </pc:spChg>
        <pc:spChg chg="add del mod">
          <ac:chgData name="Christophe JENTA" userId="8d1209f4831e9c53" providerId="LiveId" clId="{904B13E8-5561-4C71-BC7C-B64964A84905}" dt="2025-12-02T12:56:01.503" v="27121" actId="21"/>
          <ac:spMkLst>
            <pc:docMk/>
            <pc:sldMk cId="1991679694" sldId="8267"/>
            <ac:spMk id="9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9:00.074" v="27193" actId="207"/>
          <ac:spMkLst>
            <pc:docMk/>
            <pc:sldMk cId="1991679694" sldId="8267"/>
            <ac:spMk id="10" creationId="{07123254-B885-EE29-60B2-C0B6AB36B0CC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11" creationId="{2EA629AB-7578-5B0B-CA22-A0970C335A7B}"/>
          </ac:spMkLst>
        </pc:spChg>
        <pc:spChg chg="add del mod">
          <ac:chgData name="Christophe JENTA" userId="8d1209f4831e9c53" providerId="LiveId" clId="{904B13E8-5561-4C71-BC7C-B64964A84905}" dt="2025-12-02T12:56:30.753" v="27127" actId="21"/>
          <ac:spMkLst>
            <pc:docMk/>
            <pc:sldMk cId="1991679694" sldId="8267"/>
            <ac:spMk id="15" creationId="{17E3C827-E5E1-F681-F3F6-107D54350A1B}"/>
          </ac:spMkLst>
        </pc:spChg>
        <pc:spChg chg="mod">
          <ac:chgData name="Christophe JENTA" userId="8d1209f4831e9c53" providerId="LiveId" clId="{904B13E8-5561-4C71-BC7C-B64964A84905}" dt="2025-12-02T12:07:45.075" v="26315" actId="207"/>
          <ac:spMkLst>
            <pc:docMk/>
            <pc:sldMk cId="1991679694" sldId="8267"/>
            <ac:spMk id="16" creationId="{7D29FAFC-F10E-2EFA-19B0-36A1C4D34FBA}"/>
          </ac:spMkLst>
        </pc:spChg>
        <pc:spChg chg="add del mod">
          <ac:chgData name="Christophe JENTA" userId="8d1209f4831e9c53" providerId="LiveId" clId="{904B13E8-5561-4C71-BC7C-B64964A84905}" dt="2025-12-02T12:56:22.781" v="27125" actId="21"/>
          <ac:spMkLst>
            <pc:docMk/>
            <pc:sldMk cId="1991679694" sldId="8267"/>
            <ac:spMk id="20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5" creationId="{BF0D45DC-03B7-CBD0-25EC-90568D4FEC86}"/>
          </ac:spMkLst>
        </pc:spChg>
        <pc:spChg chg="add 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26" creationId="{6BC9DC98-B83A-1A6E-671A-32883A76E4A0}"/>
          </ac:spMkLst>
        </pc:spChg>
        <pc:spChg chg="add del mod">
          <ac:chgData name="Christophe JENTA" userId="8d1209f4831e9c53" providerId="LiveId" clId="{904B13E8-5561-4C71-BC7C-B64964A84905}" dt="2025-12-02T12:55:24.973" v="27115" actId="21"/>
          <ac:spMkLst>
            <pc:docMk/>
            <pc:sldMk cId="1991679694" sldId="8267"/>
            <ac:spMk id="27" creationId="{42C21149-CE3F-A95E-8614-FBAF1C6BC5E9}"/>
          </ac:spMkLst>
        </pc:spChg>
        <pc:spChg chg="add del mod">
          <ac:chgData name="Christophe JENTA" userId="8d1209f4831e9c53" providerId="LiveId" clId="{904B13E8-5561-4C71-BC7C-B64964A84905}" dt="2025-12-02T12:56:09.407" v="27123" actId="21"/>
          <ac:spMkLst>
            <pc:docMk/>
            <pc:sldMk cId="1991679694" sldId="8267"/>
            <ac:spMk id="28" creationId="{887CA887-6C4B-4AAC-466B-5F33DA315B58}"/>
          </ac:spMkLst>
        </pc:spChg>
        <pc:spChg chg="add del mod">
          <ac:chgData name="Christophe JENTA" userId="8d1209f4831e9c53" providerId="LiveId" clId="{904B13E8-5561-4C71-BC7C-B64964A84905}" dt="2025-12-02T12:55:50.867" v="27119" actId="21"/>
          <ac:spMkLst>
            <pc:docMk/>
            <pc:sldMk cId="1991679694" sldId="8267"/>
            <ac:spMk id="29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3T14:41:01.688" v="30913" actId="115"/>
          <ac:spMkLst>
            <pc:docMk/>
            <pc:sldMk cId="1991679694" sldId="8267"/>
            <ac:spMk id="30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6:38.389" v="27129" actId="21"/>
          <ac:spMkLst>
            <pc:docMk/>
            <pc:sldMk cId="1991679694" sldId="8267"/>
            <ac:spMk id="31" creationId="{2A405989-6E00-A7E8-1468-50F083599681}"/>
          </ac:spMkLst>
        </pc:spChg>
        <pc:spChg chg="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57" creationId="{13106E2D-421B-616A-0FD9-410317E6C60F}"/>
          </ac:spMkLst>
        </pc:spChg>
        <pc:spChg chg="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59" creationId="{B7CC2A68-7F2B-CC3D-100B-1FDAE735CFD3}"/>
          </ac:spMkLst>
        </pc:spChg>
        <pc:spChg chg="mod">
          <ac:chgData name="Christophe JENTA" userId="8d1209f4831e9c53" providerId="LiveId" clId="{904B13E8-5561-4C71-BC7C-B64964A84905}" dt="2025-12-03T14:40:07.205" v="30910" actId="1076"/>
          <ac:spMkLst>
            <pc:docMk/>
            <pc:sldMk cId="1991679694" sldId="8267"/>
            <ac:spMk id="120" creationId="{A3BBF7B5-8B7D-5F7C-198C-E2297B73068C}"/>
          </ac:spMkLst>
        </pc:spChg>
        <pc:picChg chg="add del mod modCrop">
          <ac:chgData name="Christophe JENTA" userId="8d1209f4831e9c53" providerId="LiveId" clId="{904B13E8-5561-4C71-BC7C-B64964A84905}" dt="2025-12-02T12:55:10.459" v="27113" actId="21"/>
          <ac:picMkLst>
            <pc:docMk/>
            <pc:sldMk cId="1991679694" sldId="8267"/>
            <ac:picMk id="4" creationId="{95A56725-1C1E-1F18-683C-79A5979A07B5}"/>
          </ac:picMkLst>
        </pc:picChg>
        <pc:picChg chg="add mod">
          <ac:chgData name="Christophe JENTA" userId="8d1209f4831e9c53" providerId="LiveId" clId="{904B13E8-5561-4C71-BC7C-B64964A84905}" dt="2025-12-03T14:40:09.455" v="30911" actId="1076"/>
          <ac:picMkLst>
            <pc:docMk/>
            <pc:sldMk cId="1991679694" sldId="8267"/>
            <ac:picMk id="14" creationId="{9DAE2198-A27E-F781-5F02-62F75FD38A6F}"/>
          </ac:picMkLst>
        </pc:picChg>
        <pc:picChg chg="mod">
          <ac:chgData name="Christophe JENTA" userId="8d1209f4831e9c53" providerId="LiveId" clId="{904B13E8-5561-4C71-BC7C-B64964A84905}" dt="2025-12-02T11:59:10.910" v="26151" actId="1076"/>
          <ac:picMkLst>
            <pc:docMk/>
            <pc:sldMk cId="1991679694" sldId="8267"/>
            <ac:picMk id="17" creationId="{773B1E5F-88A2-56B4-2913-F159412B192A}"/>
          </ac:picMkLst>
        </pc:picChg>
        <pc:cxnChg chg="mod">
          <ac:chgData name="Christophe JENTA" userId="8d1209f4831e9c53" providerId="LiveId" clId="{904B13E8-5561-4C71-BC7C-B64964A84905}" dt="2025-12-02T12:09:22.139" v="26323" actId="14100"/>
          <ac:cxnSpMkLst>
            <pc:docMk/>
            <pc:sldMk cId="1991679694" sldId="8267"/>
            <ac:cxnSpMk id="166" creationId="{2C66E075-D07D-AF93-2DA1-DFAE4CBAB739}"/>
          </ac:cxnSpMkLst>
        </pc:cxnChg>
      </pc:sldChg>
      <pc:sldChg chg="addSp delSp modSp mod">
        <pc:chgData name="Christophe JENTA" userId="8d1209f4831e9c53" providerId="LiveId" clId="{904B13E8-5561-4C71-BC7C-B64964A84905}" dt="2025-12-03T14:05:52.090" v="30397" actId="1076"/>
        <pc:sldMkLst>
          <pc:docMk/>
          <pc:sldMk cId="1818574215" sldId="8271"/>
        </pc:sldMkLst>
        <pc:spChg chg="mod">
          <ac:chgData name="Christophe JENTA" userId="8d1209f4831e9c53" providerId="LiveId" clId="{904B13E8-5561-4C71-BC7C-B64964A84905}" dt="2025-12-03T14:02:06.787" v="30381" actId="20577"/>
          <ac:spMkLst>
            <pc:docMk/>
            <pc:sldMk cId="1818574215" sldId="8271"/>
            <ac:spMk id="5" creationId="{69EEF188-5454-30CE-D62C-9EFC2BD6EAF6}"/>
          </ac:spMkLst>
        </pc:spChg>
        <pc:spChg chg="add mod">
          <ac:chgData name="Christophe JENTA" userId="8d1209f4831e9c53" providerId="LiveId" clId="{904B13E8-5561-4C71-BC7C-B64964A84905}" dt="2025-11-27T07:24:42.353" v="3115"/>
          <ac:spMkLst>
            <pc:docMk/>
            <pc:sldMk cId="1818574215" sldId="8271"/>
            <ac:spMk id="11" creationId="{7D4D1A35-63B3-315C-261A-F3C8D71A4140}"/>
          </ac:spMkLst>
        </pc:spChg>
        <pc:spChg chg="add mod">
          <ac:chgData name="Christophe JENTA" userId="8d1209f4831e9c53" providerId="LiveId" clId="{904B13E8-5561-4C71-BC7C-B64964A84905}" dt="2025-11-27T07:24:42.353" v="3115"/>
          <ac:spMkLst>
            <pc:docMk/>
            <pc:sldMk cId="1818574215" sldId="8271"/>
            <ac:spMk id="12" creationId="{5A76C5EF-E4B7-42D1-7608-009C565F6A4B}"/>
          </ac:spMkLst>
        </pc:spChg>
        <pc:spChg chg="add mod">
          <ac:chgData name="Christophe JENTA" userId="8d1209f4831e9c53" providerId="LiveId" clId="{904B13E8-5561-4C71-BC7C-B64964A84905}" dt="2025-12-03T14:05:52.090" v="30397" actId="1076"/>
          <ac:spMkLst>
            <pc:docMk/>
            <pc:sldMk cId="1818574215" sldId="8271"/>
            <ac:spMk id="14" creationId="{B89C8C22-3853-3C6E-D024-6970DD246C5A}"/>
          </ac:spMkLst>
        </pc:spChg>
        <pc:spChg chg="add mod">
          <ac:chgData name="Christophe JENTA" userId="8d1209f4831e9c53" providerId="LiveId" clId="{904B13E8-5561-4C71-BC7C-B64964A84905}" dt="2025-11-27T07:24:42.353" v="3115"/>
          <ac:spMkLst>
            <pc:docMk/>
            <pc:sldMk cId="1818574215" sldId="8271"/>
            <ac:spMk id="26" creationId="{C7FCF49B-25F7-3D18-55C7-4A54250905C9}"/>
          </ac:spMkLst>
        </pc:spChg>
        <pc:spChg chg="add mod">
          <ac:chgData name="Christophe JENTA" userId="8d1209f4831e9c53" providerId="LiveId" clId="{904B13E8-5561-4C71-BC7C-B64964A84905}" dt="2025-11-27T07:24:42.353" v="3115"/>
          <ac:spMkLst>
            <pc:docMk/>
            <pc:sldMk cId="1818574215" sldId="8271"/>
            <ac:spMk id="27" creationId="{6B90D7E8-634C-7335-1926-2CA04DED2991}"/>
          </ac:spMkLst>
        </pc:spChg>
        <pc:spChg chg="add mod">
          <ac:chgData name="Christophe JENTA" userId="8d1209f4831e9c53" providerId="LiveId" clId="{904B13E8-5561-4C71-BC7C-B64964A84905}" dt="2025-11-27T07:25:02.571" v="3118"/>
          <ac:spMkLst>
            <pc:docMk/>
            <pc:sldMk cId="1818574215" sldId="8271"/>
            <ac:spMk id="40" creationId="{B9973FFF-0A4F-1700-BCC0-8965F0F72FDA}"/>
          </ac:spMkLst>
        </pc:spChg>
        <pc:spChg chg="add mod">
          <ac:chgData name="Christophe JENTA" userId="8d1209f4831e9c53" providerId="LiveId" clId="{904B13E8-5561-4C71-BC7C-B64964A84905}" dt="2025-11-27T07:25:44.730" v="3122"/>
          <ac:spMkLst>
            <pc:docMk/>
            <pc:sldMk cId="1818574215" sldId="8271"/>
            <ac:spMk id="41" creationId="{C7C056A1-1CE4-7097-5066-4D15B56B8F8A}"/>
          </ac:spMkLst>
        </pc:spChg>
        <pc:spChg chg="add mod">
          <ac:chgData name="Christophe JENTA" userId="8d1209f4831e9c53" providerId="LiveId" clId="{904B13E8-5561-4C71-BC7C-B64964A84905}" dt="2025-11-27T07:30:10.070" v="3166"/>
          <ac:spMkLst>
            <pc:docMk/>
            <pc:sldMk cId="1818574215" sldId="8271"/>
            <ac:spMk id="42" creationId="{1088C3BC-0426-C03A-E6EF-057E6300E9EE}"/>
          </ac:spMkLst>
        </pc:spChg>
        <pc:spChg chg="add mod">
          <ac:chgData name="Christophe JENTA" userId="8d1209f4831e9c53" providerId="LiveId" clId="{904B13E8-5561-4C71-BC7C-B64964A84905}" dt="2025-11-27T07:41:01.096" v="3242" actId="207"/>
          <ac:spMkLst>
            <pc:docMk/>
            <pc:sldMk cId="1818574215" sldId="8271"/>
            <ac:spMk id="44" creationId="{9EFD2A5A-7C23-807D-5160-AB5C4C3F6243}"/>
          </ac:spMkLst>
        </pc:spChg>
        <pc:spChg chg="add mod">
          <ac:chgData name="Christophe JENTA" userId="8d1209f4831e9c53" providerId="LiveId" clId="{904B13E8-5561-4C71-BC7C-B64964A84905}" dt="2025-11-27T07:41:33.651" v="3247" actId="20577"/>
          <ac:spMkLst>
            <pc:docMk/>
            <pc:sldMk cId="1818574215" sldId="8271"/>
            <ac:spMk id="52" creationId="{22991EB9-973C-96D4-2CB4-70A6BFA2D051}"/>
          </ac:spMkLst>
        </pc:spChg>
        <pc:spChg chg="add mod">
          <ac:chgData name="Christophe JENTA" userId="8d1209f4831e9c53" providerId="LiveId" clId="{904B13E8-5561-4C71-BC7C-B64964A84905}" dt="2025-11-27T07:42:13.725" v="3254" actId="20577"/>
          <ac:spMkLst>
            <pc:docMk/>
            <pc:sldMk cId="1818574215" sldId="8271"/>
            <ac:spMk id="53" creationId="{AE4D91FA-8CDF-94D6-0FA3-84076E3924BF}"/>
          </ac:spMkLst>
        </pc:spChg>
        <pc:spChg chg="add mod">
          <ac:chgData name="Christophe JENTA" userId="8d1209f4831e9c53" providerId="LiveId" clId="{904B13E8-5561-4C71-BC7C-B64964A84905}" dt="2025-11-27T07:42:51.324" v="3259" actId="1076"/>
          <ac:spMkLst>
            <pc:docMk/>
            <pc:sldMk cId="1818574215" sldId="8271"/>
            <ac:spMk id="56" creationId="{CC1176BF-CEE3-0D03-5C76-44E3149DC80D}"/>
          </ac:spMkLst>
        </pc:spChg>
        <pc:spChg chg="add mod">
          <ac:chgData name="Christophe JENTA" userId="8d1209f4831e9c53" providerId="LiveId" clId="{904B13E8-5561-4C71-BC7C-B64964A84905}" dt="2025-11-27T07:43:07.666" v="3262"/>
          <ac:spMkLst>
            <pc:docMk/>
            <pc:sldMk cId="1818574215" sldId="8271"/>
            <ac:spMk id="58" creationId="{B5551224-F4F4-C32D-360A-9A1533015433}"/>
          </ac:spMkLst>
        </pc:spChg>
        <pc:spChg chg="add mod">
          <ac:chgData name="Christophe JENTA" userId="8d1209f4831e9c53" providerId="LiveId" clId="{904B13E8-5561-4C71-BC7C-B64964A84905}" dt="2025-12-03T14:00:12.734" v="30341" actId="1076"/>
          <ac:spMkLst>
            <pc:docMk/>
            <pc:sldMk cId="1818574215" sldId="8271"/>
            <ac:spMk id="59" creationId="{B3C357B3-95E5-CDE3-83B5-3D4B648A2907}"/>
          </ac:spMkLst>
        </pc:spChg>
        <pc:spChg chg="add mod">
          <ac:chgData name="Christophe JENTA" userId="8d1209f4831e9c53" providerId="LiveId" clId="{904B13E8-5561-4C71-BC7C-B64964A84905}" dt="2025-11-27T08:31:24.945" v="3852"/>
          <ac:spMkLst>
            <pc:docMk/>
            <pc:sldMk cId="1818574215" sldId="8271"/>
            <ac:spMk id="62" creationId="{E12560EB-1648-9058-DC1E-55C244EBCAAC}"/>
          </ac:spMkLst>
        </pc:spChg>
        <pc:spChg chg="add mod">
          <ac:chgData name="Christophe JENTA" userId="8d1209f4831e9c53" providerId="LiveId" clId="{904B13E8-5561-4C71-BC7C-B64964A84905}" dt="2025-11-27T08:31:24.945" v="3852"/>
          <ac:spMkLst>
            <pc:docMk/>
            <pc:sldMk cId="1818574215" sldId="8271"/>
            <ac:spMk id="63" creationId="{825136F8-A0D1-B658-FC59-51752A5A9A36}"/>
          </ac:spMkLst>
        </pc:spChg>
        <pc:picChg chg="add mod">
          <ac:chgData name="Christophe JENTA" userId="8d1209f4831e9c53" providerId="LiveId" clId="{904B13E8-5561-4C71-BC7C-B64964A84905}" dt="2025-12-03T14:01:19.159" v="30349" actId="14100"/>
          <ac:picMkLst>
            <pc:docMk/>
            <pc:sldMk cId="1818574215" sldId="8271"/>
            <ac:picMk id="15" creationId="{12096E22-D81A-92C2-8687-AD7F867A33C4}"/>
          </ac:picMkLst>
        </pc:picChg>
        <pc:picChg chg="add mod">
          <ac:chgData name="Christophe JENTA" userId="8d1209f4831e9c53" providerId="LiveId" clId="{904B13E8-5561-4C71-BC7C-B64964A84905}" dt="2025-12-03T14:01:22.849" v="30351" actId="14100"/>
          <ac:picMkLst>
            <pc:docMk/>
            <pc:sldMk cId="1818574215" sldId="8271"/>
            <ac:picMk id="24" creationId="{B3127848-FE3D-F746-1DCD-AD28C7129C7F}"/>
          </ac:picMkLst>
        </pc:picChg>
        <pc:picChg chg="add mod">
          <ac:chgData name="Christophe JENTA" userId="8d1209f4831e9c53" providerId="LiveId" clId="{904B13E8-5561-4C71-BC7C-B64964A84905}" dt="2025-12-03T14:02:37.154" v="30386" actId="1076"/>
          <ac:picMkLst>
            <pc:docMk/>
            <pc:sldMk cId="1818574215" sldId="8271"/>
            <ac:picMk id="31" creationId="{4945E332-7047-38F6-6A69-FFC6CBF475EC}"/>
          </ac:picMkLst>
        </pc:picChg>
        <pc:cxnChg chg="mod">
          <ac:chgData name="Christophe JENTA" userId="8d1209f4831e9c53" providerId="LiveId" clId="{904B13E8-5561-4C71-BC7C-B64964A84905}" dt="2025-11-27T07:32:47.350" v="3190" actId="14100"/>
          <ac:cxnSpMkLst>
            <pc:docMk/>
            <pc:sldMk cId="1818574215" sldId="8271"/>
            <ac:cxnSpMk id="21" creationId="{84290D10-D6FF-F6E8-BFB0-B526969ECEBA}"/>
          </ac:cxnSpMkLst>
        </pc:cxnChg>
        <pc:cxnChg chg="mod">
          <ac:chgData name="Christophe JENTA" userId="8d1209f4831e9c53" providerId="LiveId" clId="{904B13E8-5561-4C71-BC7C-B64964A84905}" dt="2025-11-27T07:40:55.752" v="3241" actId="14100"/>
          <ac:cxnSpMkLst>
            <pc:docMk/>
            <pc:sldMk cId="1818574215" sldId="8271"/>
            <ac:cxnSpMk id="28" creationId="{8A0C8531-23F9-2E5F-71A7-EF42948FA897}"/>
          </ac:cxnSpMkLst>
        </pc:cxnChg>
        <pc:cxnChg chg="mod">
          <ac:chgData name="Christophe JENTA" userId="8d1209f4831e9c53" providerId="LiveId" clId="{904B13E8-5561-4C71-BC7C-B64964A84905}" dt="2025-11-27T07:42:55.388" v="3260" actId="14100"/>
          <ac:cxnSpMkLst>
            <pc:docMk/>
            <pc:sldMk cId="1818574215" sldId="8271"/>
            <ac:cxnSpMk id="34" creationId="{6025BC33-FD8D-7D5D-3DFD-ABB8D3F2E9AB}"/>
          </ac:cxnSpMkLst>
        </pc:cxnChg>
        <pc:cxnChg chg="add mod">
          <ac:chgData name="Christophe JENTA" userId="8d1209f4831e9c53" providerId="LiveId" clId="{904B13E8-5561-4C71-BC7C-B64964A84905}" dt="2025-11-27T07:52:45.150" v="3349" actId="14100"/>
          <ac:cxnSpMkLst>
            <pc:docMk/>
            <pc:sldMk cId="1818574215" sldId="8271"/>
            <ac:cxnSpMk id="60" creationId="{DFFA5128-6B7D-3086-B742-C69B5D953418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234052807" sldId="8277"/>
        </pc:sldMkLst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2" creationId="{60A59650-BB4F-3D98-8425-BECBCB6CD079}"/>
          </ac:spMkLst>
        </pc:spChg>
        <pc:spChg chg="add mod">
          <ac:chgData name="Christophe JENTA" userId="8d1209f4831e9c53" providerId="LiveId" clId="{904B13E8-5561-4C71-BC7C-B64964A84905}" dt="2025-12-03T09:34:00.724" v="28832" actId="20577"/>
          <ac:spMkLst>
            <pc:docMk/>
            <pc:sldMk cId="234052807" sldId="8277"/>
            <ac:spMk id="2" creationId="{D53B3B84-AECA-80DA-4B0A-B2B93200F4BB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3" creationId="{53A38F0C-BD95-30AA-3353-B411057BF9F3}"/>
          </ac:spMkLst>
        </pc:spChg>
        <pc:spChg chg="add mod">
          <ac:chgData name="Christophe JENTA" userId="8d1209f4831e9c53" providerId="LiveId" clId="{904B13E8-5561-4C71-BC7C-B64964A84905}" dt="2025-12-03T09:35:01.017" v="28838" actId="207"/>
          <ac:spMkLst>
            <pc:docMk/>
            <pc:sldMk cId="234052807" sldId="8277"/>
            <ac:spMk id="4" creationId="{DB168439-C31B-6337-527C-7C1EADEA80C6}"/>
          </ac:spMkLst>
        </pc:spChg>
        <pc:spChg chg="mod">
          <ac:chgData name="Christophe JENTA" userId="8d1209f4831e9c53" providerId="LiveId" clId="{904B13E8-5561-4C71-BC7C-B64964A84905}" dt="2025-12-03T08:59:29.363" v="28444" actId="115"/>
          <ac:spMkLst>
            <pc:docMk/>
            <pc:sldMk cId="234052807" sldId="8277"/>
            <ac:spMk id="5" creationId="{062DBDBB-C10C-29DD-6CAE-78EAB6F0FE14}"/>
          </ac:spMkLst>
        </pc:spChg>
        <pc:spChg chg="add del mod">
          <ac:chgData name="Christophe JENTA" userId="8d1209f4831e9c53" providerId="LiveId" clId="{904B13E8-5561-4C71-BC7C-B64964A84905}" dt="2025-12-02T10:17:27.663" v="24712" actId="478"/>
          <ac:spMkLst>
            <pc:docMk/>
            <pc:sldMk cId="234052807" sldId="8277"/>
            <ac:spMk id="6" creationId="{4898A4CA-AFE9-756A-6A56-A1CA5ADB223A}"/>
          </ac:spMkLst>
        </pc:spChg>
        <pc:spChg chg="add mod">
          <ac:chgData name="Christophe JENTA" userId="8d1209f4831e9c53" providerId="LiveId" clId="{904B13E8-5561-4C71-BC7C-B64964A84905}" dt="2025-12-03T09:35:14.755" v="28840" actId="207"/>
          <ac:spMkLst>
            <pc:docMk/>
            <pc:sldMk cId="234052807" sldId="8277"/>
            <ac:spMk id="6" creationId="{CBAA7430-5D08-841C-7C04-719BD283C75F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9" creationId="{E7CBA998-233A-344A-3042-36358B41C789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10" creationId="{6AD8A879-DC04-3B12-ECAE-07EA161F425B}"/>
          </ac:spMkLst>
        </pc:spChg>
        <pc:spChg chg="add mod">
          <ac:chgData name="Christophe JENTA" userId="8d1209f4831e9c53" providerId="LiveId" clId="{904B13E8-5561-4C71-BC7C-B64964A84905}" dt="2025-12-03T09:35:27.582" v="28842" actId="1076"/>
          <ac:spMkLst>
            <pc:docMk/>
            <pc:sldMk cId="234052807" sldId="8277"/>
            <ac:spMk id="11" creationId="{9969AE52-1C63-B901-9730-F794F06CD057}"/>
          </ac:spMkLst>
        </pc:spChg>
        <pc:spChg chg="add mod">
          <ac:chgData name="Christophe JENTA" userId="8d1209f4831e9c53" providerId="LiveId" clId="{904B13E8-5561-4C71-BC7C-B64964A84905}" dt="2025-12-03T09:35:37.883" v="28843"/>
          <ac:spMkLst>
            <pc:docMk/>
            <pc:sldMk cId="234052807" sldId="8277"/>
            <ac:spMk id="12" creationId="{5EDA428C-068E-EB53-E514-1D50FFF92B3B}"/>
          </ac:spMkLst>
        </pc:spChg>
        <pc:spChg chg="add mod">
          <ac:chgData name="Christophe JENTA" userId="8d1209f4831e9c53" providerId="LiveId" clId="{904B13E8-5561-4C71-BC7C-B64964A84905}" dt="2025-12-03T09:39:02.043" v="28871"/>
          <ac:spMkLst>
            <pc:docMk/>
            <pc:sldMk cId="234052807" sldId="8277"/>
            <ac:spMk id="13" creationId="{F01BEF16-50A1-EFE8-B4F0-8F8500F3277B}"/>
          </ac:spMkLst>
        </pc:spChg>
        <pc:spChg chg="add mod">
          <ac:chgData name="Christophe JENTA" userId="8d1209f4831e9c53" providerId="LiveId" clId="{904B13E8-5561-4C71-BC7C-B64964A84905}" dt="2025-12-03T09:34:23.747" v="28833" actId="207"/>
          <ac:spMkLst>
            <pc:docMk/>
            <pc:sldMk cId="234052807" sldId="8277"/>
            <ac:spMk id="33" creationId="{7113EF7C-7C68-A99F-EF05-8346C0BA61D4}"/>
          </ac:spMkLst>
        </pc:spChg>
        <pc:spChg chg="add del mod">
          <ac:chgData name="Christophe JENTA" userId="8d1209f4831e9c53" providerId="LiveId" clId="{904B13E8-5561-4C71-BC7C-B64964A84905}" dt="2025-12-02T10:18:03.425" v="24716" actId="478"/>
          <ac:spMkLst>
            <pc:docMk/>
            <pc:sldMk cId="234052807" sldId="8277"/>
            <ac:spMk id="34" creationId="{79CBFB32-1B96-BDB0-EA77-32BC214D148C}"/>
          </ac:spMkLst>
        </pc:spChg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88" creationId="{C807F45A-C6A5-2ECE-ECCC-D2DA2F99FB66}"/>
          </ac:spMkLst>
        </pc:spChg>
        <pc:spChg chg="add mod">
          <ac:chgData name="Christophe JENTA" userId="8d1209f4831e9c53" providerId="LiveId" clId="{904B13E8-5561-4C71-BC7C-B64964A84905}" dt="2025-12-02T09:38:15.508" v="23828" actId="20577"/>
          <ac:spMkLst>
            <pc:docMk/>
            <pc:sldMk cId="234052807" sldId="8277"/>
            <ac:spMk id="92" creationId="{E9C54F51-ABE3-B69A-DED1-527EDE723681}"/>
          </ac:spMkLst>
        </pc:spChg>
        <pc:picChg chg="mod">
          <ac:chgData name="Christophe JENTA" userId="8d1209f4831e9c53" providerId="LiveId" clId="{904B13E8-5561-4C71-BC7C-B64964A84905}" dt="2025-12-02T09:14:37.263" v="23533" actId="14100"/>
          <ac:picMkLst>
            <pc:docMk/>
            <pc:sldMk cId="234052807" sldId="8277"/>
            <ac:picMk id="17" creationId="{AB8A4644-29F5-303C-1956-4B6C0D75F2C8}"/>
          </ac:picMkLst>
        </pc:picChg>
        <pc:cxnChg chg="add del mod">
          <ac:chgData name="Christophe JENTA" userId="8d1209f4831e9c53" providerId="LiveId" clId="{904B13E8-5561-4C71-BC7C-B64964A84905}" dt="2025-12-02T10:18:06.326" v="24717" actId="478"/>
          <ac:cxnSpMkLst>
            <pc:docMk/>
            <pc:sldMk cId="234052807" sldId="8277"/>
            <ac:cxnSpMk id="4" creationId="{C8804D28-F319-E289-F6FF-61248AC26E7F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7" creationId="{16A2A8D0-DC68-0B9C-A528-204392B89A69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8" creationId="{C7F601CC-CC53-517D-E840-997F8015A04C}"/>
          </ac:cxnSpMkLst>
        </pc:cxnChg>
        <pc:cxnChg chg="add del mod">
          <ac:chgData name="Christophe JENTA" userId="8d1209f4831e9c53" providerId="LiveId" clId="{904B13E8-5561-4C71-BC7C-B64964A84905}" dt="2025-12-02T10:17:55.142" v="24715" actId="478"/>
          <ac:cxnSpMkLst>
            <pc:docMk/>
            <pc:sldMk cId="234052807" sldId="8277"/>
            <ac:cxnSpMk id="23" creationId="{05DAE302-DD2F-3EB8-D8BC-CEF521EF254C}"/>
          </ac:cxnSpMkLst>
        </pc:cxnChg>
        <pc:cxnChg chg="add del mod">
          <ac:chgData name="Christophe JENTA" userId="8d1209f4831e9c53" providerId="LiveId" clId="{904B13E8-5561-4C71-BC7C-B64964A84905}" dt="2025-12-02T10:18:10.150" v="24718" actId="478"/>
          <ac:cxnSpMkLst>
            <pc:docMk/>
            <pc:sldMk cId="234052807" sldId="8277"/>
            <ac:cxnSpMk id="70" creationId="{EC07E048-A59E-09A6-D1A3-1F08EE3A642C}"/>
          </ac:cxnSpMkLst>
        </pc:cxnChg>
      </pc:sldChg>
      <pc:sldChg chg="addSp delSp modSp mod">
        <pc:chgData name="Christophe JENTA" userId="8d1209f4831e9c53" providerId="LiveId" clId="{904B13E8-5561-4C71-BC7C-B64964A84905}" dt="2025-12-03T09:42:50.489" v="28995" actId="20577"/>
        <pc:sldMkLst>
          <pc:docMk/>
          <pc:sldMk cId="2125114775" sldId="8280"/>
        </pc:sldMkLst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" creationId="{D1D04B0E-94C0-B64B-44E9-A9A692EA1709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3" creationId="{E3A3F7C4-5241-FCC7-C851-A6BE7ED72834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4" creationId="{345A0FFD-26DF-CF2B-067A-72EBC8DC5738}"/>
          </ac:spMkLst>
        </pc:spChg>
        <pc:spChg chg="mod">
          <ac:chgData name="Christophe JENTA" userId="8d1209f4831e9c53" providerId="LiveId" clId="{904B13E8-5561-4C71-BC7C-B64964A84905}" dt="2025-12-03T09:42:50.489" v="28995" actId="20577"/>
          <ac:spMkLst>
            <pc:docMk/>
            <pc:sldMk cId="2125114775" sldId="8280"/>
            <ac:spMk id="5" creationId="{C0A0A810-60C7-EE93-9D76-6848593453FA}"/>
          </ac:spMkLst>
        </pc:spChg>
        <pc:spChg chg="add mod">
          <ac:chgData name="Christophe JENTA" userId="8d1209f4831e9c53" providerId="LiveId" clId="{904B13E8-5561-4C71-BC7C-B64964A84905}" dt="2025-12-03T09:08:12.173" v="28523" actId="20577"/>
          <ac:spMkLst>
            <pc:docMk/>
            <pc:sldMk cId="2125114775" sldId="8280"/>
            <ac:spMk id="11" creationId="{CDAAA2B5-AB00-DDF1-996D-A7B0AF04AC2C}"/>
          </ac:spMkLst>
        </pc:spChg>
        <pc:spChg chg="add mod">
          <ac:chgData name="Christophe JENTA" userId="8d1209f4831e9c53" providerId="LiveId" clId="{904B13E8-5561-4C71-BC7C-B64964A84905}" dt="2025-12-03T09:08:02.175" v="28520" actId="1076"/>
          <ac:spMkLst>
            <pc:docMk/>
            <pc:sldMk cId="2125114775" sldId="8280"/>
            <ac:spMk id="12" creationId="{DCB99289-EDB6-3938-8400-260F17DE708E}"/>
          </ac:spMkLst>
        </pc:spChg>
        <pc:spChg chg="add del mod">
          <ac:chgData name="Christophe JENTA" userId="8d1209f4831e9c53" providerId="LiveId" clId="{904B13E8-5561-4C71-BC7C-B64964A84905}" dt="2025-12-02T10:14:13.234" v="24695" actId="478"/>
          <ac:spMkLst>
            <pc:docMk/>
            <pc:sldMk cId="2125114775" sldId="8280"/>
            <ac:spMk id="13" creationId="{314F65E2-990D-CC70-0A24-BC7F5EB2CF04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5" creationId="{F0C2B56E-1083-DF4B-048D-7E4B69DC62D8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7" creationId="{EED7F8DD-E861-D6E1-9F11-5F0739FB4AA0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8" creationId="{D9DCD345-0CCA-3319-0FDC-D8ED21493BB8}"/>
          </ac:spMkLst>
        </pc:spChg>
        <pc:spChg chg="add mod">
          <ac:chgData name="Christophe JENTA" userId="8d1209f4831e9c53" providerId="LiveId" clId="{904B13E8-5561-4C71-BC7C-B64964A84905}" dt="2025-12-03T09:07:58.344" v="28519" actId="1076"/>
          <ac:spMkLst>
            <pc:docMk/>
            <pc:sldMk cId="2125114775" sldId="8280"/>
            <ac:spMk id="19" creationId="{455BECCA-9222-497A-1DF7-7660C4BDD5A8}"/>
          </ac:spMkLst>
        </pc:spChg>
        <pc:spChg chg="add del mod">
          <ac:chgData name="Christophe JENTA" userId="8d1209f4831e9c53" providerId="LiveId" clId="{904B13E8-5561-4C71-BC7C-B64964A84905}" dt="2025-12-02T10:13:03.692" v="24667" actId="21"/>
          <ac:spMkLst>
            <pc:docMk/>
            <pc:sldMk cId="2125114775" sldId="8280"/>
            <ac:spMk id="20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2T10:10:48.740" v="24650" actId="1076"/>
          <ac:spMkLst>
            <pc:docMk/>
            <pc:sldMk cId="2125114775" sldId="8280"/>
            <ac:spMk id="21" creationId="{C5DC39F1-9C4E-0035-EC79-EC0E3CAD5007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6" creationId="{86D1C8B5-572A-EEA0-42D5-F1742017BA90}"/>
          </ac:spMkLst>
        </pc:spChg>
        <pc:spChg chg="add mod">
          <ac:chgData name="Christophe JENTA" userId="8d1209f4831e9c53" providerId="LiveId" clId="{904B13E8-5561-4C71-BC7C-B64964A84905}" dt="2025-12-02T10:12:28.613" v="24660" actId="1076"/>
          <ac:spMkLst>
            <pc:docMk/>
            <pc:sldMk cId="2125114775" sldId="8280"/>
            <ac:spMk id="27" creationId="{C5E2838A-5E42-3D1C-0177-81E14AB78933}"/>
          </ac:spMkLst>
        </pc:spChg>
        <pc:spChg chg="add mod">
          <ac:chgData name="Christophe JENTA" userId="8d1209f4831e9c53" providerId="LiveId" clId="{904B13E8-5561-4C71-BC7C-B64964A84905}" dt="2025-12-02T10:12:35.382" v="24661" actId="1076"/>
          <ac:spMkLst>
            <pc:docMk/>
            <pc:sldMk cId="2125114775" sldId="8280"/>
            <ac:spMk id="28" creationId="{4F2BCF96-E4A9-61C1-9427-EAF82902629E}"/>
          </ac:spMkLst>
        </pc:spChg>
        <pc:spChg chg="add del mod">
          <ac:chgData name="Christophe JENTA" userId="8d1209f4831e9c53" providerId="LiveId" clId="{904B13E8-5561-4C71-BC7C-B64964A84905}" dt="2025-12-02T10:13:07.543" v="24669" actId="478"/>
          <ac:spMkLst>
            <pc:docMk/>
            <pc:sldMk cId="2125114775" sldId="8280"/>
            <ac:spMk id="29" creationId="{0FAFC004-1AAA-5E48-E8F2-A27680739119}"/>
          </ac:spMkLst>
        </pc:spChg>
        <pc:spChg chg="add mod">
          <ac:chgData name="Christophe JENTA" userId="8d1209f4831e9c53" providerId="LiveId" clId="{904B13E8-5561-4C71-BC7C-B64964A84905}" dt="2025-12-02T10:13:04.195" v="24668"/>
          <ac:spMkLst>
            <pc:docMk/>
            <pc:sldMk cId="2125114775" sldId="8280"/>
            <ac:spMk id="35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3T09:08:25.521" v="28525" actId="20577"/>
          <ac:spMkLst>
            <pc:docMk/>
            <pc:sldMk cId="2125114775" sldId="8280"/>
            <ac:spMk id="36" creationId="{C96CF73A-FF2D-B5DC-285B-C4D4B91117EF}"/>
          </ac:spMkLst>
        </pc:spChg>
        <pc:spChg chg="add mod">
          <ac:chgData name="Christophe JENTA" userId="8d1209f4831e9c53" providerId="LiveId" clId="{904B13E8-5561-4C71-BC7C-B64964A84905}" dt="2025-12-02T10:16:31.432" v="24709" actId="1076"/>
          <ac:spMkLst>
            <pc:docMk/>
            <pc:sldMk cId="2125114775" sldId="8280"/>
            <ac:spMk id="37" creationId="{3C55D959-039B-B9A7-002E-2E63E1CD4801}"/>
          </ac:spMkLst>
        </pc:spChg>
        <pc:spChg chg="add mod">
          <ac:chgData name="Christophe JENTA" userId="8d1209f4831e9c53" providerId="LiveId" clId="{904B13E8-5561-4C71-BC7C-B64964A84905}" dt="2025-12-02T10:16:49.778" v="24711" actId="1076"/>
          <ac:spMkLst>
            <pc:docMk/>
            <pc:sldMk cId="2125114775" sldId="8280"/>
            <ac:spMk id="38" creationId="{D4FDB472-5A1D-349C-C780-880AB4027F14}"/>
          </ac:spMkLst>
        </pc:spChg>
        <pc:spChg chg="add mod">
          <ac:chgData name="Christophe JENTA" userId="8d1209f4831e9c53" providerId="LiveId" clId="{904B13E8-5561-4C71-BC7C-B64964A84905}" dt="2025-12-02T10:18:59.284" v="24725" actId="1076"/>
          <ac:spMkLst>
            <pc:docMk/>
            <pc:sldMk cId="2125114775" sldId="8280"/>
            <ac:spMk id="39" creationId="{9C966906-92E4-857D-357B-D2C05D142526}"/>
          </ac:spMkLst>
        </pc:spChg>
        <pc:picChg chg="del">
          <ac:chgData name="Christophe JENTA" userId="8d1209f4831e9c53" providerId="LiveId" clId="{904B13E8-5561-4C71-BC7C-B64964A84905}" dt="2025-12-02T09:41:37.796" v="23846" actId="478"/>
          <ac:picMkLst>
            <pc:docMk/>
            <pc:sldMk cId="2125114775" sldId="8280"/>
            <ac:picMk id="6" creationId="{1FAFE482-E377-4EB7-653B-C2E420EB8B37}"/>
          </ac:picMkLst>
        </pc:picChg>
        <pc:picChg chg="add mod">
          <ac:chgData name="Christophe JENTA" userId="8d1209f4831e9c53" providerId="LiveId" clId="{904B13E8-5561-4C71-BC7C-B64964A84905}" dt="2025-12-03T09:07:52.783" v="28518" actId="1076"/>
          <ac:picMkLst>
            <pc:docMk/>
            <pc:sldMk cId="2125114775" sldId="8280"/>
            <ac:picMk id="7" creationId="{16941099-0C30-0F05-AF10-F2E96746184B}"/>
          </ac:picMkLst>
        </pc:picChg>
        <pc:picChg chg="add mod">
          <ac:chgData name="Christophe JENTA" userId="8d1209f4831e9c53" providerId="LiveId" clId="{904B13E8-5561-4C71-BC7C-B64964A84905}" dt="2025-12-02T10:04:48.596" v="24594" actId="1076"/>
          <ac:picMkLst>
            <pc:docMk/>
            <pc:sldMk cId="2125114775" sldId="8280"/>
            <ac:picMk id="8" creationId="{BB772385-E709-1D20-35B4-EE88BBE826E7}"/>
          </ac:picMkLst>
        </pc:picChg>
        <pc:picChg chg="add mod">
          <ac:chgData name="Christophe JENTA" userId="8d1209f4831e9c53" providerId="LiveId" clId="{904B13E8-5561-4C71-BC7C-B64964A84905}" dt="2025-12-02T10:04:51.618" v="24595" actId="1076"/>
          <ac:picMkLst>
            <pc:docMk/>
            <pc:sldMk cId="2125114775" sldId="8280"/>
            <ac:picMk id="9" creationId="{393C2F1F-CEFD-2C43-B36F-F5B02EC6F9A1}"/>
          </ac:picMkLst>
        </pc:picChg>
        <pc:picChg chg="add mod">
          <ac:chgData name="Christophe JENTA" userId="8d1209f4831e9c53" providerId="LiveId" clId="{904B13E8-5561-4C71-BC7C-B64964A84905}" dt="2025-12-02T10:18:46.586" v="24723" actId="14100"/>
          <ac:picMkLst>
            <pc:docMk/>
            <pc:sldMk cId="2125114775" sldId="8280"/>
            <ac:picMk id="10" creationId="{B1724E9D-BF53-2FAE-B6CF-D6762B3C5EF9}"/>
          </ac:picMkLst>
        </pc:picChg>
        <pc:cxnChg chg="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4" creationId="{19596C68-7CFE-7479-A6B2-8AECAE6FCAC1}"/>
          </ac:cxnSpMkLst>
        </pc:cxnChg>
        <pc:cxnChg chg="add 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6" creationId="{3A2D25DF-DC1B-49AD-CE56-3E6430016B68}"/>
          </ac:cxnSpMkLst>
        </pc:cxnChg>
        <pc:cxnChg chg="add del mod">
          <ac:chgData name="Christophe JENTA" userId="8d1209f4831e9c53" providerId="LiveId" clId="{904B13E8-5561-4C71-BC7C-B64964A84905}" dt="2025-12-02T10:13:10.377" v="24670" actId="478"/>
          <ac:cxnSpMkLst>
            <pc:docMk/>
            <pc:sldMk cId="2125114775" sldId="8280"/>
            <ac:cxnSpMk id="23" creationId="{3B0DD278-895F-C920-8C5C-9161EF10450A}"/>
          </ac:cxnSpMkLst>
        </pc:cxnChg>
        <pc:cxnChg chg="add mod">
          <ac:chgData name="Christophe JENTA" userId="8d1209f4831e9c53" providerId="LiveId" clId="{904B13E8-5561-4C71-BC7C-B64964A84905}" dt="2025-12-02T10:12:59.225" v="24666" actId="14100"/>
          <ac:cxnSpMkLst>
            <pc:docMk/>
            <pc:sldMk cId="2125114775" sldId="8280"/>
            <ac:cxnSpMk id="24" creationId="{F7DBD2BD-9CA6-15C5-D855-E317400DE9B4}"/>
          </ac:cxnSpMkLst>
        </pc:cxnChg>
        <pc:cxnChg chg="add mod">
          <ac:chgData name="Christophe JENTA" userId="8d1209f4831e9c53" providerId="LiveId" clId="{904B13E8-5561-4C71-BC7C-B64964A84905}" dt="2025-12-02T10:12:43.018" v="24663" actId="14100"/>
          <ac:cxnSpMkLst>
            <pc:docMk/>
            <pc:sldMk cId="2125114775" sldId="8280"/>
            <ac:cxnSpMk id="25" creationId="{35A0AFC5-6AB9-CED7-389D-2957B0217518}"/>
          </ac:cxnSpMkLst>
        </pc:cxnChg>
      </pc:sldChg>
      <pc:sldChg chg="addSp modSp mod">
        <pc:chgData name="Christophe JENTA" userId="8d1209f4831e9c53" providerId="LiveId" clId="{904B13E8-5561-4C71-BC7C-B64964A84905}" dt="2025-11-27T06:41:33.066" v="2983" actId="14100"/>
        <pc:sldMkLst>
          <pc:docMk/>
          <pc:sldMk cId="2876288847" sldId="8282"/>
        </pc:sldMkLst>
        <pc:spChg chg="mod">
          <ac:chgData name="Christophe JENTA" userId="8d1209f4831e9c53" providerId="LiveId" clId="{904B13E8-5561-4C71-BC7C-B64964A84905}" dt="2025-11-27T06:37:23.346" v="2877" actId="20577"/>
          <ac:spMkLst>
            <pc:docMk/>
            <pc:sldMk cId="2876288847" sldId="8282"/>
            <ac:spMk id="18" creationId="{C4368256-1EE6-4E59-B4B0-8F70E1EEBDB1}"/>
          </ac:spMkLst>
        </pc:spChg>
        <pc:spChg chg="mod">
          <ac:chgData name="Christophe JENTA" userId="8d1209f4831e9c53" providerId="LiveId" clId="{904B13E8-5561-4C71-BC7C-B64964A84905}" dt="2025-11-27T06:40:13.694" v="2912" actId="20577"/>
          <ac:spMkLst>
            <pc:docMk/>
            <pc:sldMk cId="2876288847" sldId="8282"/>
            <ac:spMk id="19" creationId="{49380640-1BFF-2BBA-E024-CE3184FF7F04}"/>
          </ac:spMkLst>
        </pc:spChg>
        <pc:spChg chg="add mod">
          <ac:chgData name="Christophe JENTA" userId="8d1209f4831e9c53" providerId="LiveId" clId="{904B13E8-5561-4C71-BC7C-B64964A84905}" dt="2025-11-27T06:41:33.066" v="2983" actId="14100"/>
          <ac:spMkLst>
            <pc:docMk/>
            <pc:sldMk cId="2876288847" sldId="8282"/>
            <ac:spMk id="36" creationId="{B6A59EAB-BC33-7027-7735-78B5CFD17F44}"/>
          </ac:spMkLst>
        </pc:spChg>
        <pc:spChg chg="mod">
          <ac:chgData name="Christophe JENTA" userId="8d1209f4831e9c53" providerId="LiveId" clId="{904B13E8-5561-4C71-BC7C-B64964A84905}" dt="2025-11-27T06:39:48.882" v="2894" actId="14100"/>
          <ac:spMkLst>
            <pc:docMk/>
            <pc:sldMk cId="2876288847" sldId="8282"/>
            <ac:spMk id="44" creationId="{FC8F786F-C2F1-225A-2E21-F19CD32E2A35}"/>
          </ac:spMkLst>
        </pc:spChg>
        <pc:spChg chg="mod">
          <ac:chgData name="Christophe JENTA" userId="8d1209f4831e9c53" providerId="LiveId" clId="{904B13E8-5561-4C71-BC7C-B64964A84905}" dt="2025-11-27T06:40:02.415" v="2897" actId="14100"/>
          <ac:spMkLst>
            <pc:docMk/>
            <pc:sldMk cId="2876288847" sldId="8282"/>
            <ac:spMk id="46" creationId="{47D27437-4006-0D3A-E84B-110F1BE1797F}"/>
          </ac:spMkLst>
        </pc:spChg>
        <pc:cxnChg chg="mod">
          <ac:chgData name="Christophe JENTA" userId="8d1209f4831e9c53" providerId="LiveId" clId="{904B13E8-5561-4C71-BC7C-B64964A84905}" dt="2025-11-27T06:36:41.056" v="2874" actId="14100"/>
          <ac:cxnSpMkLst>
            <pc:docMk/>
            <pc:sldMk cId="2876288847" sldId="8282"/>
            <ac:cxnSpMk id="32" creationId="{DB534890-187B-AD1B-B95D-1472AE4CA686}"/>
          </ac:cxnSpMkLst>
        </pc:cxnChg>
        <pc:cxnChg chg="mod">
          <ac:chgData name="Christophe JENTA" userId="8d1209f4831e9c53" providerId="LiveId" clId="{904B13E8-5561-4C71-BC7C-B64964A84905}" dt="2025-11-27T06:39:48.882" v="2894" actId="14100"/>
          <ac:cxnSpMkLst>
            <pc:docMk/>
            <pc:sldMk cId="2876288847" sldId="8282"/>
            <ac:cxnSpMk id="45" creationId="{D9E1898A-D26D-F8E4-5600-2FBBD88E5B4B}"/>
          </ac:cxnSpMkLst>
        </pc:cxnChg>
        <pc:cxnChg chg="mod">
          <ac:chgData name="Christophe JENTA" userId="8d1209f4831e9c53" providerId="LiveId" clId="{904B13E8-5561-4C71-BC7C-B64964A84905}" dt="2025-11-27T06:40:02.415" v="2897" actId="14100"/>
          <ac:cxnSpMkLst>
            <pc:docMk/>
            <pc:sldMk cId="2876288847" sldId="8282"/>
            <ac:cxnSpMk id="47" creationId="{51020C32-33F5-D566-9827-6AA29B3B29F9}"/>
          </ac:cxnSpMkLst>
        </pc:cxnChg>
      </pc:sldChg>
      <pc:sldChg chg="del">
        <pc:chgData name="Christophe JENTA" userId="8d1209f4831e9c53" providerId="LiveId" clId="{904B13E8-5561-4C71-BC7C-B64964A84905}" dt="2025-12-03T15:04:06.687" v="31256" actId="47"/>
        <pc:sldMkLst>
          <pc:docMk/>
          <pc:sldMk cId="3046123307" sldId="8283"/>
        </pc:sldMkLst>
      </pc:sldChg>
      <pc:sldChg chg="addSp delSp modSp add mod">
        <pc:chgData name="Christophe JENTA" userId="8d1209f4831e9c53" providerId="LiveId" clId="{904B13E8-5561-4C71-BC7C-B64964A84905}" dt="2025-12-03T10:16:14.264" v="29639" actId="20577"/>
        <pc:sldMkLst>
          <pc:docMk/>
          <pc:sldMk cId="4083788625" sldId="8287"/>
        </pc:sldMkLst>
        <pc:spChg chg="add mod">
          <ac:chgData name="Christophe JENTA" userId="8d1209f4831e9c53" providerId="LiveId" clId="{904B13E8-5561-4C71-BC7C-B64964A84905}" dt="2025-11-27T06:03:33.405" v="2573"/>
          <ac:spMkLst>
            <pc:docMk/>
            <pc:sldMk cId="4083788625" sldId="8287"/>
            <ac:spMk id="2" creationId="{F089D465-3942-BCB9-BA03-57745F419729}"/>
          </ac:spMkLst>
        </pc:spChg>
        <pc:spChg chg="del mod">
          <ac:chgData name="Christophe JENTA" userId="8d1209f4831e9c53" providerId="LiveId" clId="{904B13E8-5561-4C71-BC7C-B64964A84905}" dt="2025-12-03T10:03:44.286" v="29433" actId="21"/>
          <ac:spMkLst>
            <pc:docMk/>
            <pc:sldMk cId="4083788625" sldId="8287"/>
            <ac:spMk id="5" creationId="{068C937D-5D00-DC4F-2492-191A24573D55}"/>
          </ac:spMkLst>
        </pc:spChg>
        <pc:spChg chg="add mod">
          <ac:chgData name="Christophe JENTA" userId="8d1209f4831e9c53" providerId="LiveId" clId="{904B13E8-5561-4C71-BC7C-B64964A84905}" dt="2025-11-26T09:48:45.740" v="2318" actId="207"/>
          <ac:spMkLst>
            <pc:docMk/>
            <pc:sldMk cId="4083788625" sldId="8287"/>
            <ac:spMk id="11" creationId="{114038EF-9F9C-1B13-C5E1-F10EE6590AB0}"/>
          </ac:spMkLst>
        </pc:spChg>
        <pc:spChg chg="add mod">
          <ac:chgData name="Christophe JENTA" userId="8d1209f4831e9c53" providerId="LiveId" clId="{904B13E8-5561-4C71-BC7C-B64964A84905}" dt="2025-11-27T06:03:33.405" v="2573"/>
          <ac:spMkLst>
            <pc:docMk/>
            <pc:sldMk cId="4083788625" sldId="8287"/>
            <ac:spMk id="12" creationId="{E1EE15B8-2A22-0395-CCEF-F0F2ED0AABF8}"/>
          </ac:spMkLst>
        </pc:spChg>
        <pc:spChg chg="add mod">
          <ac:chgData name="Christophe JENTA" userId="8d1209f4831e9c53" providerId="LiveId" clId="{904B13E8-5561-4C71-BC7C-B64964A84905}" dt="2025-11-27T06:03:33.405" v="2573"/>
          <ac:spMkLst>
            <pc:docMk/>
            <pc:sldMk cId="4083788625" sldId="8287"/>
            <ac:spMk id="14" creationId="{3380C119-73BA-4C26-085C-2029C54FF59E}"/>
          </ac:spMkLst>
        </pc:spChg>
        <pc:spChg chg="add mod">
          <ac:chgData name="Christophe JENTA" userId="8d1209f4831e9c53" providerId="LiveId" clId="{904B13E8-5561-4C71-BC7C-B64964A84905}" dt="2025-11-27T06:06:28.797" v="2627" actId="1076"/>
          <ac:spMkLst>
            <pc:docMk/>
            <pc:sldMk cId="4083788625" sldId="8287"/>
            <ac:spMk id="16" creationId="{F2AC1FE6-040E-69D7-0819-86B129E1B5D3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19" creationId="{0DEC788A-3773-7731-B3B8-E8EEEDBDA74A}"/>
          </ac:spMkLst>
        </pc:spChg>
        <pc:spChg chg="add mod">
          <ac:chgData name="Christophe JENTA" userId="8d1209f4831e9c53" providerId="LiveId" clId="{904B13E8-5561-4C71-BC7C-B64964A84905}" dt="2025-11-27T06:12:30.339" v="2680" actId="1076"/>
          <ac:spMkLst>
            <pc:docMk/>
            <pc:sldMk cId="4083788625" sldId="8287"/>
            <ac:spMk id="21" creationId="{004F170A-DC81-42BF-322C-CE3BA3DF5463}"/>
          </ac:spMkLst>
        </pc:spChg>
        <pc:spChg chg="add del mod">
          <ac:chgData name="Christophe JENTA" userId="8d1209f4831e9c53" providerId="LiveId" clId="{904B13E8-5561-4C71-BC7C-B64964A84905}" dt="2025-12-03T09:54:50.674" v="29244" actId="478"/>
          <ac:spMkLst>
            <pc:docMk/>
            <pc:sldMk cId="4083788625" sldId="8287"/>
            <ac:spMk id="23" creationId="{3196676D-069A-3678-B429-73D13F8B65F0}"/>
          </ac:spMkLst>
        </pc:spChg>
        <pc:spChg chg="add del mod">
          <ac:chgData name="Christophe JENTA" userId="8d1209f4831e9c53" providerId="LiveId" clId="{904B13E8-5561-4C71-BC7C-B64964A84905}" dt="2025-12-03T09:56:18.005" v="29275" actId="21"/>
          <ac:spMkLst>
            <pc:docMk/>
            <pc:sldMk cId="4083788625" sldId="8287"/>
            <ac:spMk id="27" creationId="{1945FAA0-4582-6212-5BC9-59844464DDE0}"/>
          </ac:spMkLst>
        </pc:spChg>
        <pc:spChg chg="add mod">
          <ac:chgData name="Christophe JENTA" userId="8d1209f4831e9c53" providerId="LiveId" clId="{904B13E8-5561-4C71-BC7C-B64964A84905}" dt="2025-12-03T09:56:18.410" v="29276"/>
          <ac:spMkLst>
            <pc:docMk/>
            <pc:sldMk cId="4083788625" sldId="8287"/>
            <ac:spMk id="40" creationId="{1945FAA0-4582-6212-5BC9-59844464DDE0}"/>
          </ac:spMkLst>
        </pc:spChg>
        <pc:spChg chg="add del mod">
          <ac:chgData name="Christophe JENTA" userId="8d1209f4831e9c53" providerId="LiveId" clId="{904B13E8-5561-4C71-BC7C-B64964A84905}" dt="2025-12-03T09:56:49.893" v="29281" actId="478"/>
          <ac:spMkLst>
            <pc:docMk/>
            <pc:sldMk cId="4083788625" sldId="8287"/>
            <ac:spMk id="41" creationId="{88DD9418-A0CD-A002-5BFC-812B7BD6AF4C}"/>
          </ac:spMkLst>
        </pc:spChg>
        <pc:spChg chg="del mod">
          <ac:chgData name="Christophe JENTA" userId="8d1209f4831e9c53" providerId="LiveId" clId="{904B13E8-5561-4C71-BC7C-B64964A84905}" dt="2025-12-02T10:24:36.663" v="24733" actId="478"/>
          <ac:spMkLst>
            <pc:docMk/>
            <pc:sldMk cId="4083788625" sldId="8287"/>
            <ac:spMk id="41" creationId="{B8CBF590-4A08-2E22-73CA-1AF74E19B29B}"/>
          </ac:spMkLst>
        </pc:spChg>
        <pc:spChg chg="add mod">
          <ac:chgData name="Christophe JENTA" userId="8d1209f4831e9c53" providerId="LiveId" clId="{904B13E8-5561-4C71-BC7C-B64964A84905}" dt="2025-12-03T09:56:36.335" v="29280"/>
          <ac:spMkLst>
            <pc:docMk/>
            <pc:sldMk cId="4083788625" sldId="8287"/>
            <ac:spMk id="43" creationId="{A5E35041-4FB5-D0BA-3C06-8362E4D0D38F}"/>
          </ac:spMkLst>
        </pc:spChg>
        <pc:spChg chg="add mod">
          <ac:chgData name="Christophe JENTA" userId="8d1209f4831e9c53" providerId="LiveId" clId="{904B13E8-5561-4C71-BC7C-B64964A84905}" dt="2025-12-03T09:58:55.039" v="29336" actId="207"/>
          <ac:spMkLst>
            <pc:docMk/>
            <pc:sldMk cId="4083788625" sldId="8287"/>
            <ac:spMk id="45" creationId="{121D91ED-479C-F157-4DF4-F6D30C27C9A7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47" creationId="{3E8FC26F-2D3F-943C-FDA6-5E0AC6D4F257}"/>
          </ac:spMkLst>
        </pc:spChg>
        <pc:spChg chg="mod">
          <ac:chgData name="Christophe JENTA" userId="8d1209f4831e9c53" providerId="LiveId" clId="{904B13E8-5561-4C71-BC7C-B64964A84905}" dt="2025-12-03T10:03:58.580" v="29437" actId="1076"/>
          <ac:spMkLst>
            <pc:docMk/>
            <pc:sldMk cId="4083788625" sldId="8287"/>
            <ac:spMk id="52" creationId="{8B302CCC-D6BC-A353-8002-17005BEBABA8}"/>
          </ac:spMkLst>
        </pc:spChg>
        <pc:spChg chg="add mod">
          <ac:chgData name="Christophe JENTA" userId="8d1209f4831e9c53" providerId="LiveId" clId="{904B13E8-5561-4C71-BC7C-B64964A84905}" dt="2025-12-03T10:16:14.264" v="29639" actId="20577"/>
          <ac:spMkLst>
            <pc:docMk/>
            <pc:sldMk cId="4083788625" sldId="8287"/>
            <ac:spMk id="61" creationId="{068C937D-5D00-DC4F-2492-191A24573D55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63" creationId="{0DEC788A-3773-7731-B3B8-E8EEEDBDA74A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1025" creationId="{3E8FC26F-2D3F-943C-FDA6-5E0AC6D4F257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26" creationId="{8771F808-B864-8271-D778-E09802E901BD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31" creationId="{F291C150-ACD7-F1F1-F011-95CE1822AECF}"/>
          </ac:spMkLst>
        </pc:spChg>
        <pc:spChg chg="del mod">
          <ac:chgData name="Christophe JENTA" userId="8d1209f4831e9c53" providerId="LiveId" clId="{904B13E8-5561-4C71-BC7C-B64964A84905}" dt="2025-12-03T09:56:35.898" v="29279" actId="21"/>
          <ac:spMkLst>
            <pc:docMk/>
            <pc:sldMk cId="4083788625" sldId="8287"/>
            <ac:spMk id="1037" creationId="{A5E35041-4FB5-D0BA-3C06-8362E4D0D38F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38" creationId="{8154A0BD-14D4-8427-7632-A30B22A04E2D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41" creationId="{E24902A3-B52E-C4D5-9682-186E6124B4C3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42" creationId="{E318F92B-9400-367B-5EF0-35203B6A5B28}"/>
          </ac:spMkLst>
        </pc:spChg>
        <pc:spChg chg="add mod">
          <ac:chgData name="Christophe JENTA" userId="8d1209f4831e9c53" providerId="LiveId" clId="{904B13E8-5561-4C71-BC7C-B64964A84905}" dt="2025-11-26T09:49:18.822" v="2324"/>
          <ac:spMkLst>
            <pc:docMk/>
            <pc:sldMk cId="4083788625" sldId="8287"/>
            <ac:spMk id="1043" creationId="{7401A994-DA64-3015-997C-0134A53BA1EF}"/>
          </ac:spMkLst>
        </pc:spChg>
        <pc:spChg chg="add mod">
          <ac:chgData name="Christophe JENTA" userId="8d1209f4831e9c53" providerId="LiveId" clId="{904B13E8-5561-4C71-BC7C-B64964A84905}" dt="2025-11-26T09:50:01.425" v="2328"/>
          <ac:spMkLst>
            <pc:docMk/>
            <pc:sldMk cId="4083788625" sldId="8287"/>
            <ac:spMk id="1045" creationId="{1DD3E2DE-5ADD-90F2-AB35-1095E01010BD}"/>
          </ac:spMkLst>
        </pc:spChg>
        <pc:spChg chg="add mod">
          <ac:chgData name="Christophe JENTA" userId="8d1209f4831e9c53" providerId="LiveId" clId="{904B13E8-5561-4C71-BC7C-B64964A84905}" dt="2025-11-26T09:50:08.553" v="2330"/>
          <ac:spMkLst>
            <pc:docMk/>
            <pc:sldMk cId="4083788625" sldId="8287"/>
            <ac:spMk id="1046" creationId="{263AA2F1-D974-DA62-A6D6-EFF9EF1C00E6}"/>
          </ac:spMkLst>
        </pc:spChg>
        <pc:spChg chg="add mod">
          <ac:chgData name="Christophe JENTA" userId="8d1209f4831e9c53" providerId="LiveId" clId="{904B13E8-5561-4C71-BC7C-B64964A84905}" dt="2025-11-26T10:15:46.363" v="2458"/>
          <ac:spMkLst>
            <pc:docMk/>
            <pc:sldMk cId="4083788625" sldId="8287"/>
            <ac:spMk id="1050" creationId="{34CB8AC8-2529-BA4C-0CF8-EE3A5E80D268}"/>
          </ac:spMkLst>
        </pc:spChg>
        <pc:cxnChg chg="add mod">
          <ac:chgData name="Christophe JENTA" userId="8d1209f4831e9c53" providerId="LiveId" clId="{904B13E8-5561-4C71-BC7C-B64964A84905}" dt="2025-11-26T09:50:08.055" v="2329" actId="21"/>
          <ac:cxnSpMkLst>
            <pc:docMk/>
            <pc:sldMk cId="4083788625" sldId="8287"/>
            <ac:cxnSpMk id="4" creationId="{EA5E8A6D-51A4-5830-0015-91AF3C39EB19}"/>
          </ac:cxnSpMkLst>
        </pc:cxnChg>
        <pc:cxnChg chg="add mod">
          <ac:chgData name="Christophe JENTA" userId="8d1209f4831e9c53" providerId="LiveId" clId="{904B13E8-5561-4C71-BC7C-B64964A84905}" dt="2025-11-27T06:03:33.405" v="2573"/>
          <ac:cxnSpMkLst>
            <pc:docMk/>
            <pc:sldMk cId="4083788625" sldId="8287"/>
            <ac:cxnSpMk id="6" creationId="{4C94807E-A9A9-EF52-A1A2-99D54583463F}"/>
          </ac:cxnSpMkLst>
        </pc:cxnChg>
        <pc:cxnChg chg="add mod">
          <ac:chgData name="Christophe JENTA" userId="8d1209f4831e9c53" providerId="LiveId" clId="{904B13E8-5561-4C71-BC7C-B64964A84905}" dt="2025-11-27T06:03:33.405" v="2573"/>
          <ac:cxnSpMkLst>
            <pc:docMk/>
            <pc:sldMk cId="4083788625" sldId="8287"/>
            <ac:cxnSpMk id="10" creationId="{93FF3791-DA52-3E7C-4BFA-F598CC3BE0BB}"/>
          </ac:cxnSpMkLst>
        </pc:cxnChg>
        <pc:cxnChg chg="mod">
          <ac:chgData name="Christophe JENTA" userId="8d1209f4831e9c53" providerId="LiveId" clId="{904B13E8-5561-4C71-BC7C-B64964A84905}" dt="2025-11-26T09:50:00.754" v="2327" actId="21"/>
          <ac:cxnSpMkLst>
            <pc:docMk/>
            <pc:sldMk cId="4083788625" sldId="8287"/>
            <ac:cxnSpMk id="22" creationId="{56E65417-B649-CB9C-3035-EDC874DFF8D7}"/>
          </ac:cxnSpMkLst>
        </pc:cxnChg>
        <pc:cxnChg chg="mod">
          <ac:chgData name="Christophe JENTA" userId="8d1209f4831e9c53" providerId="LiveId" clId="{904B13E8-5561-4C71-BC7C-B64964A84905}" dt="2025-11-27T06:06:32.713" v="2628" actId="14100"/>
          <ac:cxnSpMkLst>
            <pc:docMk/>
            <pc:sldMk cId="4083788625" sldId="8287"/>
            <ac:cxnSpMk id="25" creationId="{3D62CEBC-AD3B-367C-5799-C512A6C8D4FE}"/>
          </ac:cxnSpMkLst>
        </pc:cxnChg>
        <pc:cxnChg chg="add mod">
          <ac:chgData name="Christophe JENTA" userId="8d1209f4831e9c53" providerId="LiveId" clId="{904B13E8-5561-4C71-BC7C-B64964A84905}" dt="2025-12-03T09:56:31.564" v="29278" actId="14100"/>
          <ac:cxnSpMkLst>
            <pc:docMk/>
            <pc:sldMk cId="4083788625" sldId="8287"/>
            <ac:cxnSpMk id="33" creationId="{9EA80C93-0E2A-8B15-5F7D-2CD0FBBC98BE}"/>
          </ac:cxnSpMkLst>
        </pc:cxnChg>
        <pc:cxnChg chg="mod">
          <ac:chgData name="Christophe JENTA" userId="8d1209f4831e9c53" providerId="LiveId" clId="{904B13E8-5561-4C71-BC7C-B64964A84905}" dt="2025-11-27T06:12:54.686" v="2684" actId="14100"/>
          <ac:cxnSpMkLst>
            <pc:docMk/>
            <pc:sldMk cId="4083788625" sldId="8287"/>
            <ac:cxnSpMk id="36" creationId="{7778890E-4DDB-AB9D-2217-324A09AD4C4C}"/>
          </ac:cxnSpMkLst>
        </pc:cxnChg>
        <pc:cxnChg chg="add mod">
          <ac:chgData name="Christophe JENTA" userId="8d1209f4831e9c53" providerId="LiveId" clId="{904B13E8-5561-4C71-BC7C-B64964A84905}" dt="2025-12-03T10:00:07.108" v="29350" actId="14100"/>
          <ac:cxnSpMkLst>
            <pc:docMk/>
            <pc:sldMk cId="4083788625" sldId="8287"/>
            <ac:cxnSpMk id="48" creationId="{F7617181-687F-FB36-1F61-F9258CAEB537}"/>
          </ac:cxnSpMkLst>
        </pc:cxnChg>
        <pc:cxnChg chg="mod">
          <ac:chgData name="Christophe JENTA" userId="8d1209f4831e9c53" providerId="LiveId" clId="{904B13E8-5561-4C71-BC7C-B64964A84905}" dt="2025-11-26T09:55:25.018" v="2353" actId="208"/>
          <ac:cxnSpMkLst>
            <pc:docMk/>
            <pc:sldMk cId="4083788625" sldId="8287"/>
            <ac:cxnSpMk id="1027" creationId="{F3A68192-B78A-B5D6-F791-7F039BFF6A28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513834841" sldId="8288"/>
        </pc:sldMkLst>
        <pc:spChg chg="mod">
          <ac:chgData name="Christophe JENTA" userId="8d1209f4831e9c53" providerId="LiveId" clId="{904B13E8-5561-4C71-BC7C-B64964A84905}" dt="2025-12-02T08:05:38.477" v="22915"/>
          <ac:spMkLst>
            <pc:docMk/>
            <pc:sldMk cId="513834841" sldId="8288"/>
            <ac:spMk id="5" creationId="{47608B9E-F84E-0ED6-0CF8-A724BF8D6268}"/>
          </ac:spMkLst>
        </pc:spChg>
        <pc:spChg chg="add mod">
          <ac:chgData name="Christophe JENTA" userId="8d1209f4831e9c53" providerId="LiveId" clId="{904B13E8-5561-4C71-BC7C-B64964A84905}" dt="2025-12-03T07:19:53.548" v="27488" actId="1076"/>
          <ac:spMkLst>
            <pc:docMk/>
            <pc:sldMk cId="513834841" sldId="8288"/>
            <ac:spMk id="11" creationId="{07C8494F-E762-5E0B-E137-25E44F7EB700}"/>
          </ac:spMkLst>
        </pc:spChg>
        <pc:spChg chg="add mod">
          <ac:chgData name="Christophe JENTA" userId="8d1209f4831e9c53" providerId="LiveId" clId="{904B13E8-5561-4C71-BC7C-B64964A84905}" dt="2025-12-02T08:04:26.364" v="22913" actId="1076"/>
          <ac:spMkLst>
            <pc:docMk/>
            <pc:sldMk cId="513834841" sldId="8288"/>
            <ac:spMk id="17" creationId="{1A62C597-80A6-1F87-CEDB-12BCE083308B}"/>
          </ac:spMkLst>
        </pc:spChg>
        <pc:spChg chg="add mod">
          <ac:chgData name="Christophe JENTA" userId="8d1209f4831e9c53" providerId="LiveId" clId="{904B13E8-5561-4C71-BC7C-B64964A84905}" dt="2025-12-02T07:59:56.111" v="22813" actId="207"/>
          <ac:spMkLst>
            <pc:docMk/>
            <pc:sldMk cId="513834841" sldId="8288"/>
            <ac:spMk id="18" creationId="{5683B590-0F4E-105B-3382-5F1974F2AEFE}"/>
          </ac:spMkLst>
        </pc:spChg>
        <pc:cxnChg chg="add mod">
          <ac:chgData name="Christophe JENTA" userId="8d1209f4831e9c53" providerId="LiveId" clId="{904B13E8-5561-4C71-BC7C-B64964A84905}" dt="2025-12-03T07:20:06.903" v="27490" actId="1076"/>
          <ac:cxnSpMkLst>
            <pc:docMk/>
            <pc:sldMk cId="513834841" sldId="8288"/>
            <ac:cxnSpMk id="8" creationId="{4DB57513-FD05-B437-E9D4-EE6D6F84A0A1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2839203260" sldId="8289"/>
        </pc:sldMkLst>
        <pc:spChg chg="mod">
          <ac:chgData name="Christophe JENTA" userId="8d1209f4831e9c53" providerId="LiveId" clId="{904B13E8-5561-4C71-BC7C-B64964A84905}" dt="2025-12-03T07:20:45.852" v="27492" actId="20577"/>
          <ac:spMkLst>
            <pc:docMk/>
            <pc:sldMk cId="2839203260" sldId="8289"/>
            <ac:spMk id="5" creationId="{DEEB7BAC-E90F-F0A6-8744-C637D516489C}"/>
          </ac:spMkLst>
        </pc:spChg>
        <pc:picChg chg="add mod">
          <ac:chgData name="Christophe JENTA" userId="8d1209f4831e9c53" providerId="LiveId" clId="{904B13E8-5561-4C71-BC7C-B64964A84905}" dt="2025-12-03T07:31:42.777" v="27599" actId="1076"/>
          <ac:picMkLst>
            <pc:docMk/>
            <pc:sldMk cId="2839203260" sldId="8289"/>
            <ac:picMk id="2" creationId="{3E9D8036-5EED-0B4E-BB9C-F934930D84F4}"/>
          </ac:picMkLst>
        </pc:picChg>
        <pc:picChg chg="mod">
          <ac:chgData name="Christophe JENTA" userId="8d1209f4831e9c53" providerId="LiveId" clId="{904B13E8-5561-4C71-BC7C-B64964A84905}" dt="2025-12-02T08:11:29.134" v="23045" actId="14100"/>
          <ac:picMkLst>
            <pc:docMk/>
            <pc:sldMk cId="2839203260" sldId="8289"/>
            <ac:picMk id="11" creationId="{AE519938-D445-82E5-D515-BBCA8A959927}"/>
          </ac:picMkLst>
        </pc:picChg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1774280985" sldId="8290"/>
        </pc:sldMkLst>
        <pc:spChg chg="del">
          <ac:chgData name="Christophe JENTA" userId="8d1209f4831e9c53" providerId="LiveId" clId="{904B13E8-5561-4C71-BC7C-B64964A84905}" dt="2025-12-03T07:55:57.941" v="27838" actId="478"/>
          <ac:spMkLst>
            <pc:docMk/>
            <pc:sldMk cId="1774280985" sldId="8290"/>
            <ac:spMk id="2" creationId="{0F44BA00-290B-DAF4-67B9-E9BF2133CEBC}"/>
          </ac:spMkLst>
        </pc:spChg>
        <pc:spChg chg="mod">
          <ac:chgData name="Christophe JENTA" userId="8d1209f4831e9c53" providerId="LiveId" clId="{904B13E8-5561-4C71-BC7C-B64964A84905}" dt="2025-12-03T07:55:22.111" v="27831" actId="20577"/>
          <ac:spMkLst>
            <pc:docMk/>
            <pc:sldMk cId="1774280985" sldId="8290"/>
            <ac:spMk id="5" creationId="{59445A04-52A1-2260-F223-003FEAB357E3}"/>
          </ac:spMkLst>
        </pc:spChg>
        <pc:spChg chg="add del mod">
          <ac:chgData name="Christophe JENTA" userId="8d1209f4831e9c53" providerId="LiveId" clId="{904B13E8-5561-4C71-BC7C-B64964A84905}" dt="2025-12-03T07:22:48.394" v="27527" actId="478"/>
          <ac:spMkLst>
            <pc:docMk/>
            <pc:sldMk cId="1774280985" sldId="8290"/>
            <ac:spMk id="14" creationId="{4CDB97F8-CB5C-4998-C508-4FC46A797AE1}"/>
          </ac:spMkLst>
        </pc:spChg>
        <pc:spChg chg="del">
          <ac:chgData name="Christophe JENTA" userId="8d1209f4831e9c53" providerId="LiveId" clId="{904B13E8-5561-4C71-BC7C-B64964A84905}" dt="2025-12-03T07:23:11.838" v="27535" actId="478"/>
          <ac:spMkLst>
            <pc:docMk/>
            <pc:sldMk cId="1774280985" sldId="8290"/>
            <ac:spMk id="15" creationId="{5973FE9F-7B3B-DEAA-4E85-D78EC8F62353}"/>
          </ac:spMkLst>
        </pc:spChg>
        <pc:spChg chg="del mod">
          <ac:chgData name="Christophe JENTA" userId="8d1209f4831e9c53" providerId="LiveId" clId="{904B13E8-5561-4C71-BC7C-B64964A84905}" dt="2025-12-03T07:23:48.938" v="27538" actId="478"/>
          <ac:spMkLst>
            <pc:docMk/>
            <pc:sldMk cId="1774280985" sldId="8290"/>
            <ac:spMk id="16" creationId="{72B5AA7D-282B-5659-6426-5D5B8486FD1A}"/>
          </ac:spMkLst>
        </pc:spChg>
        <pc:spChg chg="del mod">
          <ac:chgData name="Christophe JENTA" userId="8d1209f4831e9c53" providerId="LiveId" clId="{904B13E8-5561-4C71-BC7C-B64964A84905}" dt="2025-12-03T07:24:23.695" v="27547" actId="478"/>
          <ac:spMkLst>
            <pc:docMk/>
            <pc:sldMk cId="1774280985" sldId="8290"/>
            <ac:spMk id="17" creationId="{6CF868E5-9C6D-B65A-AB4D-F20141DB3F48}"/>
          </ac:spMkLst>
        </pc:spChg>
        <pc:spChg chg="del mod">
          <ac:chgData name="Christophe JENTA" userId="8d1209f4831e9c53" providerId="LiveId" clId="{904B13E8-5561-4C71-BC7C-B64964A84905}" dt="2025-12-03T07:25:22.200" v="27558" actId="478"/>
          <ac:spMkLst>
            <pc:docMk/>
            <pc:sldMk cId="1774280985" sldId="8290"/>
            <ac:spMk id="18" creationId="{9AD57039-E315-40FC-5B97-FFB6D0FD5BF1}"/>
          </ac:spMkLst>
        </pc:spChg>
        <pc:spChg chg="add mod">
          <ac:chgData name="Christophe JENTA" userId="8d1209f4831e9c53" providerId="LiveId" clId="{904B13E8-5561-4C71-BC7C-B64964A84905}" dt="2025-12-03T07:55:06.338" v="27827" actId="1076"/>
          <ac:spMkLst>
            <pc:docMk/>
            <pc:sldMk cId="1774280985" sldId="8290"/>
            <ac:spMk id="20" creationId="{241DA751-1E96-5E34-81CD-9352E3536376}"/>
          </ac:spMkLst>
        </pc:spChg>
        <pc:spChg chg="add mod">
          <ac:chgData name="Christophe JENTA" userId="8d1209f4831e9c53" providerId="LiveId" clId="{904B13E8-5561-4C71-BC7C-B64964A84905}" dt="2025-12-03T07:22:22.613" v="27520"/>
          <ac:spMkLst>
            <pc:docMk/>
            <pc:sldMk cId="1774280985" sldId="8290"/>
            <ac:spMk id="23" creationId="{66A39183-33E9-03AD-CF9B-804CF8F6F5E2}"/>
          </ac:spMkLst>
        </pc:spChg>
        <pc:spChg chg="add mod">
          <ac:chgData name="Christophe JENTA" userId="8d1209f4831e9c53" providerId="LiveId" clId="{904B13E8-5561-4C71-BC7C-B64964A84905}" dt="2025-12-03T07:55:34.826" v="27834" actId="1076"/>
          <ac:spMkLst>
            <pc:docMk/>
            <pc:sldMk cId="1774280985" sldId="8290"/>
            <ac:spMk id="24" creationId="{E8484B70-F14C-3CF8-8E34-9BCA23036250}"/>
          </ac:spMkLst>
        </pc:spChg>
        <pc:spChg chg="add mod">
          <ac:chgData name="Christophe JENTA" userId="8d1209f4831e9c53" providerId="LiveId" clId="{904B13E8-5561-4C71-BC7C-B64964A84905}" dt="2025-12-03T07:55:31.396" v="27833" actId="1076"/>
          <ac:spMkLst>
            <pc:docMk/>
            <pc:sldMk cId="1774280985" sldId="8290"/>
            <ac:spMk id="25" creationId="{E0CAE555-7FF8-1F37-9CAB-E1EF8F8AA751}"/>
          </ac:spMkLst>
        </pc:spChg>
        <pc:spChg chg="add del mod">
          <ac:chgData name="Christophe JENTA" userId="8d1209f4831e9c53" providerId="LiveId" clId="{904B13E8-5561-4C71-BC7C-B64964A84905}" dt="2025-12-03T07:24:32.879" v="27549" actId="478"/>
          <ac:spMkLst>
            <pc:docMk/>
            <pc:sldMk cId="1774280985" sldId="8290"/>
            <ac:spMk id="26" creationId="{E3EC3355-F201-D079-2A71-6E03DB710816}"/>
          </ac:spMkLst>
        </pc:spChg>
        <pc:spChg chg="add mod">
          <ac:chgData name="Christophe JENTA" userId="8d1209f4831e9c53" providerId="LiveId" clId="{904B13E8-5561-4C71-BC7C-B64964A84905}" dt="2025-12-03T07:55:45.607" v="27836" actId="1076"/>
          <ac:spMkLst>
            <pc:docMk/>
            <pc:sldMk cId="1774280985" sldId="8290"/>
            <ac:spMk id="27" creationId="{C545450F-B2CD-2D01-16F5-8C0B0002F61D}"/>
          </ac:spMkLst>
        </pc:spChg>
        <pc:spChg chg="add del mod">
          <ac:chgData name="Christophe JENTA" userId="8d1209f4831e9c53" providerId="LiveId" clId="{904B13E8-5561-4C71-BC7C-B64964A84905}" dt="2025-12-03T07:24:58.847" v="27554" actId="478"/>
          <ac:spMkLst>
            <pc:docMk/>
            <pc:sldMk cId="1774280985" sldId="8290"/>
            <ac:spMk id="30" creationId="{8BE33936-6752-87AA-35A0-7213C14DE3B6}"/>
          </ac:spMkLst>
        </pc:spChg>
        <pc:spChg chg="mod">
          <ac:chgData name="Christophe JENTA" userId="8d1209f4831e9c53" providerId="LiveId" clId="{904B13E8-5561-4C71-BC7C-B64964A84905}" dt="2025-12-03T07:24:00.070" v="27539" actId="207"/>
          <ac:spMkLst>
            <pc:docMk/>
            <pc:sldMk cId="1774280985" sldId="8290"/>
            <ac:spMk id="32" creationId="{D183FE76-CAD9-10A1-3EF5-C53542839853}"/>
          </ac:spMkLst>
        </pc:spChg>
        <pc:spChg chg="mod">
          <ac:chgData name="Christophe JENTA" userId="8d1209f4831e9c53" providerId="LiveId" clId="{904B13E8-5561-4C71-BC7C-B64964A84905}" dt="2025-12-03T07:25:09.880" v="27555" actId="207"/>
          <ac:spMkLst>
            <pc:docMk/>
            <pc:sldMk cId="1774280985" sldId="8290"/>
            <ac:spMk id="33" creationId="{29626D99-8602-7315-C79E-4FE87C3C7EF4}"/>
          </ac:spMkLst>
        </pc:spChg>
        <pc:spChg chg="add mod">
          <ac:chgData name="Christophe JENTA" userId="8d1209f4831e9c53" providerId="LiveId" clId="{904B13E8-5561-4C71-BC7C-B64964A84905}" dt="2025-12-03T07:55:50.413" v="27837" actId="1076"/>
          <ac:spMkLst>
            <pc:docMk/>
            <pc:sldMk cId="1774280985" sldId="8290"/>
            <ac:spMk id="34" creationId="{EF1895FB-0807-EDB8-335B-2449810F925D}"/>
          </ac:spMkLst>
        </pc:spChg>
        <pc:spChg chg="add mod">
          <ac:chgData name="Christophe JENTA" userId="8d1209f4831e9c53" providerId="LiveId" clId="{904B13E8-5561-4C71-BC7C-B64964A84905}" dt="2025-12-03T07:55:42.620" v="27835" actId="1076"/>
          <ac:spMkLst>
            <pc:docMk/>
            <pc:sldMk cId="1774280985" sldId="8290"/>
            <ac:spMk id="36" creationId="{0879630A-F0A5-EDE9-B24C-48B43EA10545}"/>
          </ac:spMkLst>
        </pc:spChg>
        <pc:spChg chg="add mod">
          <ac:chgData name="Christophe JENTA" userId="8d1209f4831e9c53" providerId="LiveId" clId="{904B13E8-5561-4C71-BC7C-B64964A84905}" dt="2025-12-03T07:55:59.626" v="27839"/>
          <ac:spMkLst>
            <pc:docMk/>
            <pc:sldMk cId="1774280985" sldId="8290"/>
            <ac:spMk id="41" creationId="{F9170D12-BAE4-36B7-351B-6CE510C498BF}"/>
          </ac:spMkLst>
        </pc:spChg>
        <pc:spChg chg="mod">
          <ac:chgData name="Christophe JENTA" userId="8d1209f4831e9c53" providerId="LiveId" clId="{904B13E8-5561-4C71-BC7C-B64964A84905}" dt="2025-12-02T09:24:15.521" v="23610" actId="1076"/>
          <ac:spMkLst>
            <pc:docMk/>
            <pc:sldMk cId="1774280985" sldId="8290"/>
            <ac:spMk id="63" creationId="{A7AFB90D-A40D-0FFE-5C13-6F812568A1EE}"/>
          </ac:spMkLst>
        </pc:spChg>
        <pc:picChg chg="add mod">
          <ac:chgData name="Christophe JENTA" userId="8d1209f4831e9c53" providerId="LiveId" clId="{904B13E8-5561-4C71-BC7C-B64964A84905}" dt="2025-12-03T07:49:12.542" v="27677" actId="1076"/>
          <ac:picMkLst>
            <pc:docMk/>
            <pc:sldMk cId="1774280985" sldId="8290"/>
            <ac:picMk id="40" creationId="{4B6D2EEC-B324-35A5-A7AD-7250E1A6965F}"/>
          </ac:picMkLst>
        </pc:picChg>
        <pc:picChg chg="mod">
          <ac:chgData name="Christophe JENTA" userId="8d1209f4831e9c53" providerId="LiveId" clId="{904B13E8-5561-4C71-BC7C-B64964A84905}" dt="2025-12-03T09:29:17.034" v="28786" actId="1076"/>
          <ac:picMkLst>
            <pc:docMk/>
            <pc:sldMk cId="1774280985" sldId="8290"/>
            <ac:picMk id="60" creationId="{B4A40BF6-BED8-4C8C-9D36-8939735F5A34}"/>
          </ac:picMkLst>
        </pc:picChg>
        <pc:cxnChg chg="mod">
          <ac:chgData name="Christophe JENTA" userId="8d1209f4831e9c53" providerId="LiveId" clId="{904B13E8-5561-4C71-BC7C-B64964A84905}" dt="2025-12-02T09:24:18.600" v="23611" actId="14100"/>
          <ac:cxnSpMkLst>
            <pc:docMk/>
            <pc:sldMk cId="1774280985" sldId="8290"/>
            <ac:cxnSpMk id="21" creationId="{441E17E5-4F2A-DE1F-5700-1D40FFF79989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4016833743" sldId="8291"/>
        </pc:sldMkLst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4" creationId="{61ECB7FB-BAB6-3190-1EB5-EB8D900878E9}"/>
          </ac:spMkLst>
        </pc:spChg>
        <pc:spChg chg="mod">
          <ac:chgData name="Christophe JENTA" userId="8d1209f4831e9c53" providerId="LiveId" clId="{904B13E8-5561-4C71-BC7C-B64964A84905}" dt="2025-12-03T09:50:00.043" v="29149" actId="20577"/>
          <ac:spMkLst>
            <pc:docMk/>
            <pc:sldMk cId="4016833743" sldId="8291"/>
            <ac:spMk id="5" creationId="{26928EA3-5CC1-710A-1865-95EC136F933C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6" creationId="{3E15EFEC-F3D4-1309-0092-A21808346A7A}"/>
          </ac:spMkLst>
        </pc:spChg>
        <pc:spChg chg="add del mod">
          <ac:chgData name="Christophe JENTA" userId="8d1209f4831e9c53" providerId="LiveId" clId="{904B13E8-5561-4C71-BC7C-B64964A84905}" dt="2025-12-03T09:18:57.948" v="28705" actId="478"/>
          <ac:spMkLst>
            <pc:docMk/>
            <pc:sldMk cId="4016833743" sldId="8291"/>
            <ac:spMk id="7" creationId="{ED2D3DEF-7194-AA49-7978-836F87A5D940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8" creationId="{1B361CFB-1F2B-F1C5-38F9-B0B9C37FD6BE}"/>
          </ac:spMkLst>
        </pc:spChg>
        <pc:spChg chg="del mod">
          <ac:chgData name="Christophe JENTA" userId="8d1209f4831e9c53" providerId="LiveId" clId="{904B13E8-5561-4C71-BC7C-B64964A84905}" dt="2025-12-03T09:18:48.758" v="28700" actId="478"/>
          <ac:spMkLst>
            <pc:docMk/>
            <pc:sldMk cId="4016833743" sldId="8291"/>
            <ac:spMk id="9" creationId="{4E8E8332-3938-A130-5172-75119DFFDAF5}"/>
          </ac:spMkLst>
        </pc:spChg>
        <pc:spChg chg="add del mod">
          <ac:chgData name="Christophe JENTA" userId="8d1209f4831e9c53" providerId="LiveId" clId="{904B13E8-5561-4C71-BC7C-B64964A84905}" dt="2025-12-03T09:18:54.504" v="28703" actId="478"/>
          <ac:spMkLst>
            <pc:docMk/>
            <pc:sldMk cId="4016833743" sldId="8291"/>
            <ac:spMk id="17" creationId="{E352644C-F52D-4AA3-BF0F-E75398C5B4FB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19" creationId="{D704E0B8-FBE8-CF9E-E597-99C1AD11F41C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1" creationId="{C98A0883-5EA7-D333-C11D-D4A7FF9E8FE2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2" creationId="{2470AEED-9F9D-8854-239F-3B70566C721B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3" creationId="{A084F617-E3B0-251C-08FE-8D812E6EAECE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28" creationId="{AF3B2659-4727-6C00-5225-E1697E8BD02A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9" creationId="{2274A44A-E8E9-CE67-E6F4-3F683D70B24A}"/>
          </ac:spMkLst>
        </pc:spChg>
        <pc:spChg chg="add del mod">
          <ac:chgData name="Christophe JENTA" userId="8d1209f4831e9c53" providerId="LiveId" clId="{904B13E8-5561-4C71-BC7C-B64964A84905}" dt="2025-12-03T09:18:18.148" v="28696" actId="478"/>
          <ac:spMkLst>
            <pc:docMk/>
            <pc:sldMk cId="4016833743" sldId="8291"/>
            <ac:spMk id="30" creationId="{1515B863-67B8-E4FA-256D-A126FD408FB4}"/>
          </ac:spMkLst>
        </pc:spChg>
        <pc:spChg chg="add del mod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31" creationId="{FC730D88-F605-0691-F83D-D2A8E9BC41C2}"/>
          </ac:spMkLst>
        </pc:spChg>
        <pc:spChg chg="add mod">
          <ac:chgData name="Christophe JENTA" userId="8d1209f4831e9c53" providerId="LiveId" clId="{904B13E8-5561-4C71-BC7C-B64964A84905}" dt="2025-12-03T09:19:10.657" v="28708" actId="1076"/>
          <ac:spMkLst>
            <pc:docMk/>
            <pc:sldMk cId="4016833743" sldId="8291"/>
            <ac:spMk id="35" creationId="{DB358665-84E3-67F0-FAD2-88B385C4C226}"/>
          </ac:spMkLst>
        </pc:spChg>
        <pc:spChg chg="add mod">
          <ac:chgData name="Christophe JENTA" userId="8d1209f4831e9c53" providerId="LiveId" clId="{904B13E8-5561-4C71-BC7C-B64964A84905}" dt="2025-12-03T09:49:02.330" v="29143" actId="1076"/>
          <ac:spMkLst>
            <pc:docMk/>
            <pc:sldMk cId="4016833743" sldId="8291"/>
            <ac:spMk id="40" creationId="{0955D6D7-8D0E-2356-AEA8-81FB697AB27A}"/>
          </ac:spMkLst>
        </pc:spChg>
        <pc:spChg chg="add mod">
          <ac:chgData name="Christophe JENTA" userId="8d1209f4831e9c53" providerId="LiveId" clId="{904B13E8-5561-4C71-BC7C-B64964A84905}" dt="2025-12-03T09:49:07.601" v="29144" actId="1076"/>
          <ac:spMkLst>
            <pc:docMk/>
            <pc:sldMk cId="4016833743" sldId="8291"/>
            <ac:spMk id="41" creationId="{56C4F7AE-622A-384E-B81B-1A25D6865DE8}"/>
          </ac:spMkLst>
        </pc:spChg>
        <pc:spChg chg="add mod">
          <ac:chgData name="Christophe JENTA" userId="8d1209f4831e9c53" providerId="LiveId" clId="{904B13E8-5561-4C71-BC7C-B64964A84905}" dt="2025-12-03T09:21:34.241" v="28734" actId="20577"/>
          <ac:spMkLst>
            <pc:docMk/>
            <pc:sldMk cId="4016833743" sldId="8291"/>
            <ac:spMk id="42" creationId="{5FE9BCFA-2F89-9271-DF01-64D7028BFC6E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3" creationId="{AB30605B-6775-447D-8401-F1CB0D77E79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4" creationId="{0F6EDC20-8167-8F90-7A6B-EDCD7574FADD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5" creationId="{5E032180-0D3E-F26D-4D7E-6DEF85EAFC0F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6" creationId="{F993AD54-1857-8DFF-91A0-6EFBD8685197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7" creationId="{DF6DF67A-8F85-4DA7-E7D4-675C6246088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8" creationId="{5145D975-0689-77EA-5A65-92BA8CD34859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9" creationId="{402D9ECC-6B95-90EE-FAB0-F281D4ACD0E5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0" creationId="{E53605CD-8346-44A1-AF1A-31607F0651D4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1" creationId="{6046D2E1-E884-0E80-21FC-95FEBC73B9B0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2" creationId="{D1880EAD-7808-9FC4-29BB-41BB9CFA5954}"/>
          </ac:spMkLst>
        </pc:spChg>
        <pc:spChg chg="add del mod">
          <ac:chgData name="Christophe JENTA" userId="8d1209f4831e9c53" providerId="LiveId" clId="{904B13E8-5561-4C71-BC7C-B64964A84905}" dt="2025-12-03T09:29:36.453" v="28790" actId="21"/>
          <ac:spMkLst>
            <pc:docMk/>
            <pc:sldMk cId="4016833743" sldId="8291"/>
            <ac:spMk id="53" creationId="{4D213B2A-F773-8424-2F33-27C2619BA90E}"/>
          </ac:spMkLst>
        </pc:spChg>
        <pc:spChg chg="add del mod">
          <ac:chgData name="Christophe JENTA" userId="8d1209f4831e9c53" providerId="LiveId" clId="{904B13E8-5561-4C71-BC7C-B64964A84905}" dt="2025-12-03T09:29:32.441" v="28788" actId="21"/>
          <ac:spMkLst>
            <pc:docMk/>
            <pc:sldMk cId="4016833743" sldId="8291"/>
            <ac:spMk id="54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58" creationId="{93322C58-AD39-A236-4146-9679BECB5027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60" creationId="{818E3781-0D7E-D9ED-E15D-6F98B48E7D1C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1" creationId="{E9D2E250-9F26-751B-2B32-7805B77D4AC4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2" creationId="{25CDDD84-75CD-6CFA-F46F-1DF671485258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0" creationId="{44C2B1F2-941E-D49A-BF8D-591E4DD3D646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131" creationId="{587D21B8-61AB-8E85-1295-AD8B7AA8B6F1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4" creationId="{740AAF1C-0ABC-B1E7-0C4B-D97B91364164}"/>
          </ac:spMkLst>
        </pc:spChg>
        <pc:spChg chg="add mod">
          <ac:chgData name="Christophe JENTA" userId="8d1209f4831e9c53" providerId="LiveId" clId="{904B13E8-5561-4C71-BC7C-B64964A84905}" dt="2025-12-03T09:29:33.204" v="28789"/>
          <ac:spMkLst>
            <pc:docMk/>
            <pc:sldMk cId="4016833743" sldId="8291"/>
            <ac:spMk id="135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36.903" v="28791"/>
          <ac:spMkLst>
            <pc:docMk/>
            <pc:sldMk cId="4016833743" sldId="8291"/>
            <ac:spMk id="136" creationId="{4D213B2A-F773-8424-2F33-27C2619BA90E}"/>
          </ac:spMkLst>
        </pc:spChg>
        <pc:spChg chg="add mod">
          <ac:chgData name="Christophe JENTA" userId="8d1209f4831e9c53" providerId="LiveId" clId="{904B13E8-5561-4C71-BC7C-B64964A84905}" dt="2025-12-03T09:49:16.112" v="29146" actId="1076"/>
          <ac:spMkLst>
            <pc:docMk/>
            <pc:sldMk cId="4016833743" sldId="8291"/>
            <ac:spMk id="137" creationId="{D376C845-ADA0-183B-86DD-33D26B194F2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3" creationId="{8C2465A8-8362-4CA5-3080-7431DF69DF6F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5" creationId="{EECC2425-3BEF-3041-078F-9BE2714D3B94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6" creationId="{ECC28680-95C5-33E6-9079-9E1891A8DD3D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7" creationId="{AFDC7F1B-CB11-DA75-3B3E-7B9EB0AE1A4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54" creationId="{2B5F9B1F-8CE0-0FE1-A03B-D852232360D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2" creationId="{9EC433D7-DE21-DFD2-FFA4-E66DE2802982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7" creationId="{A5CEFD7A-EEEA-31B0-3C9B-C964A84E948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70" creationId="{7824D00B-F26F-90DD-8F16-C68838AEFD5D}"/>
          </ac:spMkLst>
        </pc:spChg>
        <pc:spChg chg="del mod">
          <ac:chgData name="Christophe JENTA" userId="8d1209f4831e9c53" providerId="LiveId" clId="{904B13E8-5561-4C71-BC7C-B64964A84905}" dt="2025-12-03T09:20:38.463" v="28719" actId="478"/>
          <ac:spMkLst>
            <pc:docMk/>
            <pc:sldMk cId="4016833743" sldId="8291"/>
            <ac:spMk id="171" creationId="{2907123F-71A3-3603-7053-529487DB7939}"/>
          </ac:spMkLst>
        </pc:spChg>
        <pc:picChg chg="add mod">
          <ac:chgData name="Christophe JENTA" userId="8d1209f4831e9c53" providerId="LiveId" clId="{904B13E8-5561-4C71-BC7C-B64964A84905}" dt="2025-12-03T09:47:50.179" v="29112" actId="14100"/>
          <ac:picMkLst>
            <pc:docMk/>
            <pc:sldMk cId="4016833743" sldId="8291"/>
            <ac:picMk id="38" creationId="{B9184F88-671A-E05F-34A0-1E00F22F1103}"/>
          </ac:picMkLst>
        </pc:picChg>
        <pc:picChg chg="mod">
          <ac:chgData name="Christophe JENTA" userId="8d1209f4831e9c53" providerId="LiveId" clId="{904B13E8-5561-4C71-BC7C-B64964A84905}" dt="2025-12-02T08:22:32.320" v="23210" actId="14100"/>
          <ac:picMkLst>
            <pc:docMk/>
            <pc:sldMk cId="4016833743" sldId="8291"/>
            <ac:picMk id="132" creationId="{06242543-4802-A8B6-D083-410E9FB3F6BE}"/>
          </ac:picMkLst>
        </pc:pic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1" creationId="{9AFA5605-1EC7-EC88-B8DE-B39A77DC06B4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2" creationId="{A35E5549-6E28-0574-FAA9-801A50426EA7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3" creationId="{15322EE6-A131-A8F7-3061-6E25D309E329}"/>
          </ac:cxnSpMkLst>
        </pc:cxnChg>
        <pc:cxnChg chg="add del mod">
          <ac:chgData name="Christophe JENTA" userId="8d1209f4831e9c53" providerId="LiveId" clId="{904B13E8-5561-4C71-BC7C-B64964A84905}" dt="2025-12-03T09:18:59.411" v="28706" actId="478"/>
          <ac:cxnSpMkLst>
            <pc:docMk/>
            <pc:sldMk cId="4016833743" sldId="8291"/>
            <ac:cxnSpMk id="18" creationId="{5C18BB48-9802-4932-9F32-B71A95D05298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4" creationId="{6237D724-5AAA-D462-CE33-4A342C52A7FE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5" creationId="{983038E4-9FC0-4EE9-7E73-BB75C2CC6DC0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6" creationId="{E7FBC080-58D5-3CA3-A0BA-684FF9342866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7" creationId="{BDEB78F3-883A-EDD0-7AF9-D283852A170A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5" creationId="{A988D770-B29B-E01E-CCA6-1158B374AD67}"/>
          </ac:cxnSpMkLst>
        </pc:cxnChg>
        <pc:cxnChg chg="add mod">
          <ac:chgData name="Christophe JENTA" userId="8d1209f4831e9c53" providerId="LiveId" clId="{904B13E8-5561-4C71-BC7C-B64964A84905}" dt="2025-12-03T09:29:36.453" v="28790" actId="21"/>
          <ac:cxnSpMkLst>
            <pc:docMk/>
            <pc:sldMk cId="4016833743" sldId="8291"/>
            <ac:cxnSpMk id="56" creationId="{5BE83691-ADB0-0348-A4BC-678EDB805E4A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7" creationId="{81396F3B-D468-8116-EA11-83A34EA23268}"/>
          </ac:cxnSpMkLst>
        </pc:cxnChg>
        <pc:cxnChg chg="add mod">
          <ac:chgData name="Christophe JENTA" userId="8d1209f4831e9c53" providerId="LiveId" clId="{904B13E8-5561-4C71-BC7C-B64964A84905}" dt="2025-12-03T09:29:00.776" v="28784"/>
          <ac:cxnSpMkLst>
            <pc:docMk/>
            <pc:sldMk cId="4016833743" sldId="8291"/>
            <ac:cxnSpMk id="59" creationId="{022ADB4C-61D3-78EB-AA7B-31796C7947F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63" creationId="{D4862E64-6FF7-1921-547E-5EB0AAF17752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8" creationId="{C54F5487-DBA1-DEBB-E50C-5B20EE8CFC6B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9" creationId="{AD3723E7-64A9-B9C6-BDF0-22860765231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33" creationId="{6CF28FBE-94C1-02F0-7F68-E81E9A2EE30D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3551366940" sldId="8292"/>
        </pc:sldMkLst>
        <pc:spChg chg="mod">
          <ac:chgData name="Christophe JENTA" userId="8d1209f4831e9c53" providerId="LiveId" clId="{904B13E8-5561-4C71-BC7C-B64964A84905}" dt="2025-12-02T09:33:53.519" v="23791" actId="20577"/>
          <ac:spMkLst>
            <pc:docMk/>
            <pc:sldMk cId="3551366940" sldId="8292"/>
            <ac:spMk id="5" creationId="{6A3824C5-E5BA-A381-6197-B6C95E83B3FE}"/>
          </ac:spMkLst>
        </pc:spChg>
        <pc:spChg chg="del">
          <ac:chgData name="Christophe JENTA" userId="8d1209f4831e9c53" providerId="LiveId" clId="{904B13E8-5561-4C71-BC7C-B64964A84905}" dt="2025-12-03T09:36:14.520" v="28846" actId="478"/>
          <ac:spMkLst>
            <pc:docMk/>
            <pc:sldMk cId="3551366940" sldId="8292"/>
            <ac:spMk id="7" creationId="{CB0CA8E7-C0AA-CEBC-66C1-F4573C12A1B4}"/>
          </ac:spMkLst>
        </pc:spChg>
        <pc:spChg chg="add del mod">
          <ac:chgData name="Christophe JENTA" userId="8d1209f4831e9c53" providerId="LiveId" clId="{904B13E8-5561-4C71-BC7C-B64964A84905}" dt="2025-12-02T09:29:50.327" v="23727" actId="21"/>
          <ac:spMkLst>
            <pc:docMk/>
            <pc:sldMk cId="3551366940" sldId="8292"/>
            <ac:spMk id="8" creationId="{00B56507-28B0-9601-0B48-2458DB8A29EF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9" creationId="{C5E74671-9979-B38D-94F0-F1CFAC6CAFAC}"/>
          </ac:spMkLst>
        </pc:spChg>
        <pc:spChg chg="del">
          <ac:chgData name="Christophe JENTA" userId="8d1209f4831e9c53" providerId="LiveId" clId="{904B13E8-5561-4C71-BC7C-B64964A84905}" dt="2025-12-03T09:37:26.764" v="28866" actId="478"/>
          <ac:spMkLst>
            <pc:docMk/>
            <pc:sldMk cId="3551366940" sldId="8292"/>
            <ac:spMk id="13" creationId="{D46B757E-86B2-D6CD-BD5E-4239CFC4D656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14" creationId="{259BA77D-378F-A8EE-0776-CA1E2F3DB238}"/>
          </ac:spMkLst>
        </pc:spChg>
        <pc:spChg chg="del">
          <ac:chgData name="Christophe JENTA" userId="8d1209f4831e9c53" providerId="LiveId" clId="{904B13E8-5561-4C71-BC7C-B64964A84905}" dt="2025-12-03T09:36:50.832" v="28859" actId="478"/>
          <ac:spMkLst>
            <pc:docMk/>
            <pc:sldMk cId="3551366940" sldId="8292"/>
            <ac:spMk id="20" creationId="{373EE095-940C-E60B-DB77-2C33AD5C1C8B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22" creationId="{4D7CF6B1-6277-37C1-DEDC-ED9DA1E8715E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28" creationId="{8CB89737-2B7D-7ED5-44C9-C92B5CD33735}"/>
          </ac:spMkLst>
        </pc:spChg>
        <pc:spChg chg="add mod">
          <ac:chgData name="Christophe JENTA" userId="8d1209f4831e9c53" providerId="LiveId" clId="{904B13E8-5561-4C71-BC7C-B64964A84905}" dt="2025-12-02T09:29:50.754" v="23728"/>
          <ac:spMkLst>
            <pc:docMk/>
            <pc:sldMk cId="3551366940" sldId="8292"/>
            <ac:spMk id="30" creationId="{00B56507-28B0-9601-0B48-2458DB8A29EF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1" creationId="{B96D31D8-D2A1-61CA-136F-8883C8D72592}"/>
          </ac:spMkLst>
        </pc:spChg>
        <pc:spChg chg="add mod">
          <ac:chgData name="Christophe JENTA" userId="8d1209f4831e9c53" providerId="LiveId" clId="{904B13E8-5561-4C71-BC7C-B64964A84905}" dt="2025-12-02T09:30:04.019" v="23732" actId="20577"/>
          <ac:spMkLst>
            <pc:docMk/>
            <pc:sldMk cId="3551366940" sldId="8292"/>
            <ac:spMk id="32" creationId="{FD845BAA-CED3-D129-CDE6-F3578391B564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8" creationId="{F15F8357-C8FA-CFB0-E9FA-767A62F0E472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39" creationId="{1B42F5C8-E5CB-0546-2ED9-CA4DE7D1E413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40" creationId="{78764884-A431-08C9-9FBC-2CEDE9FE6DE2}"/>
          </ac:spMkLst>
        </pc:spChg>
        <pc:spChg chg="add mod">
          <ac:chgData name="Christophe JENTA" userId="8d1209f4831e9c53" providerId="LiveId" clId="{904B13E8-5561-4C71-BC7C-B64964A84905}" dt="2025-12-03T09:31:42.350" v="28807" actId="207"/>
          <ac:spMkLst>
            <pc:docMk/>
            <pc:sldMk cId="3551366940" sldId="8292"/>
            <ac:spMk id="42" creationId="{E8FCA181-29E1-6258-5F62-38E65374B07D}"/>
          </ac:spMkLst>
        </pc:spChg>
        <pc:spChg chg="add mod">
          <ac:chgData name="Christophe JENTA" userId="8d1209f4831e9c53" providerId="LiveId" clId="{904B13E8-5561-4C71-BC7C-B64964A84905}" dt="2025-12-03T09:36:24.821" v="28852" actId="207"/>
          <ac:spMkLst>
            <pc:docMk/>
            <pc:sldMk cId="3551366940" sldId="8292"/>
            <ac:spMk id="43" creationId="{CE74BE36-016F-D0E0-6AB3-F275E4ABF9C4}"/>
          </ac:spMkLst>
        </pc:spChg>
        <pc:spChg chg="add mod">
          <ac:chgData name="Christophe JENTA" userId="8d1209f4831e9c53" providerId="LiveId" clId="{904B13E8-5561-4C71-BC7C-B64964A84905}" dt="2025-12-03T09:36:47.281" v="28858" actId="20577"/>
          <ac:spMkLst>
            <pc:docMk/>
            <pc:sldMk cId="3551366940" sldId="8292"/>
            <ac:spMk id="44" creationId="{00A51F0F-8AA9-1F58-BE76-9A84897C7491}"/>
          </ac:spMkLst>
        </pc:spChg>
        <pc:spChg chg="add mod">
          <ac:chgData name="Christophe JENTA" userId="8d1209f4831e9c53" providerId="LiveId" clId="{904B13E8-5561-4C71-BC7C-B64964A84905}" dt="2025-12-03T09:37:35.544" v="28867"/>
          <ac:spMkLst>
            <pc:docMk/>
            <pc:sldMk cId="3551366940" sldId="8292"/>
            <ac:spMk id="45" creationId="{6F57D525-0529-AA71-293A-9487B793C9C3}"/>
          </ac:spMkLst>
        </pc:spChg>
        <pc:spChg chg="add del mod">
          <ac:chgData name="Christophe JENTA" userId="8d1209f4831e9c53" providerId="LiveId" clId="{904B13E8-5561-4C71-BC7C-B64964A84905}" dt="2025-12-02T09:29:58.837" v="23729" actId="21"/>
          <ac:spMkLst>
            <pc:docMk/>
            <pc:sldMk cId="3551366940" sldId="8292"/>
            <ac:spMk id="45" creationId="{FD845BAA-CED3-D129-CDE6-F3578391B564}"/>
          </ac:spMkLst>
        </pc:spChg>
        <pc:picChg chg="mod">
          <ac:chgData name="Christophe JENTA" userId="8d1209f4831e9c53" providerId="LiveId" clId="{904B13E8-5561-4C71-BC7C-B64964A84905}" dt="2025-12-02T10:03:32.980" v="24577" actId="1076"/>
          <ac:picMkLst>
            <pc:docMk/>
            <pc:sldMk cId="3551366940" sldId="8292"/>
            <ac:picMk id="18" creationId="{651C1E7F-A950-C3DF-13B6-CD45766E78B4}"/>
          </ac:picMkLst>
        </pc:pic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2" creationId="{B25718E2-0C52-0708-2798-8A1688B5C25F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4" creationId="{82DE89F2-7F93-83A4-6797-5760C8B66571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8" creationId="{11DB823E-083C-D0DF-BDC7-A4009C152AB8}"/>
          </ac:cxnSpMkLst>
        </pc:cxnChg>
        <pc:cxnChg chg="add mod">
          <ac:chgData name="Christophe JENTA" userId="8d1209f4831e9c53" providerId="LiveId" clId="{904B13E8-5561-4C71-BC7C-B64964A84905}" dt="2025-12-02T09:30:56.591" v="23734" actId="208"/>
          <ac:cxnSpMkLst>
            <pc:docMk/>
            <pc:sldMk cId="3551366940" sldId="8292"/>
            <ac:cxnSpMk id="12" creationId="{D2D05EAD-4327-AB3D-BD0E-CA14F4DA1A2E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15" creationId="{41A5D860-FC8C-A098-23A0-98AAEC3E7987}"/>
          </ac:cxnSpMkLst>
        </pc:cxnChg>
        <pc:cxnChg chg="mod">
          <ac:chgData name="Christophe JENTA" userId="8d1209f4831e9c53" providerId="LiveId" clId="{904B13E8-5561-4C71-BC7C-B64964A84905}" dt="2025-12-02T09:30:52.657" v="23733" actId="208"/>
          <ac:cxnSpMkLst>
            <pc:docMk/>
            <pc:sldMk cId="3551366940" sldId="8292"/>
            <ac:cxnSpMk id="17" creationId="{26A736FE-C0B5-15B8-EAA1-A1C895565EE8}"/>
          </ac:cxnSpMkLst>
        </pc:cxnChg>
        <pc:cxnChg chg="mod">
          <ac:chgData name="Christophe JENTA" userId="8d1209f4831e9c53" providerId="LiveId" clId="{904B13E8-5561-4C71-BC7C-B64964A84905}" dt="2025-12-02T08:55:14.247" v="23355" actId="1076"/>
          <ac:cxnSpMkLst>
            <pc:docMk/>
            <pc:sldMk cId="3551366940" sldId="8292"/>
            <ac:cxnSpMk id="19" creationId="{79E72189-7D23-E719-424C-75CBAD91E9EF}"/>
          </ac:cxnSpMkLst>
        </pc:cxnChg>
        <pc:cxnChg chg="mod">
          <ac:chgData name="Christophe JENTA" userId="8d1209f4831e9c53" providerId="LiveId" clId="{904B13E8-5561-4C71-BC7C-B64964A84905}" dt="2025-12-02T09:33:44.731" v="23789" actId="1076"/>
          <ac:cxnSpMkLst>
            <pc:docMk/>
            <pc:sldMk cId="3551366940" sldId="8292"/>
            <ac:cxnSpMk id="21" creationId="{4BF6CBB2-540B-F5DC-8435-8FF652EDE86D}"/>
          </ac:cxnSpMkLst>
        </pc:cxnChg>
        <pc:cxnChg chg="mod">
          <ac:chgData name="Christophe JENTA" userId="8d1209f4831e9c53" providerId="LiveId" clId="{904B13E8-5561-4C71-BC7C-B64964A84905}" dt="2025-12-02T09:05:25.007" v="23422" actId="1076"/>
          <ac:cxnSpMkLst>
            <pc:docMk/>
            <pc:sldMk cId="3551366940" sldId="8292"/>
            <ac:cxnSpMk id="29" creationId="{6B8F2E67-1948-6F0B-9182-7A75196267B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3" creationId="{DC8FB5F3-A723-8662-2E29-86786036993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5" creationId="{68007A47-85D6-2BC1-F53B-AE824D6B43A0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6" creationId="{73C4A789-08BC-0317-AC38-EF63FCEBF59F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7" creationId="{F70B0C0E-CBB1-EA9E-512E-2507121D6899}"/>
          </ac:cxnSpMkLst>
        </pc:cxnChg>
        <pc:cxnChg chg="add mod">
          <ac:chgData name="Christophe JENTA" userId="8d1209f4831e9c53" providerId="LiveId" clId="{904B13E8-5561-4C71-BC7C-B64964A84905}" dt="2025-12-02T09:29:50.327" v="23727" actId="21"/>
          <ac:cxnSpMkLst>
            <pc:docMk/>
            <pc:sldMk cId="3551366940" sldId="8292"/>
            <ac:cxnSpMk id="41" creationId="{1F496039-03B1-E2E7-C812-D74DFA24AAEC}"/>
          </ac:cxnSpMkLst>
        </pc:cxnChg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136918861" sldId="8293"/>
        </pc:sldMkLst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4" creationId="{80266DA6-4A5F-3870-1257-6DA43A657EF8}"/>
          </ac:spMkLst>
        </pc:spChg>
        <pc:spChg chg="mod">
          <ac:chgData name="Christophe JENTA" userId="8d1209f4831e9c53" providerId="LiveId" clId="{904B13E8-5561-4C71-BC7C-B64964A84905}" dt="2025-12-03T09:49:40.106" v="29147" actId="115"/>
          <ac:spMkLst>
            <pc:docMk/>
            <pc:sldMk cId="136918861" sldId="8293"/>
            <ac:spMk id="5" creationId="{9E6229AC-9200-339E-F1B4-0E5EF8F1C108}"/>
          </ac:spMkLst>
        </pc:spChg>
        <pc:spChg chg="del">
          <ac:chgData name="Christophe JENTA" userId="8d1209f4831e9c53" providerId="LiveId" clId="{904B13E8-5561-4C71-BC7C-B64964A84905}" dt="2025-12-03T09:37:18.484" v="28864" actId="478"/>
          <ac:spMkLst>
            <pc:docMk/>
            <pc:sldMk cId="136918861" sldId="8293"/>
            <ac:spMk id="7" creationId="{4EB1BEBD-6ADD-5F3A-63EE-F92720E5F090}"/>
          </ac:spMkLst>
        </pc:spChg>
        <pc:spChg chg="add mod">
          <ac:chgData name="Christophe JENTA" userId="8d1209f4831e9c53" providerId="LiveId" clId="{904B13E8-5561-4C71-BC7C-B64964A84905}" dt="2025-12-02T09:31:21.987" v="23736"/>
          <ac:spMkLst>
            <pc:docMk/>
            <pc:sldMk cId="136918861" sldId="8293"/>
            <ac:spMk id="9" creationId="{C16E54E2-DA9E-C36B-D218-6C7D2F7EB6A8}"/>
          </ac:spMkLst>
        </pc:spChg>
        <pc:spChg chg="add del mod">
          <ac:chgData name="Christophe JENTA" userId="8d1209f4831e9c53" providerId="LiveId" clId="{904B13E8-5561-4C71-BC7C-B64964A84905}" dt="2025-12-02T09:34:40.040" v="23794" actId="478"/>
          <ac:spMkLst>
            <pc:docMk/>
            <pc:sldMk cId="136918861" sldId="8293"/>
            <ac:spMk id="12" creationId="{6984527E-A336-A468-6602-C6C998A27736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3" creationId="{DC9D7FA3-5339-3F13-ACF1-B7B79D63FD76}"/>
          </ac:spMkLst>
        </pc:spChg>
        <pc:spChg chg="add del">
          <ac:chgData name="Christophe JENTA" userId="8d1209f4831e9c53" providerId="LiveId" clId="{904B13E8-5561-4C71-BC7C-B64964A84905}" dt="2025-12-03T08:56:54.449" v="28429" actId="478"/>
          <ac:spMkLst>
            <pc:docMk/>
            <pc:sldMk cId="136918861" sldId="8293"/>
            <ac:spMk id="14" creationId="{EC4FDA37-AF6D-4AF3-05AA-293F9E643E59}"/>
          </ac:spMkLst>
        </pc:spChg>
        <pc:spChg chg="del mod">
          <ac:chgData name="Christophe JENTA" userId="8d1209f4831e9c53" providerId="LiveId" clId="{904B13E8-5561-4C71-BC7C-B64964A84905}" dt="2025-12-03T08:56:26.065" v="28424" actId="478"/>
          <ac:spMkLst>
            <pc:docMk/>
            <pc:sldMk cId="136918861" sldId="8293"/>
            <ac:spMk id="17" creationId="{4D6F5D95-2D2F-8FF5-36D3-DAC9F7F30DB9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8" creationId="{67EA2B15-A777-823C-19EC-E23CFDCFE895}"/>
          </ac:spMkLst>
        </pc:spChg>
        <pc:spChg chg="del">
          <ac:chgData name="Christophe JENTA" userId="8d1209f4831e9c53" providerId="LiveId" clId="{904B13E8-5561-4C71-BC7C-B64964A84905}" dt="2025-12-03T09:37:00.254" v="28860" actId="478"/>
          <ac:spMkLst>
            <pc:docMk/>
            <pc:sldMk cId="136918861" sldId="8293"/>
            <ac:spMk id="19" creationId="{2D52EEC4-3851-E375-FF9C-8389FCBC8BB0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28" creationId="{1588C519-221F-438B-5075-A9BFAD81AAB5}"/>
          </ac:spMkLst>
        </pc:spChg>
        <pc:spChg chg="add mod">
          <ac:chgData name="Christophe JENTA" userId="8d1209f4831e9c53" providerId="LiveId" clId="{904B13E8-5561-4C71-BC7C-B64964A84905}" dt="2025-12-03T08:58:29.567" v="28443" actId="1076"/>
          <ac:spMkLst>
            <pc:docMk/>
            <pc:sldMk cId="136918861" sldId="8293"/>
            <ac:spMk id="29" creationId="{2BD7701A-6DC3-2F3D-2045-FDC8AC223A59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0" creationId="{D61AD8F0-7FA5-EB54-979B-87C0F538A714}"/>
          </ac:spMkLst>
        </pc:spChg>
        <pc:spChg chg="del">
          <ac:chgData name="Christophe JENTA" userId="8d1209f4831e9c53" providerId="LiveId" clId="{904B13E8-5561-4C71-BC7C-B64964A84905}" dt="2025-12-03T09:37:15.820" v="28863" actId="478"/>
          <ac:spMkLst>
            <pc:docMk/>
            <pc:sldMk cId="136918861" sldId="8293"/>
            <ac:spMk id="32" creationId="{B0F315CC-36F7-7396-188D-D447759EF881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5" creationId="{A26F6CB5-E5DC-F0C8-36EC-FBA7B3A9012C}"/>
          </ac:spMkLst>
        </pc:spChg>
        <pc:spChg chg="add mod">
          <ac:chgData name="Christophe JENTA" userId="8d1209f4831e9c53" providerId="LiveId" clId="{904B13E8-5561-4C71-BC7C-B64964A84905}" dt="2025-12-03T08:57:32.104" v="28436" actId="1076"/>
          <ac:spMkLst>
            <pc:docMk/>
            <pc:sldMk cId="136918861" sldId="8293"/>
            <ac:spMk id="39" creationId="{93D12C61-6C63-B56E-089C-DA00ACF658C3}"/>
          </ac:spMkLst>
        </pc:spChg>
        <pc:spChg chg="add del mod">
          <ac:chgData name="Christophe JENTA" userId="8d1209f4831e9c53" providerId="LiveId" clId="{904B13E8-5561-4C71-BC7C-B64964A84905}" dt="2025-12-03T08:44:44.595" v="28212" actId="21"/>
          <ac:spMkLst>
            <pc:docMk/>
            <pc:sldMk cId="136918861" sldId="8293"/>
            <ac:spMk id="40" creationId="{ABAC7E85-595F-B132-BF1C-EDF426C77C16}"/>
          </ac:spMkLst>
        </pc:spChg>
        <pc:spChg chg="add del mod">
          <ac:chgData name="Christophe JENTA" userId="8d1209f4831e9c53" providerId="LiveId" clId="{904B13E8-5561-4C71-BC7C-B64964A84905}" dt="2025-12-03T08:44:48.192" v="28214" actId="21"/>
          <ac:spMkLst>
            <pc:docMk/>
            <pc:sldMk cId="136918861" sldId="8293"/>
            <ac:spMk id="42" creationId="{EBB0AAED-42F6-E4E2-4323-EF4E2AD1F434}"/>
          </ac:spMkLst>
        </pc:spChg>
        <pc:spChg chg="add del mod">
          <ac:chgData name="Christophe JENTA" userId="8d1209f4831e9c53" providerId="LiveId" clId="{904B13E8-5561-4C71-BC7C-B64964A84905}" dt="2025-12-02T09:34:23.584" v="23792" actId="478"/>
          <ac:spMkLst>
            <pc:docMk/>
            <pc:sldMk cId="136918861" sldId="8293"/>
            <ac:spMk id="44" creationId="{31CB7CC9-899F-E045-5818-DA53B3B208B8}"/>
          </ac:spMkLst>
        </pc:spChg>
        <pc:spChg chg="add del mod">
          <ac:chgData name="Christophe JENTA" userId="8d1209f4831e9c53" providerId="LiveId" clId="{904B13E8-5561-4C71-BC7C-B64964A84905}" dt="2025-12-02T09:34:27.658" v="23793" actId="478"/>
          <ac:spMkLst>
            <pc:docMk/>
            <pc:sldMk cId="136918861" sldId="8293"/>
            <ac:spMk id="50" creationId="{0DEC186F-C32B-BC0B-8EC2-229E8C7F5B7F}"/>
          </ac:spMkLst>
        </pc:spChg>
        <pc:spChg chg="add mod">
          <ac:chgData name="Christophe JENTA" userId="8d1209f4831e9c53" providerId="LiveId" clId="{904B13E8-5561-4C71-BC7C-B64964A84905}" dt="2025-12-03T08:44:45.090" v="28213"/>
          <ac:spMkLst>
            <pc:docMk/>
            <pc:sldMk cId="136918861" sldId="8293"/>
            <ac:spMk id="51" creationId="{ABAC7E85-595F-B132-BF1C-EDF426C77C16}"/>
          </ac:spMkLst>
        </pc:spChg>
        <pc:spChg chg="add del mod">
          <ac:chgData name="Christophe JENTA" userId="8d1209f4831e9c53" providerId="LiveId" clId="{904B13E8-5561-4C71-BC7C-B64964A84905}" dt="2025-12-03T08:50:00.666" v="28267" actId="478"/>
          <ac:spMkLst>
            <pc:docMk/>
            <pc:sldMk cId="136918861" sldId="8293"/>
            <ac:spMk id="55" creationId="{EBB0AAED-42F6-E4E2-4323-EF4E2AD1F434}"/>
          </ac:spMkLst>
        </pc:spChg>
        <pc:spChg chg="add mod">
          <ac:chgData name="Christophe JENTA" userId="8d1209f4831e9c53" providerId="LiveId" clId="{904B13E8-5561-4C71-BC7C-B64964A84905}" dt="2025-12-03T08:50:15.443" v="28271" actId="1076"/>
          <ac:spMkLst>
            <pc:docMk/>
            <pc:sldMk cId="136918861" sldId="8293"/>
            <ac:spMk id="56" creationId="{5B29F609-97AE-63D5-AF50-814CA0A77925}"/>
          </ac:spMkLst>
        </pc:spChg>
        <pc:spChg chg="add mod">
          <ac:chgData name="Christophe JENTA" userId="8d1209f4831e9c53" providerId="LiveId" clId="{904B13E8-5561-4C71-BC7C-B64964A84905}" dt="2025-12-03T08:48:50.145" v="28246" actId="207"/>
          <ac:spMkLst>
            <pc:docMk/>
            <pc:sldMk cId="136918861" sldId="8293"/>
            <ac:spMk id="57" creationId="{BCB139B9-F2BD-9C4A-4310-C1FF01B9BE38}"/>
          </ac:spMkLst>
        </pc:spChg>
        <pc:spChg chg="add mod">
          <ac:chgData name="Christophe JENTA" userId="8d1209f4831e9c53" providerId="LiveId" clId="{904B13E8-5561-4C71-BC7C-B64964A84905}" dt="2025-12-03T08:56:54.862" v="28430" actId="1076"/>
          <ac:spMkLst>
            <pc:docMk/>
            <pc:sldMk cId="136918861" sldId="8293"/>
            <ac:spMk id="58" creationId="{3210E63C-4B94-61AD-6FCB-AB5762ABFBD4}"/>
          </ac:spMkLst>
        </pc:spChg>
        <pc:spChg chg="add mod">
          <ac:chgData name="Christophe JENTA" userId="8d1209f4831e9c53" providerId="LiveId" clId="{904B13E8-5561-4C71-BC7C-B64964A84905}" dt="2025-12-03T08:49:30.295" v="28258" actId="20577"/>
          <ac:spMkLst>
            <pc:docMk/>
            <pc:sldMk cId="136918861" sldId="8293"/>
            <ac:spMk id="59" creationId="{F451EA24-CAA5-5B3E-68D2-4BAE69A26B51}"/>
          </ac:spMkLst>
        </pc:spChg>
        <pc:spChg chg="add mod">
          <ac:chgData name="Christophe JENTA" userId="8d1209f4831e9c53" providerId="LiveId" clId="{904B13E8-5561-4C71-BC7C-B64964A84905}" dt="2025-12-03T09:38:09.730" v="28869" actId="207"/>
          <ac:spMkLst>
            <pc:docMk/>
            <pc:sldMk cId="136918861" sldId="8293"/>
            <ac:spMk id="60" creationId="{B0EF59DC-1DBA-2A5C-2272-CB65547300C1}"/>
          </ac:spMkLst>
        </pc:spChg>
        <pc:spChg chg="add mod">
          <ac:chgData name="Christophe JENTA" userId="8d1209f4831e9c53" providerId="LiveId" clId="{904B13E8-5561-4C71-BC7C-B64964A84905}" dt="2025-12-03T08:50:09.685" v="28270" actId="20577"/>
          <ac:spMkLst>
            <pc:docMk/>
            <pc:sldMk cId="136918861" sldId="8293"/>
            <ac:spMk id="61" creationId="{02220171-E040-B66F-C918-FB96305196B1}"/>
          </ac:spMkLst>
        </pc:spChg>
        <pc:spChg chg="add del mod">
          <ac:chgData name="Christophe JENTA" userId="8d1209f4831e9c53" providerId="LiveId" clId="{904B13E8-5561-4C71-BC7C-B64964A84905}" dt="2025-12-03T08:56:23.378" v="28423" actId="478"/>
          <ac:spMkLst>
            <pc:docMk/>
            <pc:sldMk cId="136918861" sldId="8293"/>
            <ac:spMk id="63" creationId="{2C6FC16C-9119-F912-4C2D-C23C5908E091}"/>
          </ac:spMkLst>
        </pc:spChg>
        <pc:spChg chg="add del mod">
          <ac:chgData name="Christophe JENTA" userId="8d1209f4831e9c53" providerId="LiveId" clId="{904B13E8-5561-4C71-BC7C-B64964A84905}" dt="2025-12-03T09:37:19.901" v="28865" actId="478"/>
          <ac:spMkLst>
            <pc:docMk/>
            <pc:sldMk cId="136918861" sldId="8293"/>
            <ac:spMk id="128" creationId="{80BAB7BD-0D50-230E-BAFF-8AF169AFCF9B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3" creationId="{12D6E31E-98DC-CE47-D0E6-88D624C4792F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5" creationId="{DDBC6080-33FE-DB2D-3C97-5E915B190C58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6" creationId="{301126E1-B7C0-034C-A5A8-F910EEC43700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7" creationId="{ABAC004B-B953-6F2C-10A4-D2D191A29DA1}"/>
          </ac:spMkLst>
        </pc:spChg>
        <pc:spChg chg="add mod">
          <ac:chgData name="Christophe JENTA" userId="8d1209f4831e9c53" providerId="LiveId" clId="{904B13E8-5561-4C71-BC7C-B64964A84905}" dt="2025-12-03T09:31:52.547" v="28808"/>
          <ac:spMkLst>
            <pc:docMk/>
            <pc:sldMk cId="136918861" sldId="8293"/>
            <ac:spMk id="138" creationId="{605ED97F-C808-7DB2-55E2-D28D8A2F6400}"/>
          </ac:spMkLst>
        </pc:spChg>
        <pc:spChg chg="add mod">
          <ac:chgData name="Christophe JENTA" userId="8d1209f4831e9c53" providerId="LiveId" clId="{904B13E8-5561-4C71-BC7C-B64964A84905}" dt="2025-12-03T09:37:10.582" v="28862" actId="207"/>
          <ac:spMkLst>
            <pc:docMk/>
            <pc:sldMk cId="136918861" sldId="8293"/>
            <ac:spMk id="139" creationId="{EBAEA3A4-536F-8A5F-FA20-48CC787628F4}"/>
          </ac:spMkLst>
        </pc:spChg>
        <pc:picChg chg="add mod">
          <ac:chgData name="Christophe JENTA" userId="8d1209f4831e9c53" providerId="LiveId" clId="{904B13E8-5561-4C71-BC7C-B64964A84905}" dt="2025-12-03T08:57:24.428" v="28435" actId="1076"/>
          <ac:picMkLst>
            <pc:docMk/>
            <pc:sldMk cId="136918861" sldId="8293"/>
            <ac:picMk id="38" creationId="{0312705C-C6F5-C2C6-6281-5056D2CDC674}"/>
          </ac:picMkLst>
        </pc:picChg>
        <pc:picChg chg="mod">
          <ac:chgData name="Christophe JENTA" userId="8d1209f4831e9c53" providerId="LiveId" clId="{904B13E8-5561-4C71-BC7C-B64964A84905}" dt="2025-12-03T08:36:38.189" v="27985" actId="1076"/>
          <ac:picMkLst>
            <pc:docMk/>
            <pc:sldMk cId="136918861" sldId="8293"/>
            <ac:picMk id="132" creationId="{65EADD01-0F32-0099-7AF1-94648F55B90A}"/>
          </ac:picMkLst>
        </pc:picChg>
        <pc:cxnChg chg="add del mod">
          <ac:chgData name="Christophe JENTA" userId="8d1209f4831e9c53" providerId="LiveId" clId="{904B13E8-5561-4C71-BC7C-B64964A84905}" dt="2025-12-03T08:02:24.457" v="27858" actId="693"/>
          <ac:cxnSpMkLst>
            <pc:docMk/>
            <pc:sldMk cId="136918861" sldId="8293"/>
            <ac:cxnSpMk id="2" creationId="{8ACFCC48-D53B-31ED-9C9D-2AB45D5D9BD2}"/>
          </ac:cxnSpMkLst>
        </pc:cxnChg>
        <pc:cxnChg chg="add mod">
          <ac:chgData name="Christophe JENTA" userId="8d1209f4831e9c53" providerId="LiveId" clId="{904B13E8-5561-4C71-BC7C-B64964A84905}" dt="2025-12-02T09:31:21.987" v="23736"/>
          <ac:cxnSpMkLst>
            <pc:docMk/>
            <pc:sldMk cId="136918861" sldId="8293"/>
            <ac:cxnSpMk id="8" creationId="{0979F73B-1E04-2FD7-A635-043B27E72475}"/>
          </ac:cxnSpMkLst>
        </pc:cxnChg>
        <pc:cxnChg chg="add del mod">
          <ac:chgData name="Christophe JENTA" userId="8d1209f4831e9c53" providerId="LiveId" clId="{904B13E8-5561-4C71-BC7C-B64964A84905}" dt="2025-12-03T08:02:12.714" v="27855" actId="478"/>
          <ac:cxnSpMkLst>
            <pc:docMk/>
            <pc:sldMk cId="136918861" sldId="8293"/>
            <ac:cxnSpMk id="15" creationId="{5CABC16C-1950-5C5E-C175-C9BD6389613E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0" creationId="{F3AAE019-E581-58B3-362D-8230917405D1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1" creationId="{EA36CB41-2E5B-FA5E-C1F6-E34EB6926D9D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2" creationId="{3FDC19A1-657C-9082-D19C-BFD2606D1AA0}"/>
          </ac:cxnSpMkLst>
        </pc:cxnChg>
        <pc:cxnChg chg="add mod">
          <ac:chgData name="Christophe JENTA" userId="8d1209f4831e9c53" providerId="LiveId" clId="{904B13E8-5561-4C71-BC7C-B64964A84905}" dt="2025-12-02T09:34:42.566" v="23795"/>
          <ac:cxnSpMkLst>
            <pc:docMk/>
            <pc:sldMk cId="136918861" sldId="8293"/>
            <ac:cxnSpMk id="25" creationId="{065DB927-F933-54A2-CD0E-9370100D7E39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6" creationId="{8E8FA242-62CC-028F-F3EB-6D4D62F974B5}"/>
          </ac:cxnSpMkLst>
        </pc:cxnChg>
        <pc:cxnChg chg="del mod">
          <ac:chgData name="Christophe JENTA" userId="8d1209f4831e9c53" providerId="LiveId" clId="{904B13E8-5561-4C71-BC7C-B64964A84905}" dt="2025-12-02T09:31:19.724" v="23735" actId="478"/>
          <ac:cxnSpMkLst>
            <pc:docMk/>
            <pc:sldMk cId="136918861" sldId="8293"/>
            <ac:cxnSpMk id="31" creationId="{0E55AEC7-C4F8-F816-C58C-AD9C257C9C21}"/>
          </ac:cxnSpMkLst>
        </pc:cxnChg>
        <pc:cxnChg chg="add mod">
          <ac:chgData name="Christophe JENTA" userId="8d1209f4831e9c53" providerId="LiveId" clId="{904B13E8-5561-4C71-BC7C-B64964A84905}" dt="2025-12-03T08:44:44.595" v="28212" actId="21"/>
          <ac:cxnSpMkLst>
            <pc:docMk/>
            <pc:sldMk cId="136918861" sldId="8293"/>
            <ac:cxnSpMk id="43" creationId="{A7209751-3F24-6BBE-16B3-16E651DF5FF1}"/>
          </ac:cxnSpMkLst>
        </pc:cxnChg>
        <pc:cxnChg chg="add del mod">
          <ac:chgData name="Christophe JENTA" userId="8d1209f4831e9c53" providerId="LiveId" clId="{904B13E8-5561-4C71-BC7C-B64964A84905}" dt="2025-12-03T08:03:39.015" v="27868" actId="693"/>
          <ac:cxnSpMkLst>
            <pc:docMk/>
            <pc:sldMk cId="136918861" sldId="8293"/>
            <ac:cxnSpMk id="46" creationId="{5A942AC2-3C71-C492-5763-E09BC87756AC}"/>
          </ac:cxnSpMkLst>
        </pc:cxnChg>
        <pc:cxnChg chg="add mod">
          <ac:chgData name="Christophe JENTA" userId="8d1209f4831e9c53" providerId="LiveId" clId="{904B13E8-5561-4C71-BC7C-B64964A84905}" dt="2025-12-03T08:50:18.132" v="28272" actId="14100"/>
          <ac:cxnSpMkLst>
            <pc:docMk/>
            <pc:sldMk cId="136918861" sldId="8293"/>
            <ac:cxnSpMk id="47" creationId="{7C8B39A0-4CF8-66F5-EA37-E9C77F5BA293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29" creationId="{54BE877C-CB78-3622-F4BB-3B986F05B1C0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0" creationId="{5DC7D15F-8C3C-0445-79AD-6957C40B5446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1" creationId="{ABF1B341-ACC6-0F31-C15C-2AEA2D3EF917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4" creationId="{4A70FA06-BD30-EA7C-96FD-EA9F0E89BE1B}"/>
          </ac:cxnSpMkLst>
        </pc:cxnChg>
      </pc:sldChg>
      <pc:sldChg chg="addSp delSp modSp add mod">
        <pc:chgData name="Christophe JENTA" userId="8d1209f4831e9c53" providerId="LiveId" clId="{904B13E8-5561-4C71-BC7C-B64964A84905}" dt="2025-12-03T10:10:54.898" v="29557" actId="115"/>
        <pc:sldMkLst>
          <pc:docMk/>
          <pc:sldMk cId="874663578" sldId="8294"/>
        </pc:sldMkLst>
        <pc:spChg chg="add mod">
          <ac:chgData name="Christophe JENTA" userId="8d1209f4831e9c53" providerId="LiveId" clId="{904B13E8-5561-4C71-BC7C-B64964A84905}" dt="2025-11-26T09:59:35.307" v="2374"/>
          <ac:spMkLst>
            <pc:docMk/>
            <pc:sldMk cId="874663578" sldId="8294"/>
            <ac:spMk id="4" creationId="{23595E21-A2DF-A105-3B70-9AE48B251833}"/>
          </ac:spMkLst>
        </pc:spChg>
        <pc:spChg chg="mod">
          <ac:chgData name="Christophe JENTA" userId="8d1209f4831e9c53" providerId="LiveId" clId="{904B13E8-5561-4C71-BC7C-B64964A84905}" dt="2025-12-03T10:10:54.898" v="29557" actId="115"/>
          <ac:spMkLst>
            <pc:docMk/>
            <pc:sldMk cId="874663578" sldId="8294"/>
            <ac:spMk id="5" creationId="{92A4132A-E7D4-5822-ADE8-A3231A142517}"/>
          </ac:spMkLst>
        </pc:spChg>
        <pc:spChg chg="add mod">
          <ac:chgData name="Christophe JENTA" userId="8d1209f4831e9c53" providerId="LiveId" clId="{904B13E8-5561-4C71-BC7C-B64964A84905}" dt="2025-11-26T09:59:35.307" v="2374"/>
          <ac:spMkLst>
            <pc:docMk/>
            <pc:sldMk cId="874663578" sldId="8294"/>
            <ac:spMk id="8" creationId="{DDA43058-42F7-2884-C3CE-C1410E7EA6C2}"/>
          </ac:spMkLst>
        </pc:spChg>
        <pc:spChg chg="mod">
          <ac:chgData name="Christophe JENTA" userId="8d1209f4831e9c53" providerId="LiveId" clId="{904B13E8-5561-4C71-BC7C-B64964A84905}" dt="2025-11-26T10:01:25.437" v="2391" actId="207"/>
          <ac:spMkLst>
            <pc:docMk/>
            <pc:sldMk cId="874663578" sldId="8294"/>
            <ac:spMk id="10" creationId="{51E6033F-0A4A-7FC7-46A3-567EDACB9B26}"/>
          </ac:spMkLst>
        </pc:spChg>
        <pc:spChg chg="add mod">
          <ac:chgData name="Christophe JENTA" userId="8d1209f4831e9c53" providerId="LiveId" clId="{904B13E8-5561-4C71-BC7C-B64964A84905}" dt="2025-11-26T09:59:35.307" v="2374"/>
          <ac:spMkLst>
            <pc:docMk/>
            <pc:sldMk cId="874663578" sldId="8294"/>
            <ac:spMk id="11" creationId="{3ACDA50E-463E-211E-8299-90D99653F274}"/>
          </ac:spMkLst>
        </pc:spChg>
        <pc:spChg chg="mod">
          <ac:chgData name="Christophe JENTA" userId="8d1209f4831e9c53" providerId="LiveId" clId="{904B13E8-5561-4C71-BC7C-B64964A84905}" dt="2025-11-26T10:01:07.674" v="2387" actId="207"/>
          <ac:spMkLst>
            <pc:docMk/>
            <pc:sldMk cId="874663578" sldId="8294"/>
            <ac:spMk id="12" creationId="{92F17CE6-D6D4-408C-56CC-9C9015B7B30F}"/>
          </ac:spMkLst>
        </pc:spChg>
        <pc:spChg chg="add mod">
          <ac:chgData name="Christophe JENTA" userId="8d1209f4831e9c53" providerId="LiveId" clId="{904B13E8-5561-4C71-BC7C-B64964A84905}" dt="2025-11-27T06:22:18" v="2765" actId="20577"/>
          <ac:spMkLst>
            <pc:docMk/>
            <pc:sldMk cId="874663578" sldId="8294"/>
            <ac:spMk id="13" creationId="{D4712208-78A8-9A76-0A16-C7DDB08574A6}"/>
          </ac:spMkLst>
        </pc:spChg>
        <pc:spChg chg="mod">
          <ac:chgData name="Christophe JENTA" userId="8d1209f4831e9c53" providerId="LiveId" clId="{904B13E8-5561-4C71-BC7C-B64964A84905}" dt="2025-11-26T10:00:36.435" v="2382" actId="207"/>
          <ac:spMkLst>
            <pc:docMk/>
            <pc:sldMk cId="874663578" sldId="8294"/>
            <ac:spMk id="18" creationId="{4CBAA955-518F-95CD-86E2-7A8FB017C912}"/>
          </ac:spMkLst>
        </pc:spChg>
        <pc:spChg chg="mod">
          <ac:chgData name="Christophe JENTA" userId="8d1209f4831e9c53" providerId="LiveId" clId="{904B13E8-5561-4C71-BC7C-B64964A84905}" dt="2025-11-26T10:01:21.635" v="2390" actId="207"/>
          <ac:spMkLst>
            <pc:docMk/>
            <pc:sldMk cId="874663578" sldId="8294"/>
            <ac:spMk id="19" creationId="{51BEF850-3590-19BA-8D1F-5455F8C2452A}"/>
          </ac:spMkLst>
        </pc:spChg>
        <pc:spChg chg="add mod">
          <ac:chgData name="Christophe JENTA" userId="8d1209f4831e9c53" providerId="LiveId" clId="{904B13E8-5561-4C71-BC7C-B64964A84905}" dt="2025-11-27T06:31:21.564" v="2817"/>
          <ac:spMkLst>
            <pc:docMk/>
            <pc:sldMk cId="874663578" sldId="8294"/>
            <ac:spMk id="21" creationId="{10E958BC-11EE-55E1-7FFB-B78202245F54}"/>
          </ac:spMkLst>
        </pc:spChg>
        <pc:spChg chg="mod">
          <ac:chgData name="Christophe JENTA" userId="8d1209f4831e9c53" providerId="LiveId" clId="{904B13E8-5561-4C71-BC7C-B64964A84905}" dt="2025-12-02T10:29:56.416" v="24797" actId="20577"/>
          <ac:spMkLst>
            <pc:docMk/>
            <pc:sldMk cId="874663578" sldId="8294"/>
            <ac:spMk id="24" creationId="{A586D23D-D110-02F0-317E-17E1E163F923}"/>
          </ac:spMkLst>
        </pc:spChg>
        <pc:spChg chg="mod">
          <ac:chgData name="Christophe JENTA" userId="8d1209f4831e9c53" providerId="LiveId" clId="{904B13E8-5561-4C71-BC7C-B64964A84905}" dt="2025-11-26T10:00:52.703" v="2385" actId="207"/>
          <ac:spMkLst>
            <pc:docMk/>
            <pc:sldMk cId="874663578" sldId="8294"/>
            <ac:spMk id="25" creationId="{701073C9-E00C-5A39-BF94-4EE81053BA4E}"/>
          </ac:spMkLst>
        </pc:spChg>
        <pc:spChg chg="mod">
          <ac:chgData name="Christophe JENTA" userId="8d1209f4831e9c53" providerId="LiveId" clId="{904B13E8-5561-4C71-BC7C-B64964A84905}" dt="2025-11-26T10:00:40.203" v="2384" actId="207"/>
          <ac:spMkLst>
            <pc:docMk/>
            <pc:sldMk cId="874663578" sldId="8294"/>
            <ac:spMk id="28" creationId="{B33F9240-2FE6-C8DD-CD87-BB3F0225EC25}"/>
          </ac:spMkLst>
        </pc:spChg>
        <pc:spChg chg="add mod">
          <ac:chgData name="Christophe JENTA" userId="8d1209f4831e9c53" providerId="LiveId" clId="{904B13E8-5561-4C71-BC7C-B64964A84905}" dt="2025-11-26T10:00:26.006" v="2381"/>
          <ac:spMkLst>
            <pc:docMk/>
            <pc:sldMk cId="874663578" sldId="8294"/>
            <ac:spMk id="45" creationId="{387C901E-82FF-02F3-DDBF-CE9BC8A8DA0C}"/>
          </ac:spMkLst>
        </pc:spChg>
        <pc:spChg chg="add mod">
          <ac:chgData name="Christophe JENTA" userId="8d1209f4831e9c53" providerId="LiveId" clId="{904B13E8-5561-4C71-BC7C-B64964A84905}" dt="2025-11-26T10:03:51.777" v="2403"/>
          <ac:spMkLst>
            <pc:docMk/>
            <pc:sldMk cId="874663578" sldId="8294"/>
            <ac:spMk id="47" creationId="{025FE6CC-0565-AAE6-5966-C332C3F4A986}"/>
          </ac:spMkLst>
        </pc:spChg>
        <pc:spChg chg="add mod">
          <ac:chgData name="Christophe JENTA" userId="8d1209f4831e9c53" providerId="LiveId" clId="{904B13E8-5561-4C71-BC7C-B64964A84905}" dt="2025-11-26T10:15:29.965" v="2453"/>
          <ac:spMkLst>
            <pc:docMk/>
            <pc:sldMk cId="874663578" sldId="8294"/>
            <ac:spMk id="48" creationId="{7E8E5FFC-0401-6682-1C0E-8B630B548829}"/>
          </ac:spMkLst>
        </pc:spChg>
        <pc:spChg chg="mod">
          <ac:chgData name="Christophe JENTA" userId="8d1209f4831e9c53" providerId="LiveId" clId="{904B13E8-5561-4C71-BC7C-B64964A84905}" dt="2025-11-26T10:00:55.507" v="2386" actId="207"/>
          <ac:spMkLst>
            <pc:docMk/>
            <pc:sldMk cId="874663578" sldId="8294"/>
            <ac:spMk id="1033" creationId="{30A896E4-5B0B-85FA-37CE-FD398B43B637}"/>
          </ac:spMkLst>
        </pc:spChg>
        <pc:cxnChg chg="add mod">
          <ac:chgData name="Christophe JENTA" userId="8d1209f4831e9c53" providerId="LiveId" clId="{904B13E8-5561-4C71-BC7C-B64964A84905}" dt="2025-11-27T06:22:22.491" v="2766" actId="14100"/>
          <ac:cxnSpMkLst>
            <pc:docMk/>
            <pc:sldMk cId="874663578" sldId="8294"/>
            <ac:cxnSpMk id="35" creationId="{8D3FED96-368E-ED0E-BA1F-5C404D1EB73A}"/>
          </ac:cxnSpMkLst>
        </pc:cxnChg>
        <pc:cxnChg chg="add mod">
          <ac:chgData name="Christophe JENTA" userId="8d1209f4831e9c53" providerId="LiveId" clId="{904B13E8-5561-4C71-BC7C-B64964A84905}" dt="2025-11-27T06:22:29.621" v="2768" actId="14100"/>
          <ac:cxnSpMkLst>
            <pc:docMk/>
            <pc:sldMk cId="874663578" sldId="8294"/>
            <ac:cxnSpMk id="44" creationId="{AF0219C9-9F02-FFE3-50F5-CAB42F87CA25}"/>
          </ac:cxnSpMkLst>
        </pc:cxnChg>
      </pc:sldChg>
      <pc:sldChg chg="addSp delSp modSp add mod">
        <pc:chgData name="Christophe JENTA" userId="8d1209f4831e9c53" providerId="LiveId" clId="{904B13E8-5561-4C71-BC7C-B64964A84905}" dt="2025-12-03T12:40:45.443" v="29915" actId="20577"/>
        <pc:sldMkLst>
          <pc:docMk/>
          <pc:sldMk cId="365718088" sldId="8302"/>
        </pc:sldMkLst>
        <pc:spChg chg="mod">
          <ac:chgData name="Christophe JENTA" userId="8d1209f4831e9c53" providerId="LiveId" clId="{904B13E8-5561-4C71-BC7C-B64964A84905}" dt="2025-12-03T12:40:45.443" v="29915" actId="20577"/>
          <ac:spMkLst>
            <pc:docMk/>
            <pc:sldMk cId="365718088" sldId="8302"/>
            <ac:spMk id="5" creationId="{2201D72F-49C7-9DC8-CBC0-2749296B8796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6" creationId="{0C14DCA8-B22D-DF00-779C-03C7DBB15F6E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9" creationId="{112B1BAE-808F-4D8A-E891-ABDD59E13B33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10" creationId="{9618C56D-5261-EF04-074B-9A26378B9CF5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26" creationId="{6BCF2DC1-009C-30BB-4E4D-708EE74DE61D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6" creationId="{09005BD6-F9D3-F176-83D6-59167B34A462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7" creationId="{58038177-32F2-4D79-FC1F-67386CC57EA6}"/>
          </ac:spMkLst>
        </pc:spChg>
        <pc:picChg chg="mod">
          <ac:chgData name="Christophe JENTA" userId="8d1209f4831e9c53" providerId="LiveId" clId="{904B13E8-5561-4C71-BC7C-B64964A84905}" dt="2025-12-02T10:43:44.914" v="24990" actId="1076"/>
          <ac:picMkLst>
            <pc:docMk/>
            <pc:sldMk cId="365718088" sldId="8302"/>
            <ac:picMk id="2" creationId="{1E8558C8-B367-7B72-0D16-3A4DEEB65052}"/>
          </ac:picMkLst>
        </pc:pic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4" creationId="{85136933-5B8A-8B6D-FE93-BFD12DEB29A3}"/>
          </ac:cxnSpMkLst>
        </pc:cxn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7" creationId="{11904237-862D-E71C-8882-C3331F117420}"/>
          </ac:cxnSpMkLst>
        </pc:cxnChg>
      </pc:sldChg>
      <pc:sldChg chg="addSp delSp modSp add mod">
        <pc:chgData name="Christophe JENTA" userId="8d1209f4831e9c53" providerId="LiveId" clId="{904B13E8-5561-4C71-BC7C-B64964A84905}" dt="2025-12-02T12:33:04.770" v="26704" actId="478"/>
        <pc:sldMkLst>
          <pc:docMk/>
          <pc:sldMk cId="3331046991" sldId="8303"/>
        </pc:sldMkLst>
        <pc:spChg chg="add del mod">
          <ac:chgData name="Christophe JENTA" userId="8d1209f4831e9c53" providerId="LiveId" clId="{904B13E8-5561-4C71-BC7C-B64964A84905}" dt="2025-12-02T12:33:04.770" v="26704" actId="478"/>
          <ac:spMkLst>
            <pc:docMk/>
            <pc:sldMk cId="3331046991" sldId="8303"/>
            <ac:spMk id="2" creationId="{683C0394-52AA-CAB5-5CA1-196200F260BF}"/>
          </ac:spMkLst>
        </pc:spChg>
        <pc:spChg chg="mod">
          <ac:chgData name="Christophe JENTA" userId="8d1209f4831e9c53" providerId="LiveId" clId="{904B13E8-5561-4C71-BC7C-B64964A84905}" dt="2025-12-02T10:21:01.504" v="24728" actId="20577"/>
          <ac:spMkLst>
            <pc:docMk/>
            <pc:sldMk cId="3331046991" sldId="8303"/>
            <ac:spMk id="5" creationId="{E95D5CEF-7171-BDCA-4B83-ED241B20D93C}"/>
          </ac:spMkLst>
        </pc:spChg>
      </pc:sldChg>
      <pc:sldChg chg="modSp add del mod">
        <pc:chgData name="Christophe JENTA" userId="8d1209f4831e9c53" providerId="LiveId" clId="{904B13E8-5561-4C71-BC7C-B64964A84905}" dt="2025-12-03T15:12:39.942" v="31262" actId="47"/>
        <pc:sldMkLst>
          <pc:docMk/>
          <pc:sldMk cId="2011792034" sldId="8332"/>
        </pc:sldMkLst>
        <pc:spChg chg="mod">
          <ac:chgData name="Christophe JENTA" userId="8d1209f4831e9c53" providerId="LiveId" clId="{904B13E8-5561-4C71-BC7C-B64964A84905}" dt="2025-12-02T13:05:06.543" v="27287" actId="207"/>
          <ac:spMkLst>
            <pc:docMk/>
            <pc:sldMk cId="2011792034" sldId="8332"/>
            <ac:spMk id="3" creationId="{ED155B9E-DCCC-3015-B93D-5675D253EC9A}"/>
          </ac:spMkLst>
        </pc:spChg>
        <pc:spChg chg="mod">
          <ac:chgData name="Christophe JENTA" userId="8d1209f4831e9c53" providerId="LiveId" clId="{904B13E8-5561-4C71-BC7C-B64964A84905}" dt="2025-12-03T14:49:30.617" v="31248" actId="6549"/>
          <ac:spMkLst>
            <pc:docMk/>
            <pc:sldMk cId="2011792034" sldId="8332"/>
            <ac:spMk id="4" creationId="{68D52B55-A716-FD2A-9308-C0977CC91E98}"/>
          </ac:spMkLst>
        </pc:spChg>
        <pc:spChg chg="mod">
          <ac:chgData name="Christophe JENTA" userId="8d1209f4831e9c53" providerId="LiveId" clId="{904B13E8-5561-4C71-BC7C-B64964A84905}" dt="2025-12-02T12:17:04.629" v="26414" actId="207"/>
          <ac:spMkLst>
            <pc:docMk/>
            <pc:sldMk cId="2011792034" sldId="8332"/>
            <ac:spMk id="115" creationId="{FE2B7098-3B70-D450-5DA5-AA10CEE42340}"/>
          </ac:spMkLst>
        </pc:spChg>
      </pc:sldChg>
      <pc:sldChg chg="add del">
        <pc:chgData name="Christophe JENTA" userId="8d1209f4831e9c53" providerId="LiveId" clId="{904B13E8-5561-4C71-BC7C-B64964A84905}" dt="2025-12-03T07:12:38.984" v="27426"/>
        <pc:sldMkLst>
          <pc:docMk/>
          <pc:sldMk cId="449786288" sldId="8333"/>
        </pc:sldMkLst>
      </pc:sldChg>
      <pc:sldChg chg="addSp delSp modSp add del mod">
        <pc:chgData name="Christophe JENTA" userId="8d1209f4831e9c53" providerId="LiveId" clId="{904B13E8-5561-4C71-BC7C-B64964A84905}" dt="2025-12-03T15:11:38.507" v="31259" actId="47"/>
        <pc:sldMkLst>
          <pc:docMk/>
          <pc:sldMk cId="882454452" sldId="8333"/>
        </pc:sldMkLst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2" creationId="{D3054917-85BC-2870-D077-8E37C4A954B7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4" creationId="{A6F82F40-98F9-4E62-A106-719118A8B3E1}"/>
          </ac:spMkLst>
        </pc:spChg>
        <pc:spChg chg="mod">
          <ac:chgData name="Christophe JENTA" userId="8d1209f4831e9c53" providerId="LiveId" clId="{904B13E8-5561-4C71-BC7C-B64964A84905}" dt="2025-12-03T09:29:52.066" v="28794" actId="20577"/>
          <ac:spMkLst>
            <pc:docMk/>
            <pc:sldMk cId="882454452" sldId="8333"/>
            <ac:spMk id="5" creationId="{7444F3B1-9850-E3AB-B3C5-92A25C435055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6" creationId="{087AD47C-CACF-984D-6268-E3241282DF84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8" creationId="{08DEBC22-C46F-3512-8BB6-BA9A8A82FAB2}"/>
          </ac:spMkLst>
        </pc:spChg>
        <pc:spChg chg="add del 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9" creationId="{C95E045E-DAF4-F42A-C5D4-BEC7B9674285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1" creationId="{765587FA-3A3E-8185-0F58-A173805CE38D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2" creationId="{DDA5F643-79DD-0A5D-4B3A-36FE25401CF1}"/>
          </ac:spMkLst>
        </pc:spChg>
        <pc:spChg chg="del">
          <ac:chgData name="Christophe JENTA" userId="8d1209f4831e9c53" providerId="LiveId" clId="{904B13E8-5561-4C71-BC7C-B64964A84905}" dt="2025-12-03T09:27:00.863" v="28771" actId="478"/>
          <ac:spMkLst>
            <pc:docMk/>
            <pc:sldMk cId="882454452" sldId="8333"/>
            <ac:spMk id="23" creationId="{73414E15-2892-16A9-4BDF-10146F820D40}"/>
          </ac:spMkLst>
        </pc:spChg>
        <pc:spChg chg="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9" creationId="{C23C2A2D-4D46-E4E4-EDB1-23B94BE04DC4}"/>
          </ac:spMkLst>
        </pc:spChg>
        <pc:spChg chg="add del">
          <ac:chgData name="Christophe JENTA" userId="8d1209f4831e9c53" providerId="LiveId" clId="{904B13E8-5561-4C71-BC7C-B64964A84905}" dt="2025-12-03T09:23:23.688" v="28746" actId="478"/>
          <ac:spMkLst>
            <pc:docMk/>
            <pc:sldMk cId="882454452" sldId="8333"/>
            <ac:spMk id="30" creationId="{DAECEAD3-B673-C5F7-F1BB-FE6DF49ADF8D}"/>
          </ac:spMkLst>
        </pc:spChg>
        <pc:spChg chg="del">
          <ac:chgData name="Christophe JENTA" userId="8d1209f4831e9c53" providerId="LiveId" clId="{904B13E8-5561-4C71-BC7C-B64964A84905}" dt="2025-12-03T09:23:52.292" v="28755" actId="478"/>
          <ac:spMkLst>
            <pc:docMk/>
            <pc:sldMk cId="882454452" sldId="8333"/>
            <ac:spMk id="31" creationId="{3625C6A5-155D-2DCD-FDC9-86A0A6555D93}"/>
          </ac:spMkLst>
        </pc:spChg>
        <pc:spChg chg="add mod">
          <ac:chgData name="Christophe JENTA" userId="8d1209f4831e9c53" providerId="LiveId" clId="{904B13E8-5561-4C71-BC7C-B64964A84905}" dt="2025-12-03T09:25:04.427" v="28758" actId="1076"/>
          <ac:spMkLst>
            <pc:docMk/>
            <pc:sldMk cId="882454452" sldId="8333"/>
            <ac:spMk id="35" creationId="{670E1B7F-3585-0493-EDBC-65CF67ADABB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38" creationId="{277840B9-F67F-9EFA-3600-06243B701D60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0" creationId="{00AFA561-14D7-A99E-9F44-32E99B4621C5}"/>
          </ac:spMkLst>
        </pc:spChg>
        <pc:spChg chg="add del mod">
          <ac:chgData name="Christophe JENTA" userId="8d1209f4831e9c53" providerId="LiveId" clId="{904B13E8-5561-4C71-BC7C-B64964A84905}" dt="2025-12-03T09:28:01.917" v="28780" actId="478"/>
          <ac:spMkLst>
            <pc:docMk/>
            <pc:sldMk cId="882454452" sldId="8333"/>
            <ac:spMk id="41" creationId="{A28E1C94-2201-A9F0-34FE-CF96574F0151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2" creationId="{D581C6EB-ACC2-BAFA-2977-1043C44D9A9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3" creationId="{D1250EAC-CEF7-6BBB-F0D8-DD3E4815755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4" creationId="{9D99D435-475F-4478-85F6-F14B75F1CCA5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5" creationId="{04F5F7CD-1B68-6DCE-1DC3-9D709DFA6E0C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6" creationId="{D833CFD3-8DFC-8E64-23C0-F7E7EEAA20F5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7" creationId="{91E28052-BDBD-35F1-038B-61B9B7ABB54F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8" creationId="{06509EC2-B08C-68A9-E528-EB28A770698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9" creationId="{C5E0E96C-415F-6368-9D6C-326A967323C4}"/>
          </ac:spMkLst>
        </pc:spChg>
        <pc:spChg chg="add del mod">
          <ac:chgData name="Christophe JENTA" userId="8d1209f4831e9c53" providerId="LiveId" clId="{904B13E8-5561-4C71-BC7C-B64964A84905}" dt="2025-12-03T09:27:41.185" v="28776" actId="478"/>
          <ac:spMkLst>
            <pc:docMk/>
            <pc:sldMk cId="882454452" sldId="8333"/>
            <ac:spMk id="50" creationId="{65DA0340-D5C4-E306-A89B-A17774772DEF}"/>
          </ac:spMkLst>
        </pc:spChg>
        <pc:spChg chg="add 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56" creationId="{6210869E-4EC9-6DF3-B5BA-A31DACE6841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7" creationId="{D4C08342-6938-6D85-140C-47EBE2B618C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8" creationId="{83D9B6F8-3189-8AE2-4DE5-9DD29DB632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9" creationId="{A2F100AC-3E63-2961-73FC-72FCB684370D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0" creationId="{4E9E8330-EB2D-FBCA-D708-9CC772AA658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1" creationId="{9A71691F-4C46-D022-D19E-62ACFB22CB33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2" creationId="{8DCD9A3B-49F5-C36C-F5A0-800D0F32B80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3" creationId="{A0F3ABD7-D812-4935-5B8F-0BB7326D7CE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8" creationId="{75DC6DD0-8792-79DF-BD2A-345A51FA75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9" creationId="{EA7CBEE5-C55A-F5E7-2873-670599ED3A3B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30" creationId="{D7E3DB16-BC38-8EE3-D7AE-3E834ADF1093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131" creationId="{07C69DC8-7536-BE22-2E39-31EA163CB6D3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6" creationId="{487BC77B-5E6E-375B-98A0-026217D981D8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8" creationId="{45CDBEA0-44D4-74B4-A0B0-7661ACAC3BC1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9" creationId="{9A725566-C5A2-D2D9-A36D-2CD8750C440A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40" creationId="{BCA78FFC-43D3-DB1D-1B66-F088B4E3B4EA}"/>
          </ac:spMkLst>
        </pc:spChg>
        <pc:spChg chg="add mod">
          <ac:chgData name="Christophe JENTA" userId="8d1209f4831e9c53" providerId="LiveId" clId="{904B13E8-5561-4C71-BC7C-B64964A84905}" dt="2025-12-03T09:31:25.634" v="28806" actId="207"/>
          <ac:spMkLst>
            <pc:docMk/>
            <pc:sldMk cId="882454452" sldId="8333"/>
            <ac:spMk id="141" creationId="{7538AE5D-8ADB-DD00-4045-97F26FC81B0E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3" creationId="{5E6718E7-30EB-DEB0-21D9-1541D669766D}"/>
          </ac:spMkLst>
        </pc:spChg>
        <pc:spChg chg="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5" creationId="{82D08989-43D5-B4F2-DC8B-0D54F79F2B83}"/>
          </ac:spMkLst>
        </pc:spChg>
        <pc:spChg chg="add del mod">
          <ac:chgData name="Christophe JENTA" userId="8d1209f4831e9c53" providerId="LiveId" clId="{904B13E8-5561-4C71-BC7C-B64964A84905}" dt="2025-12-03T09:23:42.304" v="28752" actId="478"/>
          <ac:spMkLst>
            <pc:docMk/>
            <pc:sldMk cId="882454452" sldId="8333"/>
            <ac:spMk id="154" creationId="{17B9AD9B-46FA-ADE8-83C7-6D0B9F299D60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70" creationId="{691BEF29-2B47-876D-7955-B7B91BA24B89}"/>
          </ac:spMkLst>
        </pc:sp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1" creationId="{123DD5B9-FA73-F8DE-8007-87A3093A7755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2" creationId="{93699DC4-F086-6B1E-0EB5-2F94F272659F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3" creationId="{5FBA7CEA-E997-7C35-EA2E-28C463FF60F8}"/>
          </ac:cxnSpMkLst>
        </pc:cxnChg>
        <pc:cxnChg chg="del mod">
          <ac:chgData name="Christophe JENTA" userId="8d1209f4831e9c53" providerId="LiveId" clId="{904B13E8-5561-4C71-BC7C-B64964A84905}" dt="2025-12-03T09:27:16.833" v="28772" actId="478"/>
          <ac:cxnSpMkLst>
            <pc:docMk/>
            <pc:sldMk cId="882454452" sldId="8333"/>
            <ac:cxnSpMk id="24" creationId="{C928A567-56A4-1D73-47A3-26C37837A1D1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5" creationId="{E38CC94D-EFAE-F581-DA45-89C3B13299D9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6" creationId="{4321E0E2-F858-B565-B3C2-0666CD156035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7" creationId="{A1172715-67D5-1EC9-67A7-55BF0D7FBDDD}"/>
          </ac:cxnSpMkLst>
        </pc:cxnChg>
        <pc:cxnChg chg="add 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51" creationId="{5F066963-D567-E50F-F7CC-B4CCD345DAA7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3" creationId="{A31A7F4E-3EAB-72A3-F27B-68B7316B38A3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4" creationId="{08DC9A99-6B09-1D1E-1467-5DCA7294CECE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5" creationId="{D82DD939-0020-11B9-FCA4-F2AB65A708F2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7" creationId="{A268EB20-9313-E4F1-BA81-42A44122CAC4}"/>
          </ac:cxnSpMkLst>
        </pc:cxnChg>
      </pc:sldChg>
      <pc:sldChg chg="modSp add mod">
        <pc:chgData name="Christophe JENTA" userId="8d1209f4831e9c53" providerId="LiveId" clId="{904B13E8-5561-4C71-BC7C-B64964A84905}" dt="2025-12-03T09:43:45.669" v="29006" actId="14100"/>
        <pc:sldMkLst>
          <pc:docMk/>
          <pc:sldMk cId="3032112892" sldId="8334"/>
        </pc:sldMkLst>
        <pc:spChg chg="mod">
          <ac:chgData name="Christophe JENTA" userId="8d1209f4831e9c53" providerId="LiveId" clId="{904B13E8-5561-4C71-BC7C-B64964A84905}" dt="2025-12-03T09:43:45.669" v="29006" actId="14100"/>
          <ac:spMkLst>
            <pc:docMk/>
            <pc:sldMk cId="3032112892" sldId="8334"/>
            <ac:spMk id="5" creationId="{E7271F57-9416-DF0D-694D-0354078F88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948E3-EE7C-442F-B8F3-5E083BF11022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0FCDC-3B59-4914-AAD5-B12E38E715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33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468E3-F137-4BE6-613C-A5491D4A7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6F7A7B-F977-6197-1642-2F0300A8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FC0AB-0FA1-BD61-D2AE-24C057AD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95AB01-5F93-D512-8B60-4A1A9FD0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0A67D-BB65-4D7E-09FD-9F7A52C9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42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81D2E-095C-53FB-FA97-49E6483F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11E72D-E780-2A3F-894B-A803361AD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6B042-C3D5-6B9F-1806-A236DF7C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39A00-81D3-7948-36BC-7EE935E5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16AC82-0110-329D-F9A4-8FBF06E7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07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FF3707E-22B2-B685-4CD3-5561407C8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5C8F94-DC71-3FC8-4599-EBB6C25DD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B568EF-D4A2-2658-2649-7BDEFBB7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BB1C6-08BD-5AE9-FAA7-0A167D26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091BE-2F51-AE98-D353-2BE066CB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43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E2DD8-32BA-7C74-62BC-5D417C4C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E3E7B7-B0DB-FC9E-98CA-ABF211431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A42EBC-A52A-2966-9499-B182C563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E1A77-D4D8-7CEC-347D-CA8F8ADE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6A7B7-EC15-6AC5-F42A-F6D5E2B4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4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18DB4-4473-4C98-0365-3546489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30157C-B875-DE10-6A80-BAD6B7122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EAC53-AC5C-9E80-B142-38FD16D7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DCD86-E55A-D194-3A48-8BF3FD3A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8A97-6A3F-B3DD-ED7C-44904179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34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22A89-3BE3-5B6B-C443-96F9952A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2E976C-84AB-73A2-E75D-1096608B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CCFB29-8720-2042-183F-A880A4DA9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679CE7-73C0-7A91-EBDF-7C6018C7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F1B6B5-5721-35B1-0AAA-F0A39E35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7C4810-9BAB-CFEF-CEBE-4DF01C46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7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686D47-07F3-5934-1B90-70ACB1D1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143A10-F44B-9395-44C9-6FEF3E67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54586C-9C38-847A-0970-9A3355A36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1FF9B3-2E9F-9D61-83D9-E0158F5ED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BBC941-5950-A60C-44B1-798BA1837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E8E41C-5357-0FBC-A3E5-21BE9455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8C1041-534D-2C4F-EB77-8B1164D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0A9916-73B5-F9C0-8E0B-43F76554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3CD3F-C098-CC5C-87C5-810383E1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367548-ECDC-7199-7FBB-DA0B0207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4ACFAF-74AD-5E98-3B72-2C0510FF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BC2974-5EF6-5114-2A92-415E4306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1C7811-E4A2-134C-5E29-09B0E199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D5C7A7-F96E-D0C2-36D1-F0C1A39F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5E872B-771D-3B65-4F78-99C4D0DA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23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75A87-FF94-4C23-0440-4D529D2A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0B7AC-E4E2-1553-8ACF-3043B280F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AD4A2-8902-CFCA-3E38-C9742C62E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E84662-8484-0B1A-F937-CD7BCCB5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0001E-2183-CA50-7B0F-453C5959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19EFB1-3DE4-CF7F-2E39-4234BBB4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22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D0826-E1EE-B45A-528D-9487C438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3F45B51-0388-5B75-776D-FED6294AC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4CC792-6B40-CEB5-941D-92FC10537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995D79-8C2E-2E3F-EE45-0B43604C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D6980-C54E-4BEB-3BE5-2EC56407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DAF064-AE5E-FDE0-B822-62CE1C5E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94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35C1D6-B03F-CBCB-ED42-B2189BFF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DBD810-965E-6034-955E-22D006992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648DFE-217A-45C2-268B-67D2D5EA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6F5A1F-B37C-8BC6-DCC8-F711313D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26D70-8E06-0049-4B46-401C86E5F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09182" y="136523"/>
            <a:ext cx="6782937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*1147 : Au Maroc,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le même temps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1147 : Prise de Lisbonne par Alphonse 1</a:t>
            </a:r>
            <a:r>
              <a:rPr lang="fr-FR" sz="1700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Portugal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*Une nouvelle confrérie, les Almohades, venus du Sous au sud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 vaincu les Almoravides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Maroc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se sont emparés de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Marrakech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Puis…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*1150 : Comme les Almoravides en 1086…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 par une volonté plus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mystique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Almohades répondent à l’appel des Almoravides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Séville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*Rapide petit bilan…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D31871-EB7D-4951-991D-758EBD994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5" t="60000" b="7315"/>
          <a:stretch/>
        </p:blipFill>
        <p:spPr>
          <a:xfrm rot="16200000">
            <a:off x="6229453" y="997622"/>
            <a:ext cx="6584950" cy="48627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BEBF9CB-DE4A-712E-529C-88C7D27FB3D2}"/>
              </a:ext>
            </a:extLst>
          </p:cNvPr>
          <p:cNvSpPr/>
          <p:nvPr/>
        </p:nvSpPr>
        <p:spPr>
          <a:xfrm>
            <a:off x="9180526" y="1982916"/>
            <a:ext cx="194462" cy="15416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9A7646B-3B63-EA5C-F3CE-EF0178CAB555}"/>
              </a:ext>
            </a:extLst>
          </p:cNvPr>
          <p:cNvSpPr/>
          <p:nvPr/>
        </p:nvSpPr>
        <p:spPr>
          <a:xfrm>
            <a:off x="7942813" y="794098"/>
            <a:ext cx="235487" cy="20158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l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A207459-F00F-7821-5E2C-B2BE4381564F}"/>
              </a:ext>
            </a:extLst>
          </p:cNvPr>
          <p:cNvCxnSpPr>
            <a:cxnSpLocks/>
            <a:stCxn id="11" idx="0"/>
          </p:cNvCxnSpPr>
          <p:nvPr/>
        </p:nvCxnSpPr>
        <p:spPr>
          <a:xfrm flipH="1">
            <a:off x="8088086" y="136522"/>
            <a:ext cx="235487" cy="65757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2EB24C6B-76AB-52B6-E090-E81E11D48776}"/>
              </a:ext>
            </a:extLst>
          </p:cNvPr>
          <p:cNvSpPr/>
          <p:nvPr/>
        </p:nvSpPr>
        <p:spPr>
          <a:xfrm>
            <a:off x="8186558" y="136522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C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0A5D322-C6AB-70C0-8DB7-8FEDEFABE9BA}"/>
              </a:ext>
            </a:extLst>
          </p:cNvPr>
          <p:cNvCxnSpPr>
            <a:cxnSpLocks/>
            <a:endCxn id="4" idx="4"/>
          </p:cNvCxnSpPr>
          <p:nvPr/>
        </p:nvCxnSpPr>
        <p:spPr>
          <a:xfrm flipH="1" flipV="1">
            <a:off x="9277757" y="2137082"/>
            <a:ext cx="244171" cy="800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EC0063B-2901-15DA-FAB5-6F67F1F62338}"/>
              </a:ext>
            </a:extLst>
          </p:cNvPr>
          <p:cNvCxnSpPr>
            <a:cxnSpLocks/>
          </p:cNvCxnSpPr>
          <p:nvPr/>
        </p:nvCxnSpPr>
        <p:spPr>
          <a:xfrm flipV="1">
            <a:off x="8460588" y="2937102"/>
            <a:ext cx="1061340" cy="983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CE82F70-EBD8-3B2E-64D2-D911CC364B01}"/>
              </a:ext>
            </a:extLst>
          </p:cNvPr>
          <p:cNvSpPr/>
          <p:nvPr/>
        </p:nvSpPr>
        <p:spPr>
          <a:xfrm>
            <a:off x="7221853" y="5569752"/>
            <a:ext cx="123873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1147-1150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40401B0-7519-BB5F-B1D8-A9D18D9BA38F}"/>
              </a:ext>
            </a:extLst>
          </p:cNvPr>
          <p:cNvSpPr/>
          <p:nvPr/>
        </p:nvSpPr>
        <p:spPr>
          <a:xfrm>
            <a:off x="9043511" y="1288247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E37A0AB-28D0-E999-70D5-E9EB513DCEC9}"/>
              </a:ext>
            </a:extLst>
          </p:cNvPr>
          <p:cNvSpPr/>
          <p:nvPr/>
        </p:nvSpPr>
        <p:spPr>
          <a:xfrm>
            <a:off x="8280241" y="3920897"/>
            <a:ext cx="274030" cy="24265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78608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97971" y="108645"/>
            <a:ext cx="4080457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1179 : Traité de </a:t>
            </a:r>
            <a:r>
              <a:rPr lang="fr-FR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Cazola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Alphonse II d’Aragon et Alphonse VIII de Castille : Avant de poursuivre leurs conquêtes, ils délimitent leurs zones d’expansion : Aragon jusqu’à Alicante et Castille jusqu’à Carthagène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*1179 : Traité de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Cazola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entre…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Alphonse VIII de Castille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Sans le Léon, séparé provisoirement de la Castille en 1157 ; Et…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Alphonse II d'Aragon-Barcelone-Provence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*Ensemble, ils délimitent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Leurs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zones d’expansion…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Aragon jusqu’à Alicante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Castille jusqu’à Murcie-Carthagène</a:t>
            </a:r>
          </a:p>
          <a:p>
            <a:pPr marL="285750" indent="-285750">
              <a:buFontTx/>
              <a:buChar char="-"/>
            </a:pP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*Conséquence future pour l’Aragon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Expansion limitée au sud par la Castille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*Retour au récit, en 1195…</a:t>
            </a:r>
          </a:p>
        </p:txBody>
      </p:sp>
      <p:pic>
        <p:nvPicPr>
          <p:cNvPr id="18" name="Image 1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F43F89B-A038-DD1B-DADE-3FC6ECAB9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86" y="81388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1708AF9-DD0E-A37F-7662-19ECEE9AD515}"/>
              </a:ext>
            </a:extLst>
          </p:cNvPr>
          <p:cNvCxnSpPr>
            <a:cxnSpLocks/>
          </p:cNvCxnSpPr>
          <p:nvPr/>
        </p:nvCxnSpPr>
        <p:spPr>
          <a:xfrm>
            <a:off x="7430171" y="3070171"/>
            <a:ext cx="1618088" cy="1329591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165E5186-D552-0765-3F1D-0795149280BA}"/>
              </a:ext>
            </a:extLst>
          </p:cNvPr>
          <p:cNvCxnSpPr>
            <a:cxnSpLocks/>
          </p:cNvCxnSpPr>
          <p:nvPr/>
        </p:nvCxnSpPr>
        <p:spPr>
          <a:xfrm>
            <a:off x="9137969" y="1769621"/>
            <a:ext cx="244197" cy="233408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CBBE9F26-2552-B7BE-E0F5-EE7FB565D984}"/>
              </a:ext>
            </a:extLst>
          </p:cNvPr>
          <p:cNvCxnSpPr>
            <a:cxnSpLocks/>
          </p:cNvCxnSpPr>
          <p:nvPr/>
        </p:nvCxnSpPr>
        <p:spPr>
          <a:xfrm>
            <a:off x="9137969" y="4266999"/>
            <a:ext cx="215412" cy="3594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A6444F2-0C77-8C40-A27A-E6DBFD2E837D}"/>
              </a:ext>
            </a:extLst>
          </p:cNvPr>
          <p:cNvCxnSpPr>
            <a:cxnSpLocks/>
          </p:cNvCxnSpPr>
          <p:nvPr/>
        </p:nvCxnSpPr>
        <p:spPr>
          <a:xfrm flipH="1">
            <a:off x="9137969" y="3510647"/>
            <a:ext cx="32355" cy="756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" name="Connecteur droit 1029">
            <a:extLst>
              <a:ext uri="{FF2B5EF4-FFF2-40B4-BE49-F238E27FC236}">
                <a16:creationId xmlns:a16="http://schemas.microsoft.com/office/drawing/2014/main" id="{D1E08557-0C6F-6429-09B7-B3ABF37834BF}"/>
              </a:ext>
            </a:extLst>
          </p:cNvPr>
          <p:cNvCxnSpPr>
            <a:cxnSpLocks/>
          </p:cNvCxnSpPr>
          <p:nvPr/>
        </p:nvCxnSpPr>
        <p:spPr>
          <a:xfrm>
            <a:off x="8628785" y="2231571"/>
            <a:ext cx="541539" cy="12790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3" name="Connecteur droit 1032">
            <a:extLst>
              <a:ext uri="{FF2B5EF4-FFF2-40B4-BE49-F238E27FC236}">
                <a16:creationId xmlns:a16="http://schemas.microsoft.com/office/drawing/2014/main" id="{945CEDF0-4C66-E839-FE02-03107BF0F819}"/>
              </a:ext>
            </a:extLst>
          </p:cNvPr>
          <p:cNvCxnSpPr>
            <a:cxnSpLocks/>
          </p:cNvCxnSpPr>
          <p:nvPr/>
        </p:nvCxnSpPr>
        <p:spPr>
          <a:xfrm>
            <a:off x="8628785" y="1589314"/>
            <a:ext cx="0" cy="6422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B4B03510-466B-D5C1-1DAD-564391D5EEC3}"/>
              </a:ext>
            </a:extLst>
          </p:cNvPr>
          <p:cNvSpPr/>
          <p:nvPr/>
        </p:nvSpPr>
        <p:spPr>
          <a:xfrm>
            <a:off x="11063107" y="3184059"/>
            <a:ext cx="143008" cy="163294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70CF636-D49B-C4FD-B6B3-BE787EF66D63}"/>
              </a:ext>
            </a:extLst>
          </p:cNvPr>
          <p:cNvSpPr/>
          <p:nvPr/>
        </p:nvSpPr>
        <p:spPr>
          <a:xfrm>
            <a:off x="10412256" y="3638131"/>
            <a:ext cx="143008" cy="163294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5B0F57-0575-BF61-D072-956129776577}"/>
              </a:ext>
            </a:extLst>
          </p:cNvPr>
          <p:cNvSpPr/>
          <p:nvPr/>
        </p:nvSpPr>
        <p:spPr>
          <a:xfrm>
            <a:off x="11829656" y="2874859"/>
            <a:ext cx="143008" cy="163294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B8647AB-0D31-6839-EB98-2580ECEDE1E4}"/>
              </a:ext>
            </a:extLst>
          </p:cNvPr>
          <p:cNvSpPr/>
          <p:nvPr/>
        </p:nvSpPr>
        <p:spPr>
          <a:xfrm>
            <a:off x="8955812" y="2680887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213CED8-EC56-54D3-CE17-46F87D7A7BEA}"/>
              </a:ext>
            </a:extLst>
          </p:cNvPr>
          <p:cNvCxnSpPr>
            <a:cxnSpLocks/>
          </p:cNvCxnSpPr>
          <p:nvPr/>
        </p:nvCxnSpPr>
        <p:spPr>
          <a:xfrm flipH="1">
            <a:off x="9027316" y="2012278"/>
            <a:ext cx="71504" cy="66860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DE0501C-16FF-CDE6-AD98-4695D818B865}"/>
              </a:ext>
            </a:extLst>
          </p:cNvPr>
          <p:cNvSpPr/>
          <p:nvPr/>
        </p:nvSpPr>
        <p:spPr>
          <a:xfrm>
            <a:off x="8628785" y="1026321"/>
            <a:ext cx="143008" cy="163294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A1DD12-9AEC-8E08-AB80-891272E87B1F}"/>
              </a:ext>
            </a:extLst>
          </p:cNvPr>
          <p:cNvSpPr/>
          <p:nvPr/>
        </p:nvSpPr>
        <p:spPr>
          <a:xfrm>
            <a:off x="9368464" y="2680887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011F09A-3509-22DC-B0E4-DF1B49E981A5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9137969" y="2012278"/>
            <a:ext cx="301999" cy="66860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C2F285BF-551D-E8F3-03C9-6E5B186B0985}"/>
              </a:ext>
            </a:extLst>
          </p:cNvPr>
          <p:cNvSpPr/>
          <p:nvPr/>
        </p:nvSpPr>
        <p:spPr>
          <a:xfrm>
            <a:off x="8680066" y="1583287"/>
            <a:ext cx="141924" cy="161771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4EAA5FF-0D17-BBF0-7BE3-4FA9AB2CD308}"/>
              </a:ext>
            </a:extLst>
          </p:cNvPr>
          <p:cNvSpPr/>
          <p:nvPr/>
        </p:nvSpPr>
        <p:spPr>
          <a:xfrm>
            <a:off x="8500813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8FFAD28-DEDA-E2FC-79B5-D8AF6018CD23}"/>
              </a:ext>
            </a:extLst>
          </p:cNvPr>
          <p:cNvCxnSpPr>
            <a:cxnSpLocks/>
          </p:cNvCxnSpPr>
          <p:nvPr/>
        </p:nvCxnSpPr>
        <p:spPr>
          <a:xfrm flipV="1">
            <a:off x="9354180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C9D0398-5096-0B50-4BB9-2D31C0FA08E2}"/>
              </a:ext>
            </a:extLst>
          </p:cNvPr>
          <p:cNvCxnSpPr>
            <a:cxnSpLocks/>
          </p:cNvCxnSpPr>
          <p:nvPr/>
        </p:nvCxnSpPr>
        <p:spPr>
          <a:xfrm flipV="1">
            <a:off x="10802478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D21D846B-25C5-315F-C8D0-7FEC15676206}"/>
              </a:ext>
            </a:extLst>
          </p:cNvPr>
          <p:cNvSpPr/>
          <p:nvPr/>
        </p:nvSpPr>
        <p:spPr>
          <a:xfrm>
            <a:off x="10594832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0EC9C31-0694-2051-C8FB-EC4E6ECBEF76}"/>
              </a:ext>
            </a:extLst>
          </p:cNvPr>
          <p:cNvSpPr/>
          <p:nvPr/>
        </p:nvSpPr>
        <p:spPr>
          <a:xfrm>
            <a:off x="11871381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177465A-303F-BFCA-AEDF-B3FEB5746768}"/>
              </a:ext>
            </a:extLst>
          </p:cNvPr>
          <p:cNvSpPr/>
          <p:nvPr/>
        </p:nvSpPr>
        <p:spPr>
          <a:xfrm>
            <a:off x="9142572" y="108399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CE929F9-3121-E62D-F6B1-C68ECC7FF792}"/>
              </a:ext>
            </a:extLst>
          </p:cNvPr>
          <p:cNvSpPr/>
          <p:nvPr/>
        </p:nvSpPr>
        <p:spPr>
          <a:xfrm>
            <a:off x="8927226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5764506-48B4-E3F5-80A3-52B30F37DF71}"/>
              </a:ext>
            </a:extLst>
          </p:cNvPr>
          <p:cNvSpPr/>
          <p:nvPr/>
        </p:nvSpPr>
        <p:spPr>
          <a:xfrm>
            <a:off x="4963621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DFEE64F-3554-0840-FCBB-C90A51C6003E}"/>
              </a:ext>
            </a:extLst>
          </p:cNvPr>
          <p:cNvSpPr/>
          <p:nvPr/>
        </p:nvSpPr>
        <p:spPr>
          <a:xfrm>
            <a:off x="7267067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AAA74E9-E1B0-1EED-95E5-E9BE8CFB1F20}"/>
              </a:ext>
            </a:extLst>
          </p:cNvPr>
          <p:cNvSpPr/>
          <p:nvPr/>
        </p:nvSpPr>
        <p:spPr>
          <a:xfrm>
            <a:off x="7480544" y="1386961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BA6F9AF-54A4-5331-C9BE-DA23BA3A5828}"/>
              </a:ext>
            </a:extLst>
          </p:cNvPr>
          <p:cNvSpPr/>
          <p:nvPr/>
        </p:nvSpPr>
        <p:spPr>
          <a:xfrm>
            <a:off x="4870022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C3FC586-08D4-6370-2045-374E249D60D0}"/>
              </a:ext>
            </a:extLst>
          </p:cNvPr>
          <p:cNvSpPr/>
          <p:nvPr/>
        </p:nvSpPr>
        <p:spPr>
          <a:xfrm>
            <a:off x="8190808" y="1686000"/>
            <a:ext cx="294676" cy="29065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8770F8B-B952-D465-F924-B907F9302542}"/>
              </a:ext>
            </a:extLst>
          </p:cNvPr>
          <p:cNvSpPr/>
          <p:nvPr/>
        </p:nvSpPr>
        <p:spPr>
          <a:xfrm>
            <a:off x="2985384" y="1930241"/>
            <a:ext cx="294676" cy="29065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A38E983-0EFE-941E-D20F-89D157699375}"/>
              </a:ext>
            </a:extLst>
          </p:cNvPr>
          <p:cNvSpPr/>
          <p:nvPr/>
        </p:nvSpPr>
        <p:spPr>
          <a:xfrm>
            <a:off x="9006043" y="4367751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D97C3D0-59DD-C482-B263-E0E6A52AC105}"/>
              </a:ext>
            </a:extLst>
          </p:cNvPr>
          <p:cNvSpPr/>
          <p:nvPr/>
        </p:nvSpPr>
        <p:spPr>
          <a:xfrm>
            <a:off x="9279141" y="4101578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C753BA1-33C5-B8F8-28CA-4CFE33138FE6}"/>
              </a:ext>
            </a:extLst>
          </p:cNvPr>
          <p:cNvSpPr/>
          <p:nvPr/>
        </p:nvSpPr>
        <p:spPr>
          <a:xfrm>
            <a:off x="9104612" y="4622175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B16FF6C-8661-863E-2009-C4B6AD4C3E62}"/>
              </a:ext>
            </a:extLst>
          </p:cNvPr>
          <p:cNvSpPr/>
          <p:nvPr/>
        </p:nvSpPr>
        <p:spPr>
          <a:xfrm>
            <a:off x="6474323" y="10943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B1262417-6613-9DCD-8F7D-1D8DB83E640C}"/>
              </a:ext>
            </a:extLst>
          </p:cNvPr>
          <p:cNvSpPr/>
          <p:nvPr/>
        </p:nvSpPr>
        <p:spPr>
          <a:xfrm>
            <a:off x="7571555" y="1722279"/>
            <a:ext cx="576170" cy="3077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/>
              <a:t>1179</a:t>
            </a:r>
          </a:p>
        </p:txBody>
      </p:sp>
      <p:sp>
        <p:nvSpPr>
          <p:cNvPr id="1052" name="Ellipse 1051">
            <a:extLst>
              <a:ext uri="{FF2B5EF4-FFF2-40B4-BE49-F238E27FC236}">
                <a16:creationId xmlns:a16="http://schemas.microsoft.com/office/drawing/2014/main" id="{B609A78D-C574-896C-8D90-82F360ACA1CD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54" name="Ellipse 1053">
            <a:extLst>
              <a:ext uri="{FF2B5EF4-FFF2-40B4-BE49-F238E27FC236}">
                <a16:creationId xmlns:a16="http://schemas.microsoft.com/office/drawing/2014/main" id="{2E37348E-E0AB-A225-0761-3556390F8C5A}"/>
              </a:ext>
            </a:extLst>
          </p:cNvPr>
          <p:cNvSpPr/>
          <p:nvPr/>
        </p:nvSpPr>
        <p:spPr>
          <a:xfrm>
            <a:off x="4487800" y="3719778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41021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11</a:t>
            </a:fld>
            <a:endParaRPr lang="fr-FR"/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C0A9967-0005-CC30-5ABB-766B42D02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2424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31" name="Ellipse 1030">
            <a:extLst>
              <a:ext uri="{FF2B5EF4-FFF2-40B4-BE49-F238E27FC236}">
                <a16:creationId xmlns:a16="http://schemas.microsoft.com/office/drawing/2014/main" id="{2B278E15-618E-56F0-5A9E-6D466A35504D}"/>
              </a:ext>
            </a:extLst>
          </p:cNvPr>
          <p:cNvSpPr/>
          <p:nvPr/>
        </p:nvSpPr>
        <p:spPr>
          <a:xfrm>
            <a:off x="4910113" y="4786977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9" name="Ellipse 1038">
            <a:extLst>
              <a:ext uri="{FF2B5EF4-FFF2-40B4-BE49-F238E27FC236}">
                <a16:creationId xmlns:a16="http://schemas.microsoft.com/office/drawing/2014/main" id="{CA8602C1-F112-4239-EDFC-BE2408D77A8E}"/>
              </a:ext>
            </a:extLst>
          </p:cNvPr>
          <p:cNvSpPr/>
          <p:nvPr/>
        </p:nvSpPr>
        <p:spPr>
          <a:xfrm>
            <a:off x="9222397" y="334735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1" name="Ellipse 1040">
            <a:extLst>
              <a:ext uri="{FF2B5EF4-FFF2-40B4-BE49-F238E27FC236}">
                <a16:creationId xmlns:a16="http://schemas.microsoft.com/office/drawing/2014/main" id="{ED97094E-1355-AF3D-71DA-C1C3A20B09D1}"/>
              </a:ext>
            </a:extLst>
          </p:cNvPr>
          <p:cNvSpPr/>
          <p:nvPr/>
        </p:nvSpPr>
        <p:spPr>
          <a:xfrm>
            <a:off x="8867547" y="4375848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3418CE7C-7821-5216-BFAC-4B2D163BFABA}"/>
              </a:ext>
            </a:extLst>
          </p:cNvPr>
          <p:cNvSpPr/>
          <p:nvPr/>
        </p:nvSpPr>
        <p:spPr>
          <a:xfrm>
            <a:off x="4345921" y="5599830"/>
            <a:ext cx="127139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1195-1211</a:t>
            </a:r>
          </a:p>
        </p:txBody>
      </p:sp>
      <p:sp>
        <p:nvSpPr>
          <p:cNvPr id="1051" name="Ellipse 1050">
            <a:extLst>
              <a:ext uri="{FF2B5EF4-FFF2-40B4-BE49-F238E27FC236}">
                <a16:creationId xmlns:a16="http://schemas.microsoft.com/office/drawing/2014/main" id="{E09BC9B1-3640-32B8-1027-8C594539BC2E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2" name="Ellipse 1051">
            <a:extLst>
              <a:ext uri="{FF2B5EF4-FFF2-40B4-BE49-F238E27FC236}">
                <a16:creationId xmlns:a16="http://schemas.microsoft.com/office/drawing/2014/main" id="{7CC2BEF4-6B25-3CCE-6552-512AAF89A880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3" name="Ellipse 1052">
            <a:extLst>
              <a:ext uri="{FF2B5EF4-FFF2-40B4-BE49-F238E27FC236}">
                <a16:creationId xmlns:a16="http://schemas.microsoft.com/office/drawing/2014/main" id="{1720DE44-B56D-E95B-2E6E-2EA093E99640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BC5BDD-8C39-D2FF-439C-D3CFF3CDE15A}"/>
              </a:ext>
            </a:extLst>
          </p:cNvPr>
          <p:cNvSpPr/>
          <p:nvPr/>
        </p:nvSpPr>
        <p:spPr>
          <a:xfrm>
            <a:off x="7168764" y="374430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4E8B6E9-0D64-804D-C1B9-AA091A22961B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7B5FB89-101A-B587-82B5-C844B85B8EF8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FEC85C6-3926-8769-3590-BBB503302E1F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29AC031-D2D0-0A56-828C-39F1A0F61159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EEA2BE5-2280-5151-9A26-F0A285BDA17F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2C28F02-F2EF-01BC-5D73-B0EA93F32395}"/>
              </a:ext>
            </a:extLst>
          </p:cNvPr>
          <p:cNvSpPr/>
          <p:nvPr/>
        </p:nvSpPr>
        <p:spPr>
          <a:xfrm>
            <a:off x="6314554" y="10943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2EEF5CA-4D16-F7E1-F9B7-371E04C20428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E1004AA1-43CF-5E6F-AB20-26FC6B8FAC9F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78DD4F-9AB1-872D-99AA-FEE4D27FC906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83045" y="145053"/>
            <a:ext cx="4014748" cy="57708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1212 : Victoire chrétienne décisive de Las </a:t>
            </a:r>
            <a:r>
              <a:rPr lang="fr-FR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Navas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Tolosa</a:t>
            </a:r>
            <a:b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*1195 : Victoire musulmane à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Alarcos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Et…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*1211 : Poussés dans leur élan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Nouvelle offensive des Almohades ; Erreur…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*Car entretemps…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pape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Innocent III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(1198-1216)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réussi à convaincre les quatre rois chrétiens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D’unir leurs forces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Alphonse II du Portugal (1211)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Alphonse VIII de Castille (1158)</a:t>
            </a:r>
          </a:p>
          <a:p>
            <a:r>
              <a:rPr lang="fr-FR" sz="1500" dirty="0">
                <a:ea typeface="Calibri" panose="020F0502020204030204" pitchFamily="34" charset="0"/>
                <a:cs typeface="Calibri" panose="020F0502020204030204" pitchFamily="34" charset="0"/>
              </a:rPr>
              <a:t>NB : Absence d’</a:t>
            </a:r>
            <a:r>
              <a:rPr lang="fr-FR" sz="1500" dirty="0"/>
              <a:t>Alphonse IX de Léon (1188)</a:t>
            </a:r>
            <a:endParaRPr lang="fr-FR" sz="1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Sanche VII de Navarre (1194)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Pierre II d’Aragon-Barcelone (1196) 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1196 : Sans la Provence définitivement séparée ; L’</a:t>
            </a:r>
            <a:r>
              <a:rPr lang="fr-F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Aragon conservant Roussillon et Montpellier (hérité en 1204)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*Et…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877CF3E-91A9-33A4-2142-88EB488D1EA2}"/>
              </a:ext>
            </a:extLst>
          </p:cNvPr>
          <p:cNvCxnSpPr>
            <a:cxnSpLocks/>
          </p:cNvCxnSpPr>
          <p:nvPr/>
        </p:nvCxnSpPr>
        <p:spPr>
          <a:xfrm flipV="1">
            <a:off x="10572078" y="1056619"/>
            <a:ext cx="415250" cy="85856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36C4CA5F-9E88-AEA0-FEAF-5A8B533E5CD0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3A79C18-B264-D283-1B42-EB6A1AC4C3F1}"/>
              </a:ext>
            </a:extLst>
          </p:cNvPr>
          <p:cNvCxnSpPr>
            <a:cxnSpLocks/>
          </p:cNvCxnSpPr>
          <p:nvPr/>
        </p:nvCxnSpPr>
        <p:spPr>
          <a:xfrm flipV="1">
            <a:off x="10987328" y="436880"/>
            <a:ext cx="473152" cy="61973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F82DC6D-A7E9-3995-F852-43963BD68AA2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05EA97A-F877-FB2E-4CFF-6DD75FF613EC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1280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03255" y="136525"/>
            <a:ext cx="3965844" cy="6663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1212 : Victoire chrétienne décisive de Las </a:t>
            </a:r>
            <a:r>
              <a:rPr lang="fr-FR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Navas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Tolosa</a:t>
            </a:r>
            <a:b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*1212 : Bataille de Las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Tolosa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le versant sud de la Sierra Morena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Victoire décisive des chrétiens unis contre Le sultan almohade Muhammad an-Nasir</a:t>
            </a:r>
          </a:p>
          <a:p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1213 : A Muret, défaite (et mort) de Pierre II d’Aragon contre Simon IV de Montfort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*Côté Etats chrétiens…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*1212-26 : Ils tiennent la haute vallée du Guadalquivir,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verrou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l’Andalousie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*Côté musulman…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*1213 : Le Califat almohade décline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*1224-30 : En Andalousie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guerriers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Almohades sont chassés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les Andalous, dirigés par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Ibn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Hud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*1224-66 :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7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période des taïfas</a:t>
            </a: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Andalous sédentaires pacifiés</a:t>
            </a: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s’efforcent, sans succès, de prendre en main leur propre défense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Conséquence…</a:t>
            </a:r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*1229 : Tout va s’effondrer en quelques décennies…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6573719-1646-7ED2-85F7-981F2A550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2424"/>
            <a:ext cx="7806442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01420B8-68A8-5AB6-C17B-447FB838C48D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385635" y="3169220"/>
            <a:ext cx="131869" cy="9365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F517394-CD71-A71C-E7DB-B36A668AB789}"/>
              </a:ext>
            </a:extLst>
          </p:cNvPr>
          <p:cNvSpPr/>
          <p:nvPr/>
        </p:nvSpPr>
        <p:spPr>
          <a:xfrm>
            <a:off x="4171465" y="5578111"/>
            <a:ext cx="680878" cy="37280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1212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28C0E30-85FF-434B-8341-BE2736F5D8F6}"/>
              </a:ext>
            </a:extLst>
          </p:cNvPr>
          <p:cNvCxnSpPr>
            <a:cxnSpLocks/>
            <a:endCxn id="28" idx="7"/>
          </p:cNvCxnSpPr>
          <p:nvPr/>
        </p:nvCxnSpPr>
        <p:spPr>
          <a:xfrm flipH="1">
            <a:off x="7711272" y="1974420"/>
            <a:ext cx="1162733" cy="213130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C918945-629B-85D7-BD6A-19DFC5B48322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012990" y="2898156"/>
            <a:ext cx="2504514" cy="1207565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8854709-2F3C-6AB8-2F7F-C0E8B0EA3CE3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614388" y="1121723"/>
            <a:ext cx="918277" cy="294846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7749A5D-CF82-FB81-238B-24EFE94662B0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6329899" y="4191514"/>
            <a:ext cx="1147474" cy="6511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2E8D7846-79B7-B0A9-0211-F6818C72B285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ED85E1-903C-FAE1-A930-C8B9E390F178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9F3B61-21BB-92A8-9A03-DA2F9425F155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DF7166C-FA27-1FAB-E2A1-3BC6E0D48DE2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5F8329EE-415E-A8E0-066E-478F08B1DBDE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BB45DEA-1842-2D78-8461-1B01DF718D59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744DCA9-47AD-AC18-B634-F5273C82F750}"/>
              </a:ext>
            </a:extLst>
          </p:cNvPr>
          <p:cNvSpPr/>
          <p:nvPr/>
        </p:nvSpPr>
        <p:spPr>
          <a:xfrm>
            <a:off x="7477373" y="407018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27336C0-6A42-83C6-110F-A2C052594F97}"/>
              </a:ext>
            </a:extLst>
          </p:cNvPr>
          <p:cNvSpPr/>
          <p:nvPr/>
        </p:nvSpPr>
        <p:spPr>
          <a:xfrm>
            <a:off x="6314554" y="10943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D507428-9721-965B-74FA-28723F62A523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8813E67-A6BB-D8E8-2D6F-F4AB271B6695}"/>
              </a:ext>
            </a:extLst>
          </p:cNvPr>
          <p:cNvCxnSpPr>
            <a:cxnSpLocks/>
          </p:cNvCxnSpPr>
          <p:nvPr/>
        </p:nvCxnSpPr>
        <p:spPr>
          <a:xfrm flipV="1">
            <a:off x="10572078" y="1056619"/>
            <a:ext cx="415250" cy="85856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8C31523E-715B-6775-EFF9-F98A39DC55F1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67EFC11-B08C-1C67-0B28-3CDBE7024A57}"/>
              </a:ext>
            </a:extLst>
          </p:cNvPr>
          <p:cNvCxnSpPr>
            <a:cxnSpLocks/>
          </p:cNvCxnSpPr>
          <p:nvPr/>
        </p:nvCxnSpPr>
        <p:spPr>
          <a:xfrm flipV="1">
            <a:off x="10987328" y="436880"/>
            <a:ext cx="473152" cy="61973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DDD8972-81E5-ACDA-0DE8-522509947A27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85D9F2-FD72-3760-5A04-E7548549D60E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1113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3966B-985F-A29D-2D6A-22E6CFF8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4999CB-1F86-61A4-8B59-8235BE16E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01D72F-49C7-9DC8-CBC0-2749296B8796}"/>
              </a:ext>
            </a:extLst>
          </p:cNvPr>
          <p:cNvSpPr/>
          <p:nvPr/>
        </p:nvSpPr>
        <p:spPr>
          <a:xfrm>
            <a:off x="103255" y="136525"/>
            <a:ext cx="3950130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1212 : Victoire chrétienne décisive de Las </a:t>
            </a:r>
            <a:r>
              <a:rPr lang="fr-FR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Navas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Tolosa</a:t>
            </a:r>
            <a:b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*1229 : La Reconquista reprend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5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dernière, victorieuse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après l’union éphémère de 1212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sera à nouveau menée séparément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Portugal, Aragon et Castille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*Avec six phases successives…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E8558C8-B367-7B72-0D16-3A4DEEB65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2424"/>
            <a:ext cx="7806442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F7E44AE-A3DE-5147-75CF-6C166715FEF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385635" y="3169220"/>
            <a:ext cx="131869" cy="9365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69E68-DBD8-EF63-63E0-BF9896391559}"/>
              </a:ext>
            </a:extLst>
          </p:cNvPr>
          <p:cNvSpPr/>
          <p:nvPr/>
        </p:nvSpPr>
        <p:spPr>
          <a:xfrm>
            <a:off x="4171465" y="5578111"/>
            <a:ext cx="680878" cy="37280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1212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84867CB-B127-032B-E173-34C15B4F9A61}"/>
              </a:ext>
            </a:extLst>
          </p:cNvPr>
          <p:cNvCxnSpPr>
            <a:cxnSpLocks/>
            <a:endCxn id="28" idx="7"/>
          </p:cNvCxnSpPr>
          <p:nvPr/>
        </p:nvCxnSpPr>
        <p:spPr>
          <a:xfrm flipH="1">
            <a:off x="7711272" y="1974420"/>
            <a:ext cx="1162733" cy="213130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09FCE69-3985-8E25-BEB6-9B3D3D239DDA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012990" y="2898156"/>
            <a:ext cx="2504514" cy="1207565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1E53EEA-EC21-D6B1-E3AD-34099A76E342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614388" y="1121723"/>
            <a:ext cx="918277" cy="294846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E1A2515-8948-A7F3-882D-21437E6E7541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6329899" y="4191514"/>
            <a:ext cx="1147474" cy="6511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34EBFFC1-2FE0-DFA0-0F13-15F31D26FBC3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43B065B-C30A-509A-2B68-D3BA97595BE4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65EFF4-84A9-35A9-F76D-29DBB8CCA939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AF94FFD-F410-0301-3A9C-0F3A3B19C5E9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DE2FDE6-A9F6-C134-5F08-338F4467BC55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94310C8-8745-183A-C4C4-6BEB77E9E409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F82079F-50A1-1F45-D891-477D9A7C1C8B}"/>
              </a:ext>
            </a:extLst>
          </p:cNvPr>
          <p:cNvSpPr/>
          <p:nvPr/>
        </p:nvSpPr>
        <p:spPr>
          <a:xfrm>
            <a:off x="7477373" y="407018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40AE83F-D20C-3C84-05A2-4E7A2628C76E}"/>
              </a:ext>
            </a:extLst>
          </p:cNvPr>
          <p:cNvSpPr/>
          <p:nvPr/>
        </p:nvSpPr>
        <p:spPr>
          <a:xfrm>
            <a:off x="6314554" y="10943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566F4CF-094D-4B0C-EF0D-07B55D10D447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5136933-5B8A-8B6D-FE93-BFD12DEB29A3}"/>
              </a:ext>
            </a:extLst>
          </p:cNvPr>
          <p:cNvCxnSpPr>
            <a:cxnSpLocks/>
          </p:cNvCxnSpPr>
          <p:nvPr/>
        </p:nvCxnSpPr>
        <p:spPr>
          <a:xfrm flipV="1">
            <a:off x="10572078" y="1056619"/>
            <a:ext cx="415250" cy="85856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C14DCA8-B22D-DF00-779C-03C7DBB15F6E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1904237-862D-E71C-8882-C3331F117420}"/>
              </a:ext>
            </a:extLst>
          </p:cNvPr>
          <p:cNvCxnSpPr>
            <a:cxnSpLocks/>
          </p:cNvCxnSpPr>
          <p:nvPr/>
        </p:nvCxnSpPr>
        <p:spPr>
          <a:xfrm flipV="1">
            <a:off x="10987328" y="436880"/>
            <a:ext cx="473152" cy="61973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112B1BAE-808F-4D8A-E891-ABDD59E13B33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618C56D-5261-EF04-074B-9A26378B9CF5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571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1" y="108645"/>
            <a:ext cx="5279396" cy="3770263"/>
          </a:xfrm>
          <a:prstGeom prst="rect">
            <a:avLst/>
          </a:prstGeom>
          <a:solidFill>
            <a:srgbClr val="B8D4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d’abord, les deux acteurs principaux de cette reconquête victorieuse</a:t>
            </a:r>
          </a:p>
          <a:p>
            <a:endParaRPr lang="fr-FR" sz="1000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1217-52 : </a:t>
            </a:r>
            <a:r>
              <a:rPr lang="fr-FR" sz="17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Ferdinand III de Castille-Leon</a:t>
            </a:r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Cousin de Louis IX, Ferdinand III…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bénéficié de la réunification castillane…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*1214-17 : Morts d’Alphonse VIII ; Puis de Henri 1</a:t>
            </a:r>
            <a:r>
              <a:rPr lang="fr-FR" sz="1700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Ferdinand III leur succède en Castille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*1230 : Mort de son père Alphonse IX de Leon Réunification Castille-Leon, séparés depuis 1157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1213-76 : </a:t>
            </a:r>
            <a:r>
              <a:rPr lang="fr-FR" sz="17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 1</a:t>
            </a:r>
            <a:r>
              <a:rPr lang="fr-FR" sz="1700" u="sng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d’Aragon </a:t>
            </a:r>
            <a:r>
              <a:rPr lang="fr-FR" sz="1700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Conquérant</a:t>
            </a:r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revenons au récit…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D060EB-E7F6-D157-40A6-0881BAD334B9}"/>
              </a:ext>
            </a:extLst>
          </p:cNvPr>
          <p:cNvSpPr/>
          <p:nvPr/>
        </p:nvSpPr>
        <p:spPr>
          <a:xfrm>
            <a:off x="5526882" y="93855"/>
            <a:ext cx="1144587" cy="576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1126-57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Ivrée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FD30A5-7A11-F0F8-0996-AFA6F4255355}"/>
              </a:ext>
            </a:extLst>
          </p:cNvPr>
          <p:cNvSpPr/>
          <p:nvPr/>
        </p:nvSpPr>
        <p:spPr>
          <a:xfrm>
            <a:off x="6844506" y="798705"/>
            <a:ext cx="1479550" cy="576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Sanche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Castille-Tolède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1157-58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252424-7E40-E7E4-4C65-EF0DDD8BACD7}"/>
              </a:ext>
            </a:extLst>
          </p:cNvPr>
          <p:cNvSpPr/>
          <p:nvPr/>
        </p:nvSpPr>
        <p:spPr>
          <a:xfrm>
            <a:off x="5526882" y="2284605"/>
            <a:ext cx="1144587" cy="576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1188-1230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484B3F-9D63-E7B0-1207-15259E444AE3}"/>
              </a:ext>
            </a:extLst>
          </p:cNvPr>
          <p:cNvSpPr/>
          <p:nvPr/>
        </p:nvSpPr>
        <p:spPr>
          <a:xfrm>
            <a:off x="5523707" y="798705"/>
            <a:ext cx="1144587" cy="576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León-Galice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1157-88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68256-1EE6-4E59-B4B0-8F70E1EEBDB1}"/>
              </a:ext>
            </a:extLst>
          </p:cNvPr>
          <p:cNvSpPr/>
          <p:nvPr/>
        </p:nvSpPr>
        <p:spPr>
          <a:xfrm>
            <a:off x="6096000" y="2989455"/>
            <a:ext cx="1966913" cy="57626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III 1217-30-52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Carthagène 1243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Séville 1248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380640-1BFF-2BBA-E024-CE3184FF7F04}"/>
              </a:ext>
            </a:extLst>
          </p:cNvPr>
          <p:cNvSpPr/>
          <p:nvPr/>
        </p:nvSpPr>
        <p:spPr>
          <a:xfrm>
            <a:off x="7011193" y="2279842"/>
            <a:ext cx="1144588" cy="5762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Bérangère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de Castille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65462C-28C7-75B8-B6C9-B8538DD486A3}"/>
              </a:ext>
            </a:extLst>
          </p:cNvPr>
          <p:cNvSpPr/>
          <p:nvPr/>
        </p:nvSpPr>
        <p:spPr>
          <a:xfrm>
            <a:off x="8222285" y="2284605"/>
            <a:ext cx="1144587" cy="576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1214-17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8B4721-8F2B-0A61-38FD-3011157D3811}"/>
              </a:ext>
            </a:extLst>
          </p:cNvPr>
          <p:cNvSpPr/>
          <p:nvPr/>
        </p:nvSpPr>
        <p:spPr>
          <a:xfrm>
            <a:off x="6854032" y="1476567"/>
            <a:ext cx="1487487" cy="5762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1158-1214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Las </a:t>
            </a:r>
            <a:r>
              <a:rPr lang="fr-FR" sz="1200" b="1" dirty="0" err="1">
                <a:solidFill>
                  <a:schemeClr val="tx1"/>
                </a:solidFill>
              </a:rPr>
              <a:t>Navas</a:t>
            </a:r>
            <a:r>
              <a:rPr lang="fr-FR" sz="1200" b="1" dirty="0">
                <a:solidFill>
                  <a:schemeClr val="tx1"/>
                </a:solidFill>
              </a:rPr>
              <a:t> 1212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C06BF6F-77A3-DCF4-AA8E-F89FECF6DA3F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 flipH="1">
            <a:off x="6096794" y="670118"/>
            <a:ext cx="3175" cy="128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66">
            <a:extLst>
              <a:ext uri="{FF2B5EF4-FFF2-40B4-BE49-F238E27FC236}">
                <a16:creationId xmlns:a16="http://schemas.microsoft.com/office/drawing/2014/main" id="{747F5EF4-AC3A-F916-878A-F05E4E57AE0F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rot="16200000" flipH="1">
            <a:off x="6777435" y="-8142"/>
            <a:ext cx="128587" cy="148510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5B95D44-784D-46EA-4825-7FC2561219E7}"/>
              </a:ext>
            </a:extLst>
          </p:cNvPr>
          <p:cNvCxnSpPr>
            <a:cxnSpLocks/>
            <a:stCxn id="15" idx="2"/>
            <a:endCxn id="21" idx="0"/>
          </p:cNvCxnSpPr>
          <p:nvPr/>
        </p:nvCxnSpPr>
        <p:spPr>
          <a:xfrm>
            <a:off x="7584281" y="1374967"/>
            <a:ext cx="12700" cy="10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C8A8FF3-2F8D-0ADC-A5FC-EC5627654D07}"/>
              </a:ext>
            </a:extLst>
          </p:cNvPr>
          <p:cNvCxnSpPr>
            <a:cxnSpLocks/>
            <a:stCxn id="21" idx="2"/>
            <a:endCxn id="19" idx="0"/>
          </p:cNvCxnSpPr>
          <p:nvPr/>
        </p:nvCxnSpPr>
        <p:spPr>
          <a:xfrm flipH="1">
            <a:off x="7584281" y="2052830"/>
            <a:ext cx="12700" cy="2270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C70D608-4D1B-8736-5664-79679F25EFE7}"/>
              </a:ext>
            </a:extLst>
          </p:cNvPr>
          <p:cNvCxnSpPr>
            <a:cxnSpLocks/>
            <a:stCxn id="17" idx="2"/>
            <a:endCxn id="16" idx="0"/>
          </p:cNvCxnSpPr>
          <p:nvPr/>
        </p:nvCxnSpPr>
        <p:spPr>
          <a:xfrm>
            <a:off x="6096794" y="1374968"/>
            <a:ext cx="3175" cy="9096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ngle 84">
            <a:extLst>
              <a:ext uri="{FF2B5EF4-FFF2-40B4-BE49-F238E27FC236}">
                <a16:creationId xmlns:a16="http://schemas.microsoft.com/office/drawing/2014/main" id="{0E93C0B1-C36E-04B1-AF00-A6B43226C320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rot="16200000" flipH="1">
            <a:off x="6525023" y="2435020"/>
            <a:ext cx="128587" cy="980281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87">
            <a:extLst>
              <a:ext uri="{FF2B5EF4-FFF2-40B4-BE49-F238E27FC236}">
                <a16:creationId xmlns:a16="http://schemas.microsoft.com/office/drawing/2014/main" id="{7A187B19-F4E9-BAD7-35FA-1B14D9344D06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 rot="5400000">
            <a:off x="7264797" y="2670764"/>
            <a:ext cx="133351" cy="504030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226">
            <a:extLst>
              <a:ext uri="{FF2B5EF4-FFF2-40B4-BE49-F238E27FC236}">
                <a16:creationId xmlns:a16="http://schemas.microsoft.com/office/drawing/2014/main" id="{DB534890-187B-AD1B-B95D-1472AE4CA686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 rot="16200000" flipH="1">
            <a:off x="8080289" y="1570315"/>
            <a:ext cx="231776" cy="1196803"/>
          </a:xfrm>
          <a:prstGeom prst="bentConnector3">
            <a:avLst>
              <a:gd name="adj1" fmla="val 5013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75BD5A8-264E-93F2-3B2B-7736EE1D05BF}"/>
              </a:ext>
            </a:extLst>
          </p:cNvPr>
          <p:cNvCxnSpPr>
            <a:cxnSpLocks/>
            <a:stCxn id="19" idx="1"/>
            <a:endCxn id="16" idx="3"/>
          </p:cNvCxnSpPr>
          <p:nvPr/>
        </p:nvCxnSpPr>
        <p:spPr>
          <a:xfrm flipH="1">
            <a:off x="6671469" y="2567973"/>
            <a:ext cx="339724" cy="4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C8F786F-C2F1-225A-2E21-F19CD32E2A35}"/>
              </a:ext>
            </a:extLst>
          </p:cNvPr>
          <p:cNvSpPr/>
          <p:nvPr/>
        </p:nvSpPr>
        <p:spPr>
          <a:xfrm>
            <a:off x="9432045" y="2272591"/>
            <a:ext cx="846847" cy="5835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Blanche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de Castille</a:t>
            </a:r>
          </a:p>
        </p:txBody>
      </p:sp>
      <p:cxnSp>
        <p:nvCxnSpPr>
          <p:cNvPr id="45" name="Connecteur en angle 226">
            <a:extLst>
              <a:ext uri="{FF2B5EF4-FFF2-40B4-BE49-F238E27FC236}">
                <a16:creationId xmlns:a16="http://schemas.microsoft.com/office/drawing/2014/main" id="{D9E1898A-D26D-F8E4-5600-2FBBD88E5B4B}"/>
              </a:ext>
            </a:extLst>
          </p:cNvPr>
          <p:cNvCxnSpPr>
            <a:cxnSpLocks/>
            <a:stCxn id="21" idx="2"/>
            <a:endCxn id="44" idx="0"/>
          </p:cNvCxnSpPr>
          <p:nvPr/>
        </p:nvCxnSpPr>
        <p:spPr>
          <a:xfrm rot="16200000" flipH="1">
            <a:off x="8616741" y="1033863"/>
            <a:ext cx="219762" cy="22576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7D27437-4006-0D3A-E84B-110F1BE1797F}"/>
              </a:ext>
            </a:extLst>
          </p:cNvPr>
          <p:cNvSpPr/>
          <p:nvPr/>
        </p:nvSpPr>
        <p:spPr>
          <a:xfrm>
            <a:off x="9449709" y="3027094"/>
            <a:ext cx="846847" cy="420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1020C32-33F5-D566-9827-6AA29B3B29F9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>
            <a:off x="9855469" y="2856103"/>
            <a:ext cx="17664" cy="1709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4EA58F5-5D95-67D4-109F-AAE037C79F85}"/>
              </a:ext>
            </a:extLst>
          </p:cNvPr>
          <p:cNvSpPr/>
          <p:nvPr/>
        </p:nvSpPr>
        <p:spPr>
          <a:xfrm>
            <a:off x="8660106" y="3789921"/>
            <a:ext cx="1636451" cy="7528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Alphonse II 1162-96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Aragon 1164-96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Alphonse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Provence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1166-96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842FE-4BD4-8734-D207-1284937E8EB9}"/>
              </a:ext>
            </a:extLst>
          </p:cNvPr>
          <p:cNvSpPr/>
          <p:nvPr/>
        </p:nvSpPr>
        <p:spPr>
          <a:xfrm>
            <a:off x="8893735" y="4716232"/>
            <a:ext cx="1174750" cy="57784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Aragon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D12D4-535C-332D-EBDC-6AAE7E2DA88B}"/>
              </a:ext>
            </a:extLst>
          </p:cNvPr>
          <p:cNvSpPr/>
          <p:nvPr/>
        </p:nvSpPr>
        <p:spPr>
          <a:xfrm>
            <a:off x="8775629" y="5423803"/>
            <a:ext cx="1416250" cy="57626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Jacques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1213-76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Valence 1238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Majorque 1229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DA01CD-212F-2D0B-B061-8B577A0C5473}"/>
              </a:ext>
            </a:extLst>
          </p:cNvPr>
          <p:cNvSpPr/>
          <p:nvPr/>
        </p:nvSpPr>
        <p:spPr>
          <a:xfrm>
            <a:off x="8872701" y="6102114"/>
            <a:ext cx="1211263" cy="57626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1276-1285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Sicile 1282-85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EAF7E64-F6F0-E6DA-27FA-B5216007860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9478333" y="6000065"/>
            <a:ext cx="5421" cy="1020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2BA88C-9870-C006-205C-4A0AE8ED966E}"/>
              </a:ext>
            </a:extLst>
          </p:cNvPr>
          <p:cNvSpPr/>
          <p:nvPr/>
        </p:nvSpPr>
        <p:spPr>
          <a:xfrm>
            <a:off x="10557229" y="4755418"/>
            <a:ext cx="1123154" cy="53592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Provence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1196-1209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BF672C-431A-5E39-B621-5B227166916C}"/>
              </a:ext>
            </a:extLst>
          </p:cNvPr>
          <p:cNvSpPr/>
          <p:nvPr/>
        </p:nvSpPr>
        <p:spPr>
          <a:xfrm>
            <a:off x="10574691" y="5375337"/>
            <a:ext cx="1100530" cy="5762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Raymond-Bérenger IV 1209-45</a:t>
            </a:r>
          </a:p>
        </p:txBody>
      </p:sp>
      <p:cxnSp>
        <p:nvCxnSpPr>
          <p:cNvPr id="29" name="Connecteur en angle 71">
            <a:extLst>
              <a:ext uri="{FF2B5EF4-FFF2-40B4-BE49-F238E27FC236}">
                <a16:creationId xmlns:a16="http://schemas.microsoft.com/office/drawing/2014/main" id="{A8E856AA-7897-5F35-A44F-7A328B322DCC}"/>
              </a:ext>
            </a:extLst>
          </p:cNvPr>
          <p:cNvCxnSpPr>
            <a:cxnSpLocks/>
            <a:stCxn id="2" idx="2"/>
            <a:endCxn id="12" idx="0"/>
          </p:cNvCxnSpPr>
          <p:nvPr/>
        </p:nvCxnSpPr>
        <p:spPr>
          <a:xfrm rot="16200000" flipH="1">
            <a:off x="10192230" y="3828842"/>
            <a:ext cx="212678" cy="16404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DACF369-C4A2-0E41-379E-0602FB1439FD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1118806" y="5291343"/>
            <a:ext cx="6150" cy="839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8FE18C7-E7D8-78DC-C149-29442CF16470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9478332" y="4542740"/>
            <a:ext cx="2778" cy="1734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1DA0361-C054-07A0-1A55-C91A9522A2FB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9481110" y="5294081"/>
            <a:ext cx="2644" cy="1297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D19A9FA-AD13-5718-29AB-570A95A3A57E}"/>
              </a:ext>
            </a:extLst>
          </p:cNvPr>
          <p:cNvSpPr/>
          <p:nvPr/>
        </p:nvSpPr>
        <p:spPr>
          <a:xfrm>
            <a:off x="10333298" y="6099180"/>
            <a:ext cx="1310362" cy="576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Charles d’Anjou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Provence 1246-85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Sicile 1266-82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6A59EAB-BC33-7027-7735-78B5CFD17F44}"/>
              </a:ext>
            </a:extLst>
          </p:cNvPr>
          <p:cNvSpPr/>
          <p:nvPr/>
        </p:nvSpPr>
        <p:spPr>
          <a:xfrm>
            <a:off x="114300" y="4337236"/>
            <a:ext cx="5676900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1157 : Mort d’Alphonse VII de Leon-Castille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 deux fils lui succèdent et se partagent le royaume…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Ferdinand II de Leon-Galice ; Puis Alphonse IX de Léon (1188)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Sanche III de Castille-Tolède ; Puis Alphonse VIII (1158-1214)</a:t>
            </a:r>
          </a:p>
        </p:txBody>
      </p:sp>
    </p:spTree>
    <p:extLst>
      <p:ext uri="{BB962C8B-B14F-4D97-AF65-F5344CB8AC3E}">
        <p14:creationId xmlns:p14="http://schemas.microsoft.com/office/powerpoint/2010/main" val="2876288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1" y="108645"/>
            <a:ext cx="3965516" cy="58323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1229-1292 : La 5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victorieuse : Conquêtes du Portugal, de l’Aragon-Catalogne et de la Castille-Leon</a:t>
            </a:r>
          </a:p>
          <a:p>
            <a:endParaRPr lang="fr-FR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1229-1239 :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ères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 aragonaises et castillanes : Prises de Cordoue, des Baléares et de Valence ; Naissance de l’émirat nasride de Grenade, refuge des musulmans espagnols ;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portugaise : Conquête du sud de l’Alentejo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1229-39 :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Aragonaises, 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castillanes et portugaises</a:t>
            </a:r>
          </a:p>
          <a:p>
            <a:r>
              <a:rPr lang="fr-FR" sz="1700" dirty="0"/>
              <a:t>NB : 1230 : Réunification Léon-Castille</a:t>
            </a:r>
          </a:p>
          <a:p>
            <a:r>
              <a:rPr lang="fr-FR" sz="1700" dirty="0"/>
              <a:t>Avec Ferdinand III (1217-30-52)</a:t>
            </a:r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*En cinq temps…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1229-35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 1</a:t>
            </a:r>
            <a:r>
              <a:rPr lang="fr-FR" sz="1700" u="sng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d’Aragon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(1213-76)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S’empare des Baléares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Majorque et Ibiza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Minorque tributaire, puis annexée en 1287</a:t>
            </a: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B3DF52D-8CE4-8950-24E7-E8CAFEB4C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7743"/>
            <a:ext cx="7806442" cy="5854832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9857BB1-655B-8109-13A8-BBF511D46792}"/>
              </a:ext>
            </a:extLst>
          </p:cNvPr>
          <p:cNvSpPr/>
          <p:nvPr/>
        </p:nvSpPr>
        <p:spPr>
          <a:xfrm>
            <a:off x="7509229" y="410395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FE26DED-2AA0-8A22-9D33-BAFB141A50B5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385635" y="3169220"/>
            <a:ext cx="195098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49B1DDD-FE66-A70D-9A7A-FE4ADC752195}"/>
              </a:ext>
            </a:extLst>
          </p:cNvPr>
          <p:cNvSpPr/>
          <p:nvPr/>
        </p:nvSpPr>
        <p:spPr>
          <a:xfrm>
            <a:off x="4171464" y="5578111"/>
            <a:ext cx="129316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1229-1235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C2AB6B7-68DF-0A6B-C735-AA64310876D3}"/>
              </a:ext>
            </a:extLst>
          </p:cNvPr>
          <p:cNvCxnSpPr>
            <a:cxnSpLocks/>
            <a:stCxn id="24" idx="6"/>
            <a:endCxn id="51" idx="2"/>
          </p:cNvCxnSpPr>
          <p:nvPr/>
        </p:nvCxnSpPr>
        <p:spPr>
          <a:xfrm>
            <a:off x="4576935" y="3940805"/>
            <a:ext cx="491619" cy="121055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BF13D3C0-9DEA-69A8-3F0D-FB52A77E4786}"/>
              </a:ext>
            </a:extLst>
          </p:cNvPr>
          <p:cNvCxnSpPr>
            <a:cxnSpLocks/>
          </p:cNvCxnSpPr>
          <p:nvPr/>
        </p:nvCxnSpPr>
        <p:spPr>
          <a:xfrm>
            <a:off x="10636429" y="2104663"/>
            <a:ext cx="287852" cy="110331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DA05031-B717-D757-4B08-8F0AF5B72AFD}"/>
              </a:ext>
            </a:extLst>
          </p:cNvPr>
          <p:cNvCxnSpPr>
            <a:cxnSpLocks/>
          </p:cNvCxnSpPr>
          <p:nvPr/>
        </p:nvCxnSpPr>
        <p:spPr>
          <a:xfrm flipH="1">
            <a:off x="10393504" y="3323439"/>
            <a:ext cx="530777" cy="3386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8EFDFF5-8803-F56D-E170-C73A9505C8EB}"/>
              </a:ext>
            </a:extLst>
          </p:cNvPr>
          <p:cNvCxnSpPr>
            <a:cxnSpLocks/>
          </p:cNvCxnSpPr>
          <p:nvPr/>
        </p:nvCxnSpPr>
        <p:spPr>
          <a:xfrm flipV="1">
            <a:off x="11046346" y="3020326"/>
            <a:ext cx="626734" cy="24538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F1899AA7-A75C-A4C7-B368-D073166747E4}"/>
              </a:ext>
            </a:extLst>
          </p:cNvPr>
          <p:cNvSpPr/>
          <p:nvPr/>
        </p:nvSpPr>
        <p:spPr>
          <a:xfrm>
            <a:off x="5068554" y="398021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1AC12546-3EF9-ED96-C720-BB9A98B96756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A7AB6E7-5DE9-EE6D-AA9C-78F9AA21E3BE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7FD8FFA-0715-625F-B900-A0746E8093EA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E346962-8CB8-EDA1-9ABA-BF65C2E6717C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622645-99A3-189E-301A-803516E72AC2}"/>
              </a:ext>
            </a:extLst>
          </p:cNvPr>
          <p:cNvSpPr/>
          <p:nvPr/>
        </p:nvSpPr>
        <p:spPr>
          <a:xfrm>
            <a:off x="10506325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2D0FF36-188E-1605-A419-3C82FABC690A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C55B1C1-F953-02FE-322F-61EA740152FC}"/>
              </a:ext>
            </a:extLst>
          </p:cNvPr>
          <p:cNvSpPr/>
          <p:nvPr/>
        </p:nvSpPr>
        <p:spPr>
          <a:xfrm>
            <a:off x="8340503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D37DEF2-B9AD-9A15-5CC9-DAB07B5429A4}"/>
              </a:ext>
            </a:extLst>
          </p:cNvPr>
          <p:cNvSpPr/>
          <p:nvPr/>
        </p:nvSpPr>
        <p:spPr>
          <a:xfrm>
            <a:off x="4302905" y="3819476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EB22594-A870-6362-5C02-EB45DFAB9FDD}"/>
              </a:ext>
            </a:extLst>
          </p:cNvPr>
          <p:cNvSpPr/>
          <p:nvPr/>
        </p:nvSpPr>
        <p:spPr>
          <a:xfrm>
            <a:off x="10207679" y="3609219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D7143F1-C915-3461-03C5-1777949E14BF}"/>
              </a:ext>
            </a:extLst>
          </p:cNvPr>
          <p:cNvSpPr/>
          <p:nvPr/>
        </p:nvSpPr>
        <p:spPr>
          <a:xfrm>
            <a:off x="11651481" y="2833990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CEEE288-A028-C846-474E-D4635431DF7F}"/>
              </a:ext>
            </a:extLst>
          </p:cNvPr>
          <p:cNvSpPr/>
          <p:nvPr/>
        </p:nvSpPr>
        <p:spPr>
          <a:xfrm>
            <a:off x="6314554" y="10943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B0269F3-ACA8-6C24-6303-3C7E91E3ACDD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48A5003-296E-A71B-EF54-C606D3196CF0}"/>
              </a:ext>
            </a:extLst>
          </p:cNvPr>
          <p:cNvSpPr/>
          <p:nvPr/>
        </p:nvSpPr>
        <p:spPr>
          <a:xfrm>
            <a:off x="10875421" y="3122390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2D42FB8-6C29-AC43-D0D4-D58C096ECB41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1C43BA2-B0F1-03EB-FAE8-E3C35BD544F9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33765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EE38-916D-7FA0-7A4B-A3874F176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C71647B-FE54-AD1E-7500-14675CF2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EEF188-5454-30CE-D62C-9EFC2BD6EAF6}"/>
              </a:ext>
            </a:extLst>
          </p:cNvPr>
          <p:cNvSpPr/>
          <p:nvPr/>
        </p:nvSpPr>
        <p:spPr>
          <a:xfrm>
            <a:off x="114301" y="108645"/>
            <a:ext cx="3965516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1229-1239 : 1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ères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 aragonaises et castillanes : Prises de Cordoue, des Baléares et de Valence ; Naissance de l’émirat nasride de Grenade, refuge des musulmans espagnols ; 1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portugaise : Conquête du sud de l’Alentejo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1232-36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Ferdinand III de Castille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(1217-52)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Prend Cordoue à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Ibn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Hud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Conséquence…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1238 : A Grenade, l’émir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Mohammed ben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Nazar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profite pour prendre la ville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fonder un émirat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nasride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autonome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1238 : Côté Aragon, Jacques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S’empare de Valence ; Et enfin…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1232-39 : Les Portugais conquièrent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sud de l’Alentejo et l’est de l’Algarve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Ils atteignent la côte sud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8D42B03-48A4-1145-499F-B18C5FAAC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7743"/>
            <a:ext cx="7806442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DCF65F20-E415-3E3D-F778-A2B6AC6E5794}"/>
              </a:ext>
            </a:extLst>
          </p:cNvPr>
          <p:cNvSpPr/>
          <p:nvPr/>
        </p:nvSpPr>
        <p:spPr>
          <a:xfrm>
            <a:off x="7509229" y="410395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B159EA9-005A-4CD2-41A0-292930C6BE98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385635" y="3169220"/>
            <a:ext cx="195098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E0460-33A2-0071-8AA5-04F9051DB5CF}"/>
              </a:ext>
            </a:extLst>
          </p:cNvPr>
          <p:cNvSpPr/>
          <p:nvPr/>
        </p:nvSpPr>
        <p:spPr>
          <a:xfrm>
            <a:off x="4171464" y="5578111"/>
            <a:ext cx="129316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1232-1239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4290D10-D6FF-F6E8-BFB0-B526969ECEBA}"/>
              </a:ext>
            </a:extLst>
          </p:cNvPr>
          <p:cNvCxnSpPr>
            <a:cxnSpLocks/>
            <a:stCxn id="41" idx="6"/>
          </p:cNvCxnSpPr>
          <p:nvPr/>
        </p:nvCxnSpPr>
        <p:spPr>
          <a:xfrm>
            <a:off x="4576935" y="3940805"/>
            <a:ext cx="512562" cy="63322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58B3B7C5-6BDF-D5AD-01D2-AE11D47E8A8F}"/>
              </a:ext>
            </a:extLst>
          </p:cNvPr>
          <p:cNvSpPr/>
          <p:nvPr/>
        </p:nvSpPr>
        <p:spPr>
          <a:xfrm>
            <a:off x="6227095" y="342900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59ABE25-F6C1-C2A1-8453-8402EE686B82}"/>
              </a:ext>
            </a:extLst>
          </p:cNvPr>
          <p:cNvSpPr/>
          <p:nvPr/>
        </p:nvSpPr>
        <p:spPr>
          <a:xfrm>
            <a:off x="5814051" y="398393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3A12151-03A8-315D-8A11-D3FC6B716C19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6370103" y="3169220"/>
            <a:ext cx="914410" cy="3414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A0C8531-23F9-2E5F-71A7-EF42948FA897}"/>
              </a:ext>
            </a:extLst>
          </p:cNvPr>
          <p:cNvCxnSpPr>
            <a:cxnSpLocks/>
            <a:stCxn id="22" idx="5"/>
            <a:endCxn id="44" idx="1"/>
          </p:cNvCxnSpPr>
          <p:nvPr/>
        </p:nvCxnSpPr>
        <p:spPr>
          <a:xfrm>
            <a:off x="6349160" y="3568380"/>
            <a:ext cx="477908" cy="9066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BC11D95-36B8-94A8-8C92-BEC3B0CAEDBB}"/>
              </a:ext>
            </a:extLst>
          </p:cNvPr>
          <p:cNvCxnSpPr>
            <a:cxnSpLocks/>
            <a:endCxn id="23" idx="6"/>
          </p:cNvCxnSpPr>
          <p:nvPr/>
        </p:nvCxnSpPr>
        <p:spPr>
          <a:xfrm flipH="1">
            <a:off x="5957059" y="3801425"/>
            <a:ext cx="498899" cy="2641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025BC33-FD8D-7D5D-3DFD-ABB8D3F2E9AB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5140058" y="4143507"/>
            <a:ext cx="173767" cy="763606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585C7CA1-1C1C-5484-33B8-4C6F3206CDAE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ED45063-D170-74EF-98DF-CFF89AD5A5C2}"/>
              </a:ext>
            </a:extLst>
          </p:cNvPr>
          <p:cNvSpPr/>
          <p:nvPr/>
        </p:nvSpPr>
        <p:spPr>
          <a:xfrm>
            <a:off x="4707587" y="4697515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65D6086-E61A-18AB-9F4F-996DA512E75C}"/>
              </a:ext>
            </a:extLst>
          </p:cNvPr>
          <p:cNvCxnSpPr>
            <a:cxnSpLocks/>
          </p:cNvCxnSpPr>
          <p:nvPr/>
        </p:nvCxnSpPr>
        <p:spPr>
          <a:xfrm flipH="1">
            <a:off x="4829652" y="4119593"/>
            <a:ext cx="259845" cy="601836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93FFC99A-6666-B8F5-DBFF-228DED892320}"/>
              </a:ext>
            </a:extLst>
          </p:cNvPr>
          <p:cNvSpPr/>
          <p:nvPr/>
        </p:nvSpPr>
        <p:spPr>
          <a:xfrm>
            <a:off x="5068554" y="398021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76F5B9F1-1624-F1E6-1478-4782D7A36B8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0636429" y="2104663"/>
            <a:ext cx="287852" cy="110331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576FB5B-3D29-6AE3-2378-1E46FB82416E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10393504" y="3323439"/>
            <a:ext cx="530777" cy="3386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C26C7D9-B282-31EC-BE0E-4062517E2037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11046346" y="3020326"/>
            <a:ext cx="626734" cy="24538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3767FF3D-0997-58EE-900A-9DC1E412566E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C9C7AD4-3FAC-AC32-2748-1831379267B2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9F168C2-3E07-2ED1-AE4C-B9FE61C6294A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D4D1A35-63B3-315C-261A-F3C8D71A4140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76C5EF-E4B7-42D1-7608-009C565F6A4B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7FCF49B-25F7-3D18-55C7-4A54250905C9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B90D7E8-634C-7335-1926-2CA04DED2991}"/>
              </a:ext>
            </a:extLst>
          </p:cNvPr>
          <p:cNvSpPr/>
          <p:nvPr/>
        </p:nvSpPr>
        <p:spPr>
          <a:xfrm>
            <a:off x="8340503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9973FFF-0A4F-1700-BCC0-8965F0F72FDA}"/>
              </a:ext>
            </a:extLst>
          </p:cNvPr>
          <p:cNvSpPr/>
          <p:nvPr/>
        </p:nvSpPr>
        <p:spPr>
          <a:xfrm>
            <a:off x="10506325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7C056A1-1CE4-7097-5066-4D15B56B8F8A}"/>
              </a:ext>
            </a:extLst>
          </p:cNvPr>
          <p:cNvSpPr/>
          <p:nvPr/>
        </p:nvSpPr>
        <p:spPr>
          <a:xfrm>
            <a:off x="4302905" y="3819476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088C3BC-0426-C03A-E6EF-057E6300E9EE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EFD2A5A-7C23-807D-5160-AB5C4C3F6243}"/>
              </a:ext>
            </a:extLst>
          </p:cNvPr>
          <p:cNvSpPr/>
          <p:nvPr/>
        </p:nvSpPr>
        <p:spPr>
          <a:xfrm>
            <a:off x="6786937" y="443951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2991EB9-973C-96D4-2CB4-70A6BFA2D051}"/>
              </a:ext>
            </a:extLst>
          </p:cNvPr>
          <p:cNvSpPr/>
          <p:nvPr/>
        </p:nvSpPr>
        <p:spPr>
          <a:xfrm>
            <a:off x="7397237" y="495931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E4D91FA-8CDF-94D6-0FA3-84076E3924BF}"/>
              </a:ext>
            </a:extLst>
          </p:cNvPr>
          <p:cNvSpPr/>
          <p:nvPr/>
        </p:nvSpPr>
        <p:spPr>
          <a:xfrm>
            <a:off x="9104385" y="330472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C1176BF-CEE3-0D03-5C76-44E3149DC80D}"/>
              </a:ext>
            </a:extLst>
          </p:cNvPr>
          <p:cNvSpPr/>
          <p:nvPr/>
        </p:nvSpPr>
        <p:spPr>
          <a:xfrm>
            <a:off x="5176810" y="490711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5551224-F4F4-C32D-360A-9A1533015433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3C357B3-95E5-CDE3-83B5-3D4B648A2907}"/>
              </a:ext>
            </a:extLst>
          </p:cNvPr>
          <p:cNvSpPr/>
          <p:nvPr/>
        </p:nvSpPr>
        <p:spPr>
          <a:xfrm>
            <a:off x="3805787" y="292656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DFFA5128-6B7D-3086-B742-C69B5D953418}"/>
              </a:ext>
            </a:extLst>
          </p:cNvPr>
          <p:cNvCxnSpPr>
            <a:cxnSpLocks/>
            <a:endCxn id="53" idx="7"/>
          </p:cNvCxnSpPr>
          <p:nvPr/>
        </p:nvCxnSpPr>
        <p:spPr>
          <a:xfrm flipH="1">
            <a:off x="9338284" y="2485388"/>
            <a:ext cx="391453" cy="85487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E12560EB-1648-9058-DC1E-55C244EBCAAC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25136F8-A0D1-B658-FC59-51752A5A9A36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9C8C22-3853-3C6E-D024-6970DD246C5A}"/>
              </a:ext>
            </a:extLst>
          </p:cNvPr>
          <p:cNvSpPr/>
          <p:nvPr/>
        </p:nvSpPr>
        <p:spPr>
          <a:xfrm>
            <a:off x="3668772" y="5283309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18574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17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14301" y="108645"/>
            <a:ext cx="3962112" cy="6324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1243-1248 : 2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èmes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 castillanes et aragonaises : Ferdinand III de Castille s’empare de Murcie, Lorca, Carthagène, Jaén et Séville ; Avec Jacques 1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extension maximale de l’Aragon jusqu’à Alicante et fin de la Reconquista aragonaise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1243-1248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 castillanes et aragonaises…</a:t>
            </a:r>
          </a:p>
          <a:p>
            <a:endParaRPr lang="fr-FR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*1243-45 : Après Cordoue en 1236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Ferdinand III de Castille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S’empare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la côte méditerranéenne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Murcie, Lorca et Carthagène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*Plus au sud, l’émir Mohammed de Grenade conquiert Alméria ; Mais…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*1246 : A l’est de Cordoue…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Ferdinand III s’étant emparé de Jaén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Mohammed de Grenade finit par reconnaître la souveraineté de la Castille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*Vient l’année 1248…</a:t>
            </a: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DC3AC04-51C5-AA3B-CC3B-111DBA834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14" y="106374"/>
            <a:ext cx="7788093" cy="58410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B93FF9EA-5DFE-8466-1836-715638A1DE2F}"/>
              </a:ext>
            </a:extLst>
          </p:cNvPr>
          <p:cNvSpPr/>
          <p:nvPr/>
        </p:nvSpPr>
        <p:spPr>
          <a:xfrm>
            <a:off x="7509229" y="410395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9E2E3CB-FB36-A57E-9F53-185CB23DBA7A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385635" y="3169220"/>
            <a:ext cx="195098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1847E91-0E5D-75BA-01AF-68ED238C8513}"/>
              </a:ext>
            </a:extLst>
          </p:cNvPr>
          <p:cNvSpPr/>
          <p:nvPr/>
        </p:nvSpPr>
        <p:spPr>
          <a:xfrm>
            <a:off x="4171464" y="5578111"/>
            <a:ext cx="128227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1243-1246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2CCE049-B400-A75B-159A-A38252BE3A74}"/>
              </a:ext>
            </a:extLst>
          </p:cNvPr>
          <p:cNvCxnSpPr>
            <a:cxnSpLocks/>
            <a:stCxn id="45" idx="6"/>
          </p:cNvCxnSpPr>
          <p:nvPr/>
        </p:nvCxnSpPr>
        <p:spPr>
          <a:xfrm>
            <a:off x="4576935" y="3940805"/>
            <a:ext cx="512562" cy="63322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6D47527A-A4DD-60B6-8DFF-07BF1E82577F}"/>
              </a:ext>
            </a:extLst>
          </p:cNvPr>
          <p:cNvSpPr/>
          <p:nvPr/>
        </p:nvSpPr>
        <p:spPr>
          <a:xfrm>
            <a:off x="6227095" y="342900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9723AA1-69CC-5D5E-E064-A03267EEDB9A}"/>
              </a:ext>
            </a:extLst>
          </p:cNvPr>
          <p:cNvSpPr/>
          <p:nvPr/>
        </p:nvSpPr>
        <p:spPr>
          <a:xfrm>
            <a:off x="5814051" y="398393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FE0D08F-4C4F-CF88-5349-1FFDCFE722B2}"/>
              </a:ext>
            </a:extLst>
          </p:cNvPr>
          <p:cNvSpPr/>
          <p:nvPr/>
        </p:nvSpPr>
        <p:spPr>
          <a:xfrm>
            <a:off x="6856412" y="4506073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1A3AED7-FB9C-4498-8854-E7FB8B90FF4A}"/>
              </a:ext>
            </a:extLst>
          </p:cNvPr>
          <p:cNvCxnSpPr>
            <a:cxnSpLocks/>
            <a:endCxn id="24" idx="6"/>
          </p:cNvCxnSpPr>
          <p:nvPr/>
        </p:nvCxnSpPr>
        <p:spPr>
          <a:xfrm flipH="1">
            <a:off x="6370103" y="3169220"/>
            <a:ext cx="914410" cy="3414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F363DAE-B0FE-6A4C-9246-296203A44529}"/>
              </a:ext>
            </a:extLst>
          </p:cNvPr>
          <p:cNvCxnSpPr>
            <a:cxnSpLocks/>
            <a:stCxn id="24" idx="5"/>
          </p:cNvCxnSpPr>
          <p:nvPr/>
        </p:nvCxnSpPr>
        <p:spPr>
          <a:xfrm>
            <a:off x="6349160" y="3568380"/>
            <a:ext cx="537576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727483EF-DBF8-2B7A-21E4-6D7DB22FEF20}"/>
              </a:ext>
            </a:extLst>
          </p:cNvPr>
          <p:cNvCxnSpPr>
            <a:cxnSpLocks/>
            <a:endCxn id="25" idx="6"/>
          </p:cNvCxnSpPr>
          <p:nvPr/>
        </p:nvCxnSpPr>
        <p:spPr>
          <a:xfrm flipH="1">
            <a:off x="5957059" y="3801425"/>
            <a:ext cx="498899" cy="2641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817B33B4-2352-ED42-BD21-ACB998E2FD3C}"/>
              </a:ext>
            </a:extLst>
          </p:cNvPr>
          <p:cNvSpPr/>
          <p:nvPr/>
        </p:nvSpPr>
        <p:spPr>
          <a:xfrm>
            <a:off x="5217734" y="4979790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B483594F-5D90-D06B-6B1F-EDB382CAFF1B}"/>
              </a:ext>
            </a:extLst>
          </p:cNvPr>
          <p:cNvCxnSpPr>
            <a:cxnSpLocks/>
          </p:cNvCxnSpPr>
          <p:nvPr/>
        </p:nvCxnSpPr>
        <p:spPr>
          <a:xfrm>
            <a:off x="5140058" y="4143507"/>
            <a:ext cx="172626" cy="836283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9E574A07-C9A2-6B22-7EA2-1444B4CEDFD5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7631294" y="4243330"/>
            <a:ext cx="1244429" cy="234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EA006F08-4F50-4559-328D-D4BEF29E2DC8}"/>
              </a:ext>
            </a:extLst>
          </p:cNvPr>
          <p:cNvCxnSpPr>
            <a:cxnSpLocks/>
          </p:cNvCxnSpPr>
          <p:nvPr/>
        </p:nvCxnSpPr>
        <p:spPr>
          <a:xfrm>
            <a:off x="8330568" y="4360488"/>
            <a:ext cx="614941" cy="4032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B52D7AA8-4F40-190A-22E5-5D15BED752CD}"/>
              </a:ext>
            </a:extLst>
          </p:cNvPr>
          <p:cNvCxnSpPr>
            <a:cxnSpLocks/>
          </p:cNvCxnSpPr>
          <p:nvPr/>
        </p:nvCxnSpPr>
        <p:spPr>
          <a:xfrm>
            <a:off x="7017769" y="4595138"/>
            <a:ext cx="362410" cy="633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C381D578-C3FA-676E-CCBF-AF0C5B1E3CC3}"/>
              </a:ext>
            </a:extLst>
          </p:cNvPr>
          <p:cNvCxnSpPr>
            <a:cxnSpLocks/>
          </p:cNvCxnSpPr>
          <p:nvPr/>
        </p:nvCxnSpPr>
        <p:spPr>
          <a:xfrm>
            <a:off x="7652237" y="5143084"/>
            <a:ext cx="556266" cy="154778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5E03B9D7-1BC4-E0F3-FD72-7A611A714755}"/>
              </a:ext>
            </a:extLst>
          </p:cNvPr>
          <p:cNvCxnSpPr>
            <a:cxnSpLocks/>
          </p:cNvCxnSpPr>
          <p:nvPr/>
        </p:nvCxnSpPr>
        <p:spPr>
          <a:xfrm flipV="1">
            <a:off x="7652237" y="4856990"/>
            <a:ext cx="723871" cy="263878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EB1F2D38-AF6F-207F-53A9-8E4080E4A583}"/>
              </a:ext>
            </a:extLst>
          </p:cNvPr>
          <p:cNvSpPr/>
          <p:nvPr/>
        </p:nvSpPr>
        <p:spPr>
          <a:xfrm>
            <a:off x="4707587" y="4697515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62C3E7B-BAB8-43BD-9024-AA2394B0E297}"/>
              </a:ext>
            </a:extLst>
          </p:cNvPr>
          <p:cNvCxnSpPr>
            <a:cxnSpLocks/>
          </p:cNvCxnSpPr>
          <p:nvPr/>
        </p:nvCxnSpPr>
        <p:spPr>
          <a:xfrm flipH="1">
            <a:off x="4829652" y="4119593"/>
            <a:ext cx="259845" cy="601836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8FC0FDC4-D86D-C5F4-68B3-B60389E0DEBA}"/>
              </a:ext>
            </a:extLst>
          </p:cNvPr>
          <p:cNvSpPr/>
          <p:nvPr/>
        </p:nvSpPr>
        <p:spPr>
          <a:xfrm>
            <a:off x="5068554" y="398021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CC5C598-B1C7-AB21-5258-C8494E3FEBE0}"/>
              </a:ext>
            </a:extLst>
          </p:cNvPr>
          <p:cNvCxnSpPr>
            <a:cxnSpLocks/>
            <a:stCxn id="11" idx="3"/>
            <a:endCxn id="12" idx="7"/>
          </p:cNvCxnSpPr>
          <p:nvPr/>
        </p:nvCxnSpPr>
        <p:spPr>
          <a:xfrm flipH="1">
            <a:off x="9287224" y="2485388"/>
            <a:ext cx="442513" cy="88587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3CB4AD04-92EE-6BA5-FD9D-CE853A7C0C13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14D3118-FBE2-30E4-A8C9-9FB0F845CC28}"/>
              </a:ext>
            </a:extLst>
          </p:cNvPr>
          <p:cNvSpPr/>
          <p:nvPr/>
        </p:nvSpPr>
        <p:spPr>
          <a:xfrm>
            <a:off x="9165159" y="3347353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06B3C5D-9D23-EDA7-D64F-C5A632855F85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10636429" y="2104663"/>
            <a:ext cx="287852" cy="110331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1BEE2C4-8D46-0A88-2175-340BEFA3391B}"/>
              </a:ext>
            </a:extLst>
          </p:cNvPr>
          <p:cNvCxnSpPr>
            <a:cxnSpLocks/>
            <a:stCxn id="33" idx="3"/>
          </p:cNvCxnSpPr>
          <p:nvPr/>
        </p:nvCxnSpPr>
        <p:spPr>
          <a:xfrm flipH="1">
            <a:off x="10393504" y="3323439"/>
            <a:ext cx="530777" cy="3386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9E1D443-CD5A-EA9D-DC06-0E31E025D19E}"/>
              </a:ext>
            </a:extLst>
          </p:cNvPr>
          <p:cNvCxnSpPr>
            <a:cxnSpLocks/>
            <a:stCxn id="33" idx="6"/>
          </p:cNvCxnSpPr>
          <p:nvPr/>
        </p:nvCxnSpPr>
        <p:spPr>
          <a:xfrm flipV="1">
            <a:off x="11046346" y="3020326"/>
            <a:ext cx="626734" cy="24538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CEDD5518-8004-4D3D-2337-45AC1EFB9DC7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D447730-7835-78CF-8056-7BA30E6BE06E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EBA5A20-8E41-1DC6-17D6-1C0B9AE4993D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3FD790E-3D59-0DEF-4852-98655765114C}"/>
              </a:ext>
            </a:extLst>
          </p:cNvPr>
          <p:cNvSpPr/>
          <p:nvPr/>
        </p:nvSpPr>
        <p:spPr>
          <a:xfrm>
            <a:off x="8348445" y="4763746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19D7FC1-A127-F2B0-68A1-251B308976FC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69C088-CB68-F2C4-18C1-E5DD6F0DD388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991DB32-856C-1938-EA1A-52672466E1CF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2DEADF5-576B-4451-9DD3-365DB74DB1A5}"/>
              </a:ext>
            </a:extLst>
          </p:cNvPr>
          <p:cNvSpPr/>
          <p:nvPr/>
        </p:nvSpPr>
        <p:spPr>
          <a:xfrm>
            <a:off x="10506325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9A3685F-B28B-D2C3-20C4-2C7AE5F2EE84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1D09933-BB79-F123-C344-0509874F4514}"/>
              </a:ext>
            </a:extLst>
          </p:cNvPr>
          <p:cNvSpPr/>
          <p:nvPr/>
        </p:nvSpPr>
        <p:spPr>
          <a:xfrm>
            <a:off x="8340503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A9ACE74-0042-60B4-3E1C-7D69CBA1F528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C3BAAC8-D2F3-80A3-4CF5-3406EC807853}"/>
              </a:ext>
            </a:extLst>
          </p:cNvPr>
          <p:cNvSpPr/>
          <p:nvPr/>
        </p:nvSpPr>
        <p:spPr>
          <a:xfrm>
            <a:off x="4302905" y="3819476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A6E3350-8A4E-4B53-140C-199437EB3EEB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01323DF-915E-539E-719D-357B348E10C2}"/>
              </a:ext>
            </a:extLst>
          </p:cNvPr>
          <p:cNvSpPr/>
          <p:nvPr/>
        </p:nvSpPr>
        <p:spPr>
          <a:xfrm>
            <a:off x="7397237" y="4959317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0D9456B-F5AA-CFE1-2A55-FBF262A919A4}"/>
              </a:ext>
            </a:extLst>
          </p:cNvPr>
          <p:cNvSpPr/>
          <p:nvPr/>
        </p:nvSpPr>
        <p:spPr>
          <a:xfrm>
            <a:off x="8505030" y="462359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550187F-5EBF-3349-1D06-767A345B22F1}"/>
              </a:ext>
            </a:extLst>
          </p:cNvPr>
          <p:cNvSpPr/>
          <p:nvPr/>
        </p:nvSpPr>
        <p:spPr>
          <a:xfrm>
            <a:off x="8910448" y="4697515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7E94567-5FCC-13F0-75E7-61F9EFDC4AC7}"/>
              </a:ext>
            </a:extLst>
          </p:cNvPr>
          <p:cNvSpPr/>
          <p:nvPr/>
        </p:nvSpPr>
        <p:spPr>
          <a:xfrm>
            <a:off x="8843786" y="438093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5F6872A-0A7A-1298-16E1-EBABDFE69EEE}"/>
              </a:ext>
            </a:extLst>
          </p:cNvPr>
          <p:cNvSpPr/>
          <p:nvPr/>
        </p:nvSpPr>
        <p:spPr>
          <a:xfrm>
            <a:off x="8102078" y="5220473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D5920E4-F0DC-9764-C043-B9695C9B2660}"/>
              </a:ext>
            </a:extLst>
          </p:cNvPr>
          <p:cNvSpPr/>
          <p:nvPr/>
        </p:nvSpPr>
        <p:spPr>
          <a:xfrm>
            <a:off x="7337599" y="451195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DECBF9C-80EE-5161-1E6C-D230AAE389D4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D1C816F-88AE-AD93-C7EC-7BC730E20ACF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3620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C3CA-E003-D301-2DDB-EACCF2218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F4B751F-8C2E-2E0A-9370-93BE8653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3968" y="6281133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18</a:t>
            </a:fld>
            <a:endParaRPr lang="fr-FR"/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F240D69-910B-621B-1D1D-62B0DB30F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14" y="106374"/>
            <a:ext cx="7788093" cy="58410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14E81087-99A7-BE68-D81A-8BF8491203EB}"/>
              </a:ext>
            </a:extLst>
          </p:cNvPr>
          <p:cNvSpPr/>
          <p:nvPr/>
        </p:nvSpPr>
        <p:spPr>
          <a:xfrm>
            <a:off x="7509229" y="410395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34D6B4A-4964-D45A-7E2A-3E48D52D2556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385635" y="3169220"/>
            <a:ext cx="195098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FCA9013-0B38-B71C-5B7A-62D6229C7B42}"/>
              </a:ext>
            </a:extLst>
          </p:cNvPr>
          <p:cNvSpPr/>
          <p:nvPr/>
        </p:nvSpPr>
        <p:spPr>
          <a:xfrm>
            <a:off x="4295786" y="5578112"/>
            <a:ext cx="67913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1248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3D8B564-9D70-113D-0529-B6B549F3D5F4}"/>
              </a:ext>
            </a:extLst>
          </p:cNvPr>
          <p:cNvSpPr/>
          <p:nvPr/>
        </p:nvSpPr>
        <p:spPr>
          <a:xfrm>
            <a:off x="6227095" y="342900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95C17D0-EA09-329F-0177-997E24623934}"/>
              </a:ext>
            </a:extLst>
          </p:cNvPr>
          <p:cNvSpPr/>
          <p:nvPr/>
        </p:nvSpPr>
        <p:spPr>
          <a:xfrm>
            <a:off x="5814051" y="398393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7EC8D7D-713B-E75F-DA1A-8FB941F9129F}"/>
              </a:ext>
            </a:extLst>
          </p:cNvPr>
          <p:cNvSpPr/>
          <p:nvPr/>
        </p:nvSpPr>
        <p:spPr>
          <a:xfrm>
            <a:off x="6856412" y="4506073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57CA3DE-D42F-5ACB-ED5C-C626CD156858}"/>
              </a:ext>
            </a:extLst>
          </p:cNvPr>
          <p:cNvCxnSpPr>
            <a:cxnSpLocks/>
            <a:endCxn id="24" idx="6"/>
          </p:cNvCxnSpPr>
          <p:nvPr/>
        </p:nvCxnSpPr>
        <p:spPr>
          <a:xfrm flipH="1">
            <a:off x="6370103" y="3169220"/>
            <a:ext cx="914410" cy="3414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7D63B1AB-68C4-BC1E-9BA1-336259BEABAE}"/>
              </a:ext>
            </a:extLst>
          </p:cNvPr>
          <p:cNvCxnSpPr>
            <a:cxnSpLocks/>
            <a:stCxn id="24" idx="5"/>
          </p:cNvCxnSpPr>
          <p:nvPr/>
        </p:nvCxnSpPr>
        <p:spPr>
          <a:xfrm>
            <a:off x="6349160" y="3568380"/>
            <a:ext cx="537576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FACD29A9-C0F0-3F63-3F1E-BE8CBD9E2B25}"/>
              </a:ext>
            </a:extLst>
          </p:cNvPr>
          <p:cNvCxnSpPr>
            <a:cxnSpLocks/>
            <a:endCxn id="25" idx="6"/>
          </p:cNvCxnSpPr>
          <p:nvPr/>
        </p:nvCxnSpPr>
        <p:spPr>
          <a:xfrm flipH="1">
            <a:off x="5957059" y="3801425"/>
            <a:ext cx="498899" cy="2641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EBA8FC60-10CC-B546-5DDA-D4709C1BA090}"/>
              </a:ext>
            </a:extLst>
          </p:cNvPr>
          <p:cNvSpPr/>
          <p:nvPr/>
        </p:nvSpPr>
        <p:spPr>
          <a:xfrm>
            <a:off x="5217734" y="4979790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93233815-3E8A-2C05-6EE7-5B9F70CE13AF}"/>
              </a:ext>
            </a:extLst>
          </p:cNvPr>
          <p:cNvCxnSpPr>
            <a:cxnSpLocks/>
          </p:cNvCxnSpPr>
          <p:nvPr/>
        </p:nvCxnSpPr>
        <p:spPr>
          <a:xfrm>
            <a:off x="5140058" y="4143507"/>
            <a:ext cx="172626" cy="836283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00A4564C-BDE9-86D9-0BF7-FC2372C1CCFE}"/>
              </a:ext>
            </a:extLst>
          </p:cNvPr>
          <p:cNvSpPr/>
          <p:nvPr/>
        </p:nvSpPr>
        <p:spPr>
          <a:xfrm>
            <a:off x="8875723" y="43959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5EBAD9C-ED2C-2B89-73ED-D7A5AC20269A}"/>
              </a:ext>
            </a:extLst>
          </p:cNvPr>
          <p:cNvSpPr/>
          <p:nvPr/>
        </p:nvSpPr>
        <p:spPr>
          <a:xfrm>
            <a:off x="8945509" y="46820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9B7F3DCD-C079-5890-6CF1-ABF71E851869}"/>
              </a:ext>
            </a:extLst>
          </p:cNvPr>
          <p:cNvCxnSpPr>
            <a:cxnSpLocks/>
            <a:stCxn id="19" idx="5"/>
            <a:endCxn id="88" idx="2"/>
          </p:cNvCxnSpPr>
          <p:nvPr/>
        </p:nvCxnSpPr>
        <p:spPr>
          <a:xfrm>
            <a:off x="7631294" y="4243330"/>
            <a:ext cx="1244429" cy="234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53301506-D332-E4C8-352F-9EE00FA738F4}"/>
              </a:ext>
            </a:extLst>
          </p:cNvPr>
          <p:cNvCxnSpPr>
            <a:cxnSpLocks/>
            <a:endCxn id="90" idx="2"/>
          </p:cNvCxnSpPr>
          <p:nvPr/>
        </p:nvCxnSpPr>
        <p:spPr>
          <a:xfrm>
            <a:off x="8330568" y="4360488"/>
            <a:ext cx="614941" cy="4032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A9CB3D87-8374-E5FE-71F2-4A71EC9C7DCF}"/>
              </a:ext>
            </a:extLst>
          </p:cNvPr>
          <p:cNvCxnSpPr>
            <a:cxnSpLocks/>
            <a:stCxn id="28" idx="3"/>
            <a:endCxn id="55" idx="7"/>
          </p:cNvCxnSpPr>
          <p:nvPr/>
        </p:nvCxnSpPr>
        <p:spPr>
          <a:xfrm flipH="1">
            <a:off x="6447883" y="4645453"/>
            <a:ext cx="429472" cy="1314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2A34FCCB-9BB3-B775-C6D7-A7702BA7BDA5}"/>
              </a:ext>
            </a:extLst>
          </p:cNvPr>
          <p:cNvSpPr/>
          <p:nvPr/>
        </p:nvSpPr>
        <p:spPr>
          <a:xfrm>
            <a:off x="7380179" y="4576856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2358C7D3-4179-15CB-413A-DCC76BC56DCB}"/>
              </a:ext>
            </a:extLst>
          </p:cNvPr>
          <p:cNvCxnSpPr>
            <a:cxnSpLocks/>
            <a:endCxn id="113" idx="2"/>
          </p:cNvCxnSpPr>
          <p:nvPr/>
        </p:nvCxnSpPr>
        <p:spPr>
          <a:xfrm>
            <a:off x="7017769" y="4595138"/>
            <a:ext cx="362410" cy="633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58BBDB96-A720-ACB5-75DF-2E15BCFD1DF9}"/>
              </a:ext>
            </a:extLst>
          </p:cNvPr>
          <p:cNvCxnSpPr>
            <a:cxnSpLocks/>
          </p:cNvCxnSpPr>
          <p:nvPr/>
        </p:nvCxnSpPr>
        <p:spPr>
          <a:xfrm>
            <a:off x="9236663" y="3510647"/>
            <a:ext cx="50561" cy="6539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114E28FF-25EA-3EE2-AEEA-FB142A424489}"/>
              </a:ext>
            </a:extLst>
          </p:cNvPr>
          <p:cNvSpPr/>
          <p:nvPr/>
        </p:nvSpPr>
        <p:spPr>
          <a:xfrm>
            <a:off x="8543148" y="4617026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230807F-AE31-8975-F749-ABA4AD4903F5}"/>
              </a:ext>
            </a:extLst>
          </p:cNvPr>
          <p:cNvSpPr/>
          <p:nvPr/>
        </p:nvSpPr>
        <p:spPr>
          <a:xfrm>
            <a:off x="8187560" y="5273948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72480D1-4CCE-D2E3-2829-89A72975F60E}"/>
              </a:ext>
            </a:extLst>
          </p:cNvPr>
          <p:cNvCxnSpPr>
            <a:cxnSpLocks/>
            <a:endCxn id="138" idx="1"/>
          </p:cNvCxnSpPr>
          <p:nvPr/>
        </p:nvCxnSpPr>
        <p:spPr>
          <a:xfrm>
            <a:off x="7652237" y="5143084"/>
            <a:ext cx="556266" cy="154778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869B4BDE-3A5A-3072-CE7B-DC68A967E3ED}"/>
              </a:ext>
            </a:extLst>
          </p:cNvPr>
          <p:cNvCxnSpPr>
            <a:cxnSpLocks/>
          </p:cNvCxnSpPr>
          <p:nvPr/>
        </p:nvCxnSpPr>
        <p:spPr>
          <a:xfrm flipV="1">
            <a:off x="7652237" y="4856990"/>
            <a:ext cx="723871" cy="263878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5C002AC2-6C27-9A36-4B48-DB95B598589D}"/>
              </a:ext>
            </a:extLst>
          </p:cNvPr>
          <p:cNvSpPr/>
          <p:nvPr/>
        </p:nvSpPr>
        <p:spPr>
          <a:xfrm>
            <a:off x="4707587" y="4697515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3699468-F796-AEFC-CD1B-32BC5AC84693}"/>
              </a:ext>
            </a:extLst>
          </p:cNvPr>
          <p:cNvCxnSpPr>
            <a:cxnSpLocks/>
          </p:cNvCxnSpPr>
          <p:nvPr/>
        </p:nvCxnSpPr>
        <p:spPr>
          <a:xfrm flipH="1">
            <a:off x="4829652" y="4119593"/>
            <a:ext cx="259845" cy="601836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FC86AD28-9416-9C56-A071-7BD2DAADA3F9}"/>
              </a:ext>
            </a:extLst>
          </p:cNvPr>
          <p:cNvSpPr/>
          <p:nvPr/>
        </p:nvSpPr>
        <p:spPr>
          <a:xfrm>
            <a:off x="5068554" y="398021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3A32F23-15E0-71EA-FBEE-69DC02F71B07}"/>
              </a:ext>
            </a:extLst>
          </p:cNvPr>
          <p:cNvCxnSpPr>
            <a:cxnSpLocks/>
          </p:cNvCxnSpPr>
          <p:nvPr/>
        </p:nvCxnSpPr>
        <p:spPr>
          <a:xfrm>
            <a:off x="8469016" y="2231571"/>
            <a:ext cx="541539" cy="12790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CAAFD31-B624-4D46-4C40-34BC3F0C47B1}"/>
              </a:ext>
            </a:extLst>
          </p:cNvPr>
          <p:cNvCxnSpPr>
            <a:cxnSpLocks/>
          </p:cNvCxnSpPr>
          <p:nvPr/>
        </p:nvCxnSpPr>
        <p:spPr>
          <a:xfrm>
            <a:off x="8469016" y="1589314"/>
            <a:ext cx="0" cy="6422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56AA378-3591-77F0-6ED2-567D4F352424}"/>
              </a:ext>
            </a:extLst>
          </p:cNvPr>
          <p:cNvCxnSpPr>
            <a:cxnSpLocks/>
          </p:cNvCxnSpPr>
          <p:nvPr/>
        </p:nvCxnSpPr>
        <p:spPr>
          <a:xfrm flipH="1">
            <a:off x="8978200" y="3510647"/>
            <a:ext cx="32355" cy="756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636BCCC-C249-9225-5297-1E6E436C8E68}"/>
              </a:ext>
            </a:extLst>
          </p:cNvPr>
          <p:cNvCxnSpPr>
            <a:cxnSpLocks/>
          </p:cNvCxnSpPr>
          <p:nvPr/>
        </p:nvCxnSpPr>
        <p:spPr>
          <a:xfrm>
            <a:off x="8978200" y="4266999"/>
            <a:ext cx="215412" cy="3594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5459DEF-4F43-3406-A5FD-06518A340740}"/>
              </a:ext>
            </a:extLst>
          </p:cNvPr>
          <p:cNvCxnSpPr>
            <a:cxnSpLocks/>
            <a:stCxn id="11" idx="3"/>
            <a:endCxn id="12" idx="7"/>
          </p:cNvCxnSpPr>
          <p:nvPr/>
        </p:nvCxnSpPr>
        <p:spPr>
          <a:xfrm flipH="1">
            <a:off x="9287224" y="2485388"/>
            <a:ext cx="442513" cy="88587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077B271-5387-9454-63D1-407D04EF625E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9CFC909-21F2-D5AF-3243-851089F41E34}"/>
              </a:ext>
            </a:extLst>
          </p:cNvPr>
          <p:cNvSpPr/>
          <p:nvPr/>
        </p:nvSpPr>
        <p:spPr>
          <a:xfrm>
            <a:off x="9165159" y="3347353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302DE4F-9974-C127-EF4C-89AF155D4264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10636429" y="2104663"/>
            <a:ext cx="287852" cy="110331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95834A0-8DD6-26A2-838A-CD224DE0FB24}"/>
              </a:ext>
            </a:extLst>
          </p:cNvPr>
          <p:cNvCxnSpPr>
            <a:cxnSpLocks/>
            <a:stCxn id="38" idx="3"/>
          </p:cNvCxnSpPr>
          <p:nvPr/>
        </p:nvCxnSpPr>
        <p:spPr>
          <a:xfrm flipH="1">
            <a:off x="10393504" y="3323439"/>
            <a:ext cx="530777" cy="3386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5C5B652-FE07-FD9D-474C-1453AC429560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11046346" y="3020326"/>
            <a:ext cx="626734" cy="24538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1C5A1C32-9999-2A02-7F52-D4E6416DCC2F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0F9AD39-1B34-1074-97B8-1E0863B13DB9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DE59148-2E81-D3B1-DA8C-4D987D1CF5B6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44EAAD4-DC87-AE6A-4BD5-F9E97BF664C5}"/>
              </a:ext>
            </a:extLst>
          </p:cNvPr>
          <p:cNvSpPr/>
          <p:nvPr/>
        </p:nvSpPr>
        <p:spPr>
          <a:xfrm>
            <a:off x="7055966" y="5343809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99E3BF1-7EA5-A7E2-7380-4F7D49043AFF}"/>
              </a:ext>
            </a:extLst>
          </p:cNvPr>
          <p:cNvCxnSpPr>
            <a:cxnSpLocks/>
          </p:cNvCxnSpPr>
          <p:nvPr/>
        </p:nvCxnSpPr>
        <p:spPr>
          <a:xfrm flipH="1">
            <a:off x="6110953" y="5131410"/>
            <a:ext cx="1515239" cy="375693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95CC8EA-0F6E-C6F7-C59E-C1E9F9DFAF66}"/>
              </a:ext>
            </a:extLst>
          </p:cNvPr>
          <p:cNvCxnSpPr>
            <a:cxnSpLocks/>
          </p:cNvCxnSpPr>
          <p:nvPr/>
        </p:nvCxnSpPr>
        <p:spPr>
          <a:xfrm flipH="1">
            <a:off x="6513724" y="5273948"/>
            <a:ext cx="342688" cy="435688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E2354E3-E55D-8CE0-C477-BE009B5695CA}"/>
              </a:ext>
            </a:extLst>
          </p:cNvPr>
          <p:cNvCxnSpPr>
            <a:cxnSpLocks/>
            <a:endCxn id="43" idx="7"/>
          </p:cNvCxnSpPr>
          <p:nvPr/>
        </p:nvCxnSpPr>
        <p:spPr>
          <a:xfrm flipH="1">
            <a:off x="7178031" y="5189143"/>
            <a:ext cx="326096" cy="178580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9853B46A-793B-EB3A-4C80-EDC947175D73}"/>
              </a:ext>
            </a:extLst>
          </p:cNvPr>
          <p:cNvSpPr/>
          <p:nvPr/>
        </p:nvSpPr>
        <p:spPr>
          <a:xfrm>
            <a:off x="8348445" y="4763746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D077E79-65F1-588B-1881-EE78D45754A0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F89F57B-8258-39EB-F2E3-CEF7CCE08205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5AD1BA1-6D73-D083-4AE0-E04E2F4CDCB8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9103AA8-6C61-6F02-7C7B-3B61ED363071}"/>
              </a:ext>
            </a:extLst>
          </p:cNvPr>
          <p:cNvSpPr/>
          <p:nvPr/>
        </p:nvSpPr>
        <p:spPr>
          <a:xfrm>
            <a:off x="8340503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A46F7D1-BFC8-3085-162A-B4B155FB6D27}"/>
              </a:ext>
            </a:extLst>
          </p:cNvPr>
          <p:cNvSpPr/>
          <p:nvPr/>
        </p:nvSpPr>
        <p:spPr>
          <a:xfrm>
            <a:off x="10506325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0109FCE-36DB-8FA7-5AAE-80DE2E6552B7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70647CC-F252-8453-5651-006A0162857A}"/>
              </a:ext>
            </a:extLst>
          </p:cNvPr>
          <p:cNvCxnSpPr>
            <a:cxnSpLocks/>
            <a:stCxn id="54" idx="6"/>
          </p:cNvCxnSpPr>
          <p:nvPr/>
        </p:nvCxnSpPr>
        <p:spPr>
          <a:xfrm>
            <a:off x="4576935" y="3940805"/>
            <a:ext cx="512562" cy="63322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75285093-5DE8-FB1E-F3CC-CD194E6E7187}"/>
              </a:ext>
            </a:extLst>
          </p:cNvPr>
          <p:cNvSpPr/>
          <p:nvPr/>
        </p:nvSpPr>
        <p:spPr>
          <a:xfrm>
            <a:off x="4302905" y="3819476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21B90F6-E894-77F9-69CB-8BDEB4B0A72A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DC1CF6B-43E7-F66B-C6A7-DBF5669294D4}"/>
              </a:ext>
            </a:extLst>
          </p:cNvPr>
          <p:cNvSpPr/>
          <p:nvPr/>
        </p:nvSpPr>
        <p:spPr>
          <a:xfrm>
            <a:off x="7397237" y="4959317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37424AE-D874-BF08-0642-96DFAF7E70FA}"/>
              </a:ext>
            </a:extLst>
          </p:cNvPr>
          <p:cNvSpPr/>
          <p:nvPr/>
        </p:nvSpPr>
        <p:spPr>
          <a:xfrm>
            <a:off x="9150209" y="414567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CFE61B8-1C52-95CC-D9E8-AF5AAFD4B3F4}"/>
              </a:ext>
            </a:extLst>
          </p:cNvPr>
          <p:cNvSpPr/>
          <p:nvPr/>
        </p:nvSpPr>
        <p:spPr>
          <a:xfrm>
            <a:off x="11353800" y="31453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A2C5CCF-CBCA-7FEB-4E8E-B8D3B6EA7178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E4C765D-EEC4-BFB3-BA11-471F450CC760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A280EB0-8B3B-4DFB-82BA-8B2E00395EBF}"/>
              </a:ext>
            </a:extLst>
          </p:cNvPr>
          <p:cNvSpPr/>
          <p:nvPr/>
        </p:nvSpPr>
        <p:spPr>
          <a:xfrm>
            <a:off x="5851517" y="538577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F793DF-1245-8F7D-71D9-1BD14067993D}"/>
              </a:ext>
            </a:extLst>
          </p:cNvPr>
          <p:cNvSpPr/>
          <p:nvPr/>
        </p:nvSpPr>
        <p:spPr>
          <a:xfrm>
            <a:off x="6222904" y="583610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E09FD20-C63E-ADC2-0C3E-FC10EBCB169B}"/>
              </a:ext>
            </a:extLst>
          </p:cNvPr>
          <p:cNvSpPr/>
          <p:nvPr/>
        </p:nvSpPr>
        <p:spPr>
          <a:xfrm>
            <a:off x="6375323" y="568456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E92121-EE17-DEF6-985F-BF0EEA24D054}"/>
              </a:ext>
            </a:extLst>
          </p:cNvPr>
          <p:cNvSpPr/>
          <p:nvPr/>
        </p:nvSpPr>
        <p:spPr>
          <a:xfrm>
            <a:off x="62057" y="61007"/>
            <a:ext cx="4146872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1243-1248 : 2</a:t>
            </a:r>
            <a:r>
              <a:rPr lang="fr-FR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èmes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offensives castillanes et aragonaises : Ferdinand III de Castille s’empare de Murcie, Lorca, Carthagène, Jaén et Séville ; Avec Jacques 1</a:t>
            </a:r>
            <a:r>
              <a:rPr lang="fr-FR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extension maximale de l’Aragon jusqu’à Alicante et fin de la Reconquista aragonaise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*1248 : La même année…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*Deux conquêtes majeures…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Ferdinand III de Castille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s’empare de Séville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vassal de Grenade s’empare du sud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Cadix, Algésiras et Tarifa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1248 : Son cousin Louis IX part pour la 7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Croisade en Egypte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 1</a:t>
            </a:r>
            <a:r>
              <a:rPr lang="fr-FR" sz="1600" u="sng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d’Aragon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s’empare d’Alicante</a:t>
            </a:r>
          </a:p>
          <a:p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*Bilan…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Pour l’Aragon, avec Alicante, sa Reconquista Délimitée en 1179, est terminée ; En revanche…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Pour le Portugal, reste la côte sud-ouest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Pour la Castille, la côte sud et le contrôle du détroit de Gibraltar,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 mains de son vassal de Grenade</a:t>
            </a:r>
          </a:p>
          <a:p>
            <a:pPr marL="285750" indent="-285750">
              <a:buFontTx/>
              <a:buChar char="-"/>
            </a:pP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*Portugal et Castille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Commençons par le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C4338DA-93B4-58BF-5D8B-3A10B00D7CC3}"/>
              </a:ext>
            </a:extLst>
          </p:cNvPr>
          <p:cNvCxnSpPr>
            <a:cxnSpLocks/>
          </p:cNvCxnSpPr>
          <p:nvPr/>
        </p:nvCxnSpPr>
        <p:spPr>
          <a:xfrm>
            <a:off x="1231067" y="4445098"/>
            <a:ext cx="39777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BEBB6AD8-45DE-CD55-84DA-0BDB434F302D}"/>
              </a:ext>
            </a:extLst>
          </p:cNvPr>
          <p:cNvSpPr/>
          <p:nvPr/>
        </p:nvSpPr>
        <p:spPr>
          <a:xfrm>
            <a:off x="4468260" y="4963037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132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85163" y="75116"/>
            <a:ext cx="4035980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1249 : 2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portugaise : Avec la conquête de l’Algarve par Alphonse III, fin de la Reconquista portugaise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1249 : 2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dernière offensive portugaise…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*1247-49 : Les Portugais conquièrent Faro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l’ouest de l’Algarve ;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Frontière définitive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*NB : 1255 : Après Coimbra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Lisbonne désormais mieux protégée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mieux située à l’embouchure du Tage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Deviendra la capitale définitive du Portugal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*1248-49 : Les Reconquista aragonaise et portugaise sont terminées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*Reste la Castille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fin complexe…</a:t>
            </a:r>
          </a:p>
        </p:txBody>
      </p:sp>
      <p:pic>
        <p:nvPicPr>
          <p:cNvPr id="123" name="Image 12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DFC3F0E-545B-C648-A9B9-A2B3BAD2B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62" y="106373"/>
            <a:ext cx="7788094" cy="58410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BF3AC91-B20E-6C74-8B4D-B25639B61FFB}"/>
              </a:ext>
            </a:extLst>
          </p:cNvPr>
          <p:cNvSpPr/>
          <p:nvPr/>
        </p:nvSpPr>
        <p:spPr>
          <a:xfrm>
            <a:off x="6096000" y="4807106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847076B-6940-9C1F-E1BF-6794687FB2E4}"/>
              </a:ext>
            </a:extLst>
          </p:cNvPr>
          <p:cNvSpPr/>
          <p:nvPr/>
        </p:nvSpPr>
        <p:spPr>
          <a:xfrm>
            <a:off x="7509229" y="410395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4015C39-800D-F277-DC2C-95472E22F49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385635" y="3169220"/>
            <a:ext cx="195098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91F6A60-8706-466D-8222-0FCF44AE6DD1}"/>
              </a:ext>
            </a:extLst>
          </p:cNvPr>
          <p:cNvSpPr/>
          <p:nvPr/>
        </p:nvSpPr>
        <p:spPr>
          <a:xfrm>
            <a:off x="4208162" y="5578111"/>
            <a:ext cx="13086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1247-1249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4BE46F8-5453-6D8E-1C0F-75361FE1D8B0}"/>
              </a:ext>
            </a:extLst>
          </p:cNvPr>
          <p:cNvSpPr/>
          <p:nvPr/>
        </p:nvSpPr>
        <p:spPr>
          <a:xfrm>
            <a:off x="6227095" y="342900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2E297DE-2C62-8180-D0EE-EB6107BFDA94}"/>
              </a:ext>
            </a:extLst>
          </p:cNvPr>
          <p:cNvSpPr/>
          <p:nvPr/>
        </p:nvSpPr>
        <p:spPr>
          <a:xfrm>
            <a:off x="5814051" y="398393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EF5EF97-9B1E-70A6-92A0-70A6B619038F}"/>
              </a:ext>
            </a:extLst>
          </p:cNvPr>
          <p:cNvSpPr/>
          <p:nvPr/>
        </p:nvSpPr>
        <p:spPr>
          <a:xfrm>
            <a:off x="6856412" y="4506073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AFAD096-7F02-FC5A-4200-40D37A4A16CF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6370103" y="3169220"/>
            <a:ext cx="914410" cy="3414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0A84400-F9D9-2236-D581-AA07625DBD4C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6349160" y="3568380"/>
            <a:ext cx="537576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E2CFC07-4868-C939-F335-54BFA68C3DC2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5957059" y="3801425"/>
            <a:ext cx="498899" cy="2641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10E9AA39-ECB1-4129-4286-93D702CDADDE}"/>
              </a:ext>
            </a:extLst>
          </p:cNvPr>
          <p:cNvSpPr/>
          <p:nvPr/>
        </p:nvSpPr>
        <p:spPr>
          <a:xfrm>
            <a:off x="8875723" y="43959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11BC8A55-A2A1-1200-AE2A-A3C1D07F7CB5}"/>
              </a:ext>
            </a:extLst>
          </p:cNvPr>
          <p:cNvSpPr/>
          <p:nvPr/>
        </p:nvSpPr>
        <p:spPr>
          <a:xfrm>
            <a:off x="8945509" y="46820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C517A3EF-78EE-E706-648F-B044A4CFD13D}"/>
              </a:ext>
            </a:extLst>
          </p:cNvPr>
          <p:cNvCxnSpPr>
            <a:cxnSpLocks/>
            <a:stCxn id="10" idx="5"/>
            <a:endCxn id="104" idx="2"/>
          </p:cNvCxnSpPr>
          <p:nvPr/>
        </p:nvCxnSpPr>
        <p:spPr>
          <a:xfrm>
            <a:off x="7631294" y="4243330"/>
            <a:ext cx="1244429" cy="234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33CA9994-934C-AA05-E75C-1FADB8D1FC27}"/>
              </a:ext>
            </a:extLst>
          </p:cNvPr>
          <p:cNvCxnSpPr>
            <a:cxnSpLocks/>
            <a:endCxn id="105" idx="2"/>
          </p:cNvCxnSpPr>
          <p:nvPr/>
        </p:nvCxnSpPr>
        <p:spPr>
          <a:xfrm>
            <a:off x="8330568" y="4360488"/>
            <a:ext cx="614941" cy="4032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694412D3-9ECA-F1E8-A0AD-EC70B7F08469}"/>
              </a:ext>
            </a:extLst>
          </p:cNvPr>
          <p:cNvCxnSpPr>
            <a:cxnSpLocks/>
            <a:stCxn id="23" idx="3"/>
            <a:endCxn id="2" idx="7"/>
          </p:cNvCxnSpPr>
          <p:nvPr/>
        </p:nvCxnSpPr>
        <p:spPr>
          <a:xfrm flipH="1">
            <a:off x="6329899" y="4645453"/>
            <a:ext cx="547456" cy="1971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13B6840F-39B1-B489-99BA-9D0E0282CB57}"/>
              </a:ext>
            </a:extLst>
          </p:cNvPr>
          <p:cNvSpPr/>
          <p:nvPr/>
        </p:nvSpPr>
        <p:spPr>
          <a:xfrm>
            <a:off x="7380179" y="4576856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E85B65B0-2499-359E-F59A-1D2C7F645012}"/>
              </a:ext>
            </a:extLst>
          </p:cNvPr>
          <p:cNvCxnSpPr>
            <a:cxnSpLocks/>
            <a:endCxn id="109" idx="2"/>
          </p:cNvCxnSpPr>
          <p:nvPr/>
        </p:nvCxnSpPr>
        <p:spPr>
          <a:xfrm>
            <a:off x="7017769" y="4595138"/>
            <a:ext cx="362410" cy="633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3D87EEA-9FAC-90C6-9B09-DFAA2827803B}"/>
              </a:ext>
            </a:extLst>
          </p:cNvPr>
          <p:cNvCxnSpPr>
            <a:cxnSpLocks/>
          </p:cNvCxnSpPr>
          <p:nvPr/>
        </p:nvCxnSpPr>
        <p:spPr>
          <a:xfrm>
            <a:off x="8469016" y="1589314"/>
            <a:ext cx="0" cy="6422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B8E11A4-7028-8948-40D8-734D59730F36}"/>
              </a:ext>
            </a:extLst>
          </p:cNvPr>
          <p:cNvCxnSpPr>
            <a:cxnSpLocks/>
          </p:cNvCxnSpPr>
          <p:nvPr/>
        </p:nvCxnSpPr>
        <p:spPr>
          <a:xfrm>
            <a:off x="8469016" y="2231571"/>
            <a:ext cx="541539" cy="12790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2373635-8714-2E49-4E94-AF902D915893}"/>
              </a:ext>
            </a:extLst>
          </p:cNvPr>
          <p:cNvCxnSpPr>
            <a:cxnSpLocks/>
          </p:cNvCxnSpPr>
          <p:nvPr/>
        </p:nvCxnSpPr>
        <p:spPr>
          <a:xfrm flipH="1">
            <a:off x="8978200" y="3510647"/>
            <a:ext cx="32355" cy="756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604399B-ACB7-2899-1275-3ABB5D030623}"/>
              </a:ext>
            </a:extLst>
          </p:cNvPr>
          <p:cNvCxnSpPr>
            <a:cxnSpLocks/>
          </p:cNvCxnSpPr>
          <p:nvPr/>
        </p:nvCxnSpPr>
        <p:spPr>
          <a:xfrm>
            <a:off x="8978200" y="4266999"/>
            <a:ext cx="215412" cy="3594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2B30669-0BB9-C2D3-67DF-963938FD5DBF}"/>
              </a:ext>
            </a:extLst>
          </p:cNvPr>
          <p:cNvSpPr/>
          <p:nvPr/>
        </p:nvSpPr>
        <p:spPr>
          <a:xfrm>
            <a:off x="9215720" y="4164605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40388D4-FEC5-104E-AD77-2451ECB90CDD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870287F-08C8-5316-339E-5F1B1255D75E}"/>
              </a:ext>
            </a:extLst>
          </p:cNvPr>
          <p:cNvSpPr/>
          <p:nvPr/>
        </p:nvSpPr>
        <p:spPr>
          <a:xfrm>
            <a:off x="9165159" y="3347353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EAEA409-0A94-13E6-809B-7EE4104D4690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70B50B4-0196-32AF-32A7-0C7B245E95E8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CBAEF20-C972-9A6B-EEA5-6D5F6DDE672A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65C6F06-7DBC-9FE1-4E3B-F37EF89BF216}"/>
              </a:ext>
            </a:extLst>
          </p:cNvPr>
          <p:cNvSpPr/>
          <p:nvPr/>
        </p:nvSpPr>
        <p:spPr>
          <a:xfrm>
            <a:off x="10564925" y="194136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270BB4A-0BF4-0F73-8F9E-C9B56AE21833}"/>
              </a:ext>
            </a:extLst>
          </p:cNvPr>
          <p:cNvCxnSpPr>
            <a:cxnSpLocks/>
          </p:cNvCxnSpPr>
          <p:nvPr/>
        </p:nvCxnSpPr>
        <p:spPr>
          <a:xfrm>
            <a:off x="4551921" y="3883072"/>
            <a:ext cx="537576" cy="121055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D0E5DC9A-710A-E45C-951F-E7FCF564C959}"/>
              </a:ext>
            </a:extLst>
          </p:cNvPr>
          <p:cNvSpPr/>
          <p:nvPr/>
        </p:nvSpPr>
        <p:spPr>
          <a:xfrm>
            <a:off x="5217734" y="4979790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C77209A9-207A-4CFB-03B8-9A1D3BDD6A60}"/>
              </a:ext>
            </a:extLst>
          </p:cNvPr>
          <p:cNvCxnSpPr>
            <a:cxnSpLocks/>
          </p:cNvCxnSpPr>
          <p:nvPr/>
        </p:nvCxnSpPr>
        <p:spPr>
          <a:xfrm>
            <a:off x="5140058" y="4143507"/>
            <a:ext cx="172626" cy="836283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334081D-4144-F733-64BC-978EFF86FDC3}"/>
              </a:ext>
            </a:extLst>
          </p:cNvPr>
          <p:cNvCxnSpPr>
            <a:cxnSpLocks/>
          </p:cNvCxnSpPr>
          <p:nvPr/>
        </p:nvCxnSpPr>
        <p:spPr>
          <a:xfrm>
            <a:off x="4829652" y="4836895"/>
            <a:ext cx="233675" cy="257059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B467B3AD-F7A1-DAED-1313-33CFF0AA64DF}"/>
              </a:ext>
            </a:extLst>
          </p:cNvPr>
          <p:cNvCxnSpPr>
            <a:cxnSpLocks/>
          </p:cNvCxnSpPr>
          <p:nvPr/>
        </p:nvCxnSpPr>
        <p:spPr>
          <a:xfrm flipH="1">
            <a:off x="4829652" y="4119593"/>
            <a:ext cx="259845" cy="601836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75D1D65B-B1A5-60C9-4CD3-CD50413021FD}"/>
              </a:ext>
            </a:extLst>
          </p:cNvPr>
          <p:cNvSpPr/>
          <p:nvPr/>
        </p:nvSpPr>
        <p:spPr>
          <a:xfrm>
            <a:off x="5068554" y="398021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0503318-F0B6-0378-4A52-46989CC98E26}"/>
              </a:ext>
            </a:extLst>
          </p:cNvPr>
          <p:cNvCxnSpPr>
            <a:cxnSpLocks/>
          </p:cNvCxnSpPr>
          <p:nvPr/>
        </p:nvCxnSpPr>
        <p:spPr>
          <a:xfrm flipH="1">
            <a:off x="4539764" y="4836895"/>
            <a:ext cx="188766" cy="254833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63860268-DABF-5B18-1D92-E1D2328F60A7}"/>
              </a:ext>
            </a:extLst>
          </p:cNvPr>
          <p:cNvSpPr/>
          <p:nvPr/>
        </p:nvSpPr>
        <p:spPr>
          <a:xfrm>
            <a:off x="4707587" y="4697515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38AB276B-6C46-E4E4-4296-8A74822BF221}"/>
              </a:ext>
            </a:extLst>
          </p:cNvPr>
          <p:cNvSpPr/>
          <p:nvPr/>
        </p:nvSpPr>
        <p:spPr>
          <a:xfrm>
            <a:off x="4468260" y="4963037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B59D076-B9C1-D157-5096-0C09289DC265}"/>
              </a:ext>
            </a:extLst>
          </p:cNvPr>
          <p:cNvSpPr/>
          <p:nvPr/>
        </p:nvSpPr>
        <p:spPr>
          <a:xfrm>
            <a:off x="8187560" y="5273948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7A5E9BD-54BA-1E62-7055-3F02E73DB58B}"/>
              </a:ext>
            </a:extLst>
          </p:cNvPr>
          <p:cNvSpPr/>
          <p:nvPr/>
        </p:nvSpPr>
        <p:spPr>
          <a:xfrm>
            <a:off x="7055966" y="5343809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D1BB6CAA-3F7C-C7DE-0D2D-C2E098C11C9A}"/>
              </a:ext>
            </a:extLst>
          </p:cNvPr>
          <p:cNvSpPr/>
          <p:nvPr/>
        </p:nvSpPr>
        <p:spPr>
          <a:xfrm>
            <a:off x="6299212" y="5791283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9A81FC9-95CB-B330-80F9-0D229EDC9BDA}"/>
              </a:ext>
            </a:extLst>
          </p:cNvPr>
          <p:cNvSpPr/>
          <p:nvPr/>
        </p:nvSpPr>
        <p:spPr>
          <a:xfrm>
            <a:off x="6442220" y="5709636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55EC7DF-9549-28A6-1BD8-9D122692A98D}"/>
              </a:ext>
            </a:extLst>
          </p:cNvPr>
          <p:cNvSpPr/>
          <p:nvPr/>
        </p:nvSpPr>
        <p:spPr>
          <a:xfrm>
            <a:off x="5967945" y="5425456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4A161B5D-B4CB-4ECD-7ECE-60ADCE692346}"/>
              </a:ext>
            </a:extLst>
          </p:cNvPr>
          <p:cNvSpPr/>
          <p:nvPr/>
        </p:nvSpPr>
        <p:spPr>
          <a:xfrm>
            <a:off x="8348445" y="4763746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D7BE58F-39A9-FC4A-A23A-23E6159A0617}"/>
              </a:ext>
            </a:extLst>
          </p:cNvPr>
          <p:cNvSpPr/>
          <p:nvPr/>
        </p:nvSpPr>
        <p:spPr>
          <a:xfrm>
            <a:off x="10506325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7EC68A7-DCB6-BE8E-AFBB-AFF47B8C5C56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3122E96-76F4-977C-D101-DFDC3A64C04B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39AE53D-3A21-5ED7-16F8-C432283E9A53}"/>
              </a:ext>
            </a:extLst>
          </p:cNvPr>
          <p:cNvSpPr/>
          <p:nvPr/>
        </p:nvSpPr>
        <p:spPr>
          <a:xfrm>
            <a:off x="8340503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15C5BB7-8F43-B5F3-5A21-15F5BBC155AB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929AF00-BFF0-8CF1-E3B5-B81BFC6BA88B}"/>
              </a:ext>
            </a:extLst>
          </p:cNvPr>
          <p:cNvSpPr/>
          <p:nvPr/>
        </p:nvSpPr>
        <p:spPr>
          <a:xfrm>
            <a:off x="7397237" y="4959317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EDC8A7A-16E1-116C-74CB-F56D9E79F7DE}"/>
              </a:ext>
            </a:extLst>
          </p:cNvPr>
          <p:cNvSpPr/>
          <p:nvPr/>
        </p:nvSpPr>
        <p:spPr>
          <a:xfrm>
            <a:off x="4988264" y="5031291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8D038B-0ED0-6F94-9302-B2DD7C1F2F63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8837B5-AAC9-CF11-B4DF-D371D27D13DA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B205A78-C451-657A-E3D0-ED05CBEF9673}"/>
              </a:ext>
            </a:extLst>
          </p:cNvPr>
          <p:cNvSpPr/>
          <p:nvPr/>
        </p:nvSpPr>
        <p:spPr>
          <a:xfrm>
            <a:off x="4299172" y="3687400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9A709EA-87AC-85CB-F43E-C9A94A64D395}"/>
              </a:ext>
            </a:extLst>
          </p:cNvPr>
          <p:cNvSpPr/>
          <p:nvPr/>
        </p:nvSpPr>
        <p:spPr>
          <a:xfrm>
            <a:off x="4871096" y="274689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9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2280A-141C-4BB5-D04E-896D21DBE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A0A810-60C7-EE93-9D76-6848593453FA}"/>
              </a:ext>
            </a:extLst>
          </p:cNvPr>
          <p:cNvSpPr/>
          <p:nvPr/>
        </p:nvSpPr>
        <p:spPr>
          <a:xfrm>
            <a:off x="109182" y="136523"/>
            <a:ext cx="6283667" cy="3739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*VIIIe-XIe siècles, la Reconquista fut d’abord lente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nord, des royaumes chrétiens pauvres et désunis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au sud, au puissant califat musulman de Cordoue</a:t>
            </a:r>
          </a:p>
          <a:p>
            <a:r>
              <a:rPr lang="fr-FR" sz="1600" dirty="0"/>
              <a:t>NB : 978-1002 : Apogée sous le </a:t>
            </a:r>
            <a:r>
              <a:rPr lang="fr-FR" sz="1600" i="1" dirty="0"/>
              <a:t>hadjib</a:t>
            </a:r>
            <a:r>
              <a:rPr lang="fr-FR" sz="1600" dirty="0"/>
              <a:t> Al-</a:t>
            </a:r>
            <a:r>
              <a:rPr lang="fr-FR" sz="1600" dirty="0" err="1"/>
              <a:t>Manzor</a:t>
            </a:r>
            <a:r>
              <a:rPr lang="fr-FR" sz="1600" dirty="0"/>
              <a:t> ; 997 : Saint-Jacques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à partir des XIe-XIIe siècles, le califat de Cordoue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Disparaissant et se morcelant en de nombreux taïfas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royaumes chrétiens en profitent…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Attaques, butins puis paiements de tributs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Puis…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- 1085-1118-47 : Prises de Tolède, Saragosse et Lisbonne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Tage et Ebre sont atteints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tout le nord de l’Espagne est reconquis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*Cependant…</a:t>
            </a:r>
          </a:p>
        </p:txBody>
      </p:sp>
      <p:pic>
        <p:nvPicPr>
          <p:cNvPr id="7" name="Image 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6941099-0C30-0F05-AF10-F2E967461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11" y="167583"/>
            <a:ext cx="2084329" cy="1563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BB772385-E709-1D20-35B4-EE88BBE82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85" y="690097"/>
            <a:ext cx="2084330" cy="15632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93C2F1F-CEFD-2C43-B36F-F5B02EC6F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38" y="1208314"/>
            <a:ext cx="2356353" cy="17672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1724E9D-BF53-2FAE-B6CF-D6762B3C5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29" y="3132413"/>
            <a:ext cx="4744005" cy="3558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AAA2B5-AB00-DDF1-996D-A7B0AF04AC2C}"/>
              </a:ext>
            </a:extLst>
          </p:cNvPr>
          <p:cNvSpPr/>
          <p:nvPr/>
        </p:nvSpPr>
        <p:spPr>
          <a:xfrm>
            <a:off x="10328526" y="746519"/>
            <a:ext cx="11963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1085-1116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B99289-EDB6-3938-8400-260F17DE708E}"/>
              </a:ext>
            </a:extLst>
          </p:cNvPr>
          <p:cNvSpPr/>
          <p:nvPr/>
        </p:nvSpPr>
        <p:spPr>
          <a:xfrm>
            <a:off x="8792525" y="245430"/>
            <a:ext cx="725655" cy="36625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929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5BECCA-9222-497A-1DF7-7660C4BDD5A8}"/>
              </a:ext>
            </a:extLst>
          </p:cNvPr>
          <p:cNvSpPr/>
          <p:nvPr/>
        </p:nvSpPr>
        <p:spPr>
          <a:xfrm>
            <a:off x="6849362" y="1818107"/>
            <a:ext cx="725655" cy="36625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814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5DC39F1-9C4E-0035-EC79-EC0E3CAD5007}"/>
              </a:ext>
            </a:extLst>
          </p:cNvPr>
          <p:cNvSpPr/>
          <p:nvPr/>
        </p:nvSpPr>
        <p:spPr>
          <a:xfrm>
            <a:off x="9720138" y="3517606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7DBD2BD-9CA6-15C5-D855-E317400DE9B4}"/>
              </a:ext>
            </a:extLst>
          </p:cNvPr>
          <p:cNvCxnSpPr>
            <a:cxnSpLocks/>
          </p:cNvCxnSpPr>
          <p:nvPr/>
        </p:nvCxnSpPr>
        <p:spPr>
          <a:xfrm flipV="1">
            <a:off x="10217185" y="4275229"/>
            <a:ext cx="1033319" cy="10193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5A0AFC5-6AB9-CED7-389D-2957B0217518}"/>
              </a:ext>
            </a:extLst>
          </p:cNvPr>
          <p:cNvCxnSpPr>
            <a:cxnSpLocks/>
          </p:cNvCxnSpPr>
          <p:nvPr/>
        </p:nvCxnSpPr>
        <p:spPr>
          <a:xfrm flipV="1">
            <a:off x="11321135" y="3314316"/>
            <a:ext cx="710171" cy="966425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C5E2838A-5E42-3D1C-0177-81E14AB78933}"/>
              </a:ext>
            </a:extLst>
          </p:cNvPr>
          <p:cNvSpPr/>
          <p:nvPr/>
        </p:nvSpPr>
        <p:spPr>
          <a:xfrm>
            <a:off x="11113489" y="415390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F2BCF96-E4A9-61C1-9427-EAF82902629E}"/>
              </a:ext>
            </a:extLst>
          </p:cNvPr>
          <p:cNvSpPr/>
          <p:nvPr/>
        </p:nvSpPr>
        <p:spPr>
          <a:xfrm>
            <a:off x="11883403" y="31863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B54500C-480D-1232-525F-5F02B08B0E91}"/>
              </a:ext>
            </a:extLst>
          </p:cNvPr>
          <p:cNvSpPr/>
          <p:nvPr/>
        </p:nvSpPr>
        <p:spPr>
          <a:xfrm>
            <a:off x="10003708" y="4181878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6CF73A-FF2D-B5DC-285B-C4D4B91117EF}"/>
              </a:ext>
            </a:extLst>
          </p:cNvPr>
          <p:cNvSpPr/>
          <p:nvPr/>
        </p:nvSpPr>
        <p:spPr>
          <a:xfrm>
            <a:off x="7273536" y="2684664"/>
            <a:ext cx="11963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1118-1148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C55D959-039B-B9A7-002E-2E63E1CD4801}"/>
              </a:ext>
            </a:extLst>
          </p:cNvPr>
          <p:cNvSpPr/>
          <p:nvPr/>
        </p:nvSpPr>
        <p:spPr>
          <a:xfrm>
            <a:off x="7563676" y="4572448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4FDB472-5A1D-349C-C780-880AB4027F14}"/>
              </a:ext>
            </a:extLst>
          </p:cNvPr>
          <p:cNvSpPr/>
          <p:nvPr/>
        </p:nvSpPr>
        <p:spPr>
          <a:xfrm>
            <a:off x="7295529" y="5260560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C966906-92E4-857D-357B-D2C05D142526}"/>
              </a:ext>
            </a:extLst>
          </p:cNvPr>
          <p:cNvSpPr/>
          <p:nvPr/>
        </p:nvSpPr>
        <p:spPr>
          <a:xfrm>
            <a:off x="8941876" y="4716130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2511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D81F2-E0D2-390D-EF3B-25D2B232A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EC3322-E50E-6A2C-C8F0-801DD02D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4D411E-C757-79DD-2380-DB04C404BC02}"/>
              </a:ext>
            </a:extLst>
          </p:cNvPr>
          <p:cNvSpPr/>
          <p:nvPr/>
        </p:nvSpPr>
        <p:spPr>
          <a:xfrm>
            <a:off x="85163" y="75116"/>
            <a:ext cx="4024076" cy="5001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1260-1262 : 3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castillane : La Castille-Leon d’Alphonse X conquiert Huelva et Cadix sur la côte atlantique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1260-1262 : 3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offensive castillane…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*1262 : Sur la côte atlantique…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Castillans d’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Alphonse X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(1252) s’emparent de Huelva et de Cadix prise à Grenade</a:t>
            </a:r>
          </a:p>
          <a:p>
            <a:endParaRPr lang="fr-FR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1260 : Et brièvement de Salé au Maroc</a:t>
            </a: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Près de Rabat, à 250 km de Tarifa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*L’accès ouest du détroit étant conquis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*Objectif : L’accès est, méditerranéen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Encore aux mains de Grenade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 pacte de Jaén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(1246) est rompu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Grenade se rapproche du Maroc…</a:t>
            </a:r>
          </a:p>
        </p:txBody>
      </p:sp>
      <p:pic>
        <p:nvPicPr>
          <p:cNvPr id="123" name="Image 12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06F536C-11F4-3027-45E6-B44EF4EEA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62" y="106373"/>
            <a:ext cx="7788094" cy="58410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3124ADE-CB55-9E8F-6FCE-47063BB8276E}"/>
              </a:ext>
            </a:extLst>
          </p:cNvPr>
          <p:cNvSpPr/>
          <p:nvPr/>
        </p:nvSpPr>
        <p:spPr>
          <a:xfrm>
            <a:off x="6096000" y="4807106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B1F5CF3-9ED8-3AD8-744E-34A6A1A0117A}"/>
              </a:ext>
            </a:extLst>
          </p:cNvPr>
          <p:cNvSpPr/>
          <p:nvPr/>
        </p:nvSpPr>
        <p:spPr>
          <a:xfrm>
            <a:off x="7509229" y="410395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DE0C722-2A9E-D43F-8A04-4201F532E1FA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385635" y="3169220"/>
            <a:ext cx="195098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D779B90B-ACA3-3FEE-39BF-D86EFC9AB1F6}"/>
              </a:ext>
            </a:extLst>
          </p:cNvPr>
          <p:cNvSpPr/>
          <p:nvPr/>
        </p:nvSpPr>
        <p:spPr>
          <a:xfrm>
            <a:off x="6227095" y="342900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32D0CC-BEB0-BFD8-6592-2FFDF3BB404B}"/>
              </a:ext>
            </a:extLst>
          </p:cNvPr>
          <p:cNvSpPr/>
          <p:nvPr/>
        </p:nvSpPr>
        <p:spPr>
          <a:xfrm>
            <a:off x="5814051" y="398393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897B3C-C9DF-D241-E45F-113A3ACC25AA}"/>
              </a:ext>
            </a:extLst>
          </p:cNvPr>
          <p:cNvSpPr/>
          <p:nvPr/>
        </p:nvSpPr>
        <p:spPr>
          <a:xfrm>
            <a:off x="6856412" y="4506073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9AD7D18-0ADC-65C5-3C1B-A361630D218E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6370103" y="3169220"/>
            <a:ext cx="914410" cy="3414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E8491D2-BD0F-3A66-B337-19F2C6971385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6349160" y="3568380"/>
            <a:ext cx="537576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6E34FD0-DC8E-3120-82A7-3C6B25DC7507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5957059" y="3801425"/>
            <a:ext cx="498899" cy="2641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717AB40-2796-A800-BDF3-0E6A4EE3CDEB}"/>
              </a:ext>
            </a:extLst>
          </p:cNvPr>
          <p:cNvCxnSpPr>
            <a:cxnSpLocks/>
            <a:stCxn id="10" idx="5"/>
          </p:cNvCxnSpPr>
          <p:nvPr/>
        </p:nvCxnSpPr>
        <p:spPr>
          <a:xfrm>
            <a:off x="7631294" y="4243330"/>
            <a:ext cx="1244429" cy="234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7F962716-FD9D-29BA-D5CF-F0E7F73F2DD1}"/>
              </a:ext>
            </a:extLst>
          </p:cNvPr>
          <p:cNvCxnSpPr>
            <a:cxnSpLocks/>
          </p:cNvCxnSpPr>
          <p:nvPr/>
        </p:nvCxnSpPr>
        <p:spPr>
          <a:xfrm>
            <a:off x="8330568" y="4360488"/>
            <a:ext cx="614941" cy="4032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FEFF07F8-CF45-939A-F7AD-CFC3778EFFA6}"/>
              </a:ext>
            </a:extLst>
          </p:cNvPr>
          <p:cNvCxnSpPr>
            <a:cxnSpLocks/>
            <a:stCxn id="23" idx="3"/>
            <a:endCxn id="2" idx="7"/>
          </p:cNvCxnSpPr>
          <p:nvPr/>
        </p:nvCxnSpPr>
        <p:spPr>
          <a:xfrm flipH="1">
            <a:off x="6329899" y="4645453"/>
            <a:ext cx="547456" cy="1971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3150E787-F3F3-B98D-18CA-BF54F19E518A}"/>
              </a:ext>
            </a:extLst>
          </p:cNvPr>
          <p:cNvSpPr/>
          <p:nvPr/>
        </p:nvSpPr>
        <p:spPr>
          <a:xfrm>
            <a:off x="7380179" y="4576856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BC89A6F9-71C4-EB66-483C-8E18CCC530AF}"/>
              </a:ext>
            </a:extLst>
          </p:cNvPr>
          <p:cNvCxnSpPr>
            <a:cxnSpLocks/>
            <a:endCxn id="109" idx="2"/>
          </p:cNvCxnSpPr>
          <p:nvPr/>
        </p:nvCxnSpPr>
        <p:spPr>
          <a:xfrm>
            <a:off x="7017769" y="4595138"/>
            <a:ext cx="362410" cy="633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FDB42324-7E23-AFFF-93C3-53930FE8E045}"/>
              </a:ext>
            </a:extLst>
          </p:cNvPr>
          <p:cNvCxnSpPr>
            <a:cxnSpLocks/>
            <a:stCxn id="2" idx="4"/>
            <a:endCxn id="28" idx="0"/>
          </p:cNvCxnSpPr>
          <p:nvPr/>
        </p:nvCxnSpPr>
        <p:spPr>
          <a:xfrm flipH="1">
            <a:off x="5988532" y="5049763"/>
            <a:ext cx="244483" cy="33601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24938D09-5590-EAD9-2D7A-DB6C4CA12371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45888" y="4928435"/>
            <a:ext cx="350112" cy="5135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DD3F620-D826-5622-4F31-880FE4DCC7F0}"/>
              </a:ext>
            </a:extLst>
          </p:cNvPr>
          <p:cNvSpPr/>
          <p:nvPr/>
        </p:nvSpPr>
        <p:spPr>
          <a:xfrm>
            <a:off x="4171464" y="5578111"/>
            <a:ext cx="129316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1260-1262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67343D4-45D1-B10D-8C09-00BCA1B9DCEC}"/>
              </a:ext>
            </a:extLst>
          </p:cNvPr>
          <p:cNvSpPr/>
          <p:nvPr/>
        </p:nvSpPr>
        <p:spPr>
          <a:xfrm>
            <a:off x="8875723" y="43959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8711450-72A2-9D1A-C953-9C60DB58C6C7}"/>
              </a:ext>
            </a:extLst>
          </p:cNvPr>
          <p:cNvSpPr/>
          <p:nvPr/>
        </p:nvSpPr>
        <p:spPr>
          <a:xfrm>
            <a:off x="8945509" y="46820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92815AF-6669-014B-D5FB-EE1DA49F7D3E}"/>
              </a:ext>
            </a:extLst>
          </p:cNvPr>
          <p:cNvCxnSpPr>
            <a:cxnSpLocks/>
          </p:cNvCxnSpPr>
          <p:nvPr/>
        </p:nvCxnSpPr>
        <p:spPr>
          <a:xfrm>
            <a:off x="8469016" y="2231571"/>
            <a:ext cx="541539" cy="12790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B6DCB684-183D-E9D5-0883-626790B189B1}"/>
              </a:ext>
            </a:extLst>
          </p:cNvPr>
          <p:cNvCxnSpPr>
            <a:cxnSpLocks/>
          </p:cNvCxnSpPr>
          <p:nvPr/>
        </p:nvCxnSpPr>
        <p:spPr>
          <a:xfrm flipH="1">
            <a:off x="8978200" y="3510647"/>
            <a:ext cx="32355" cy="756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C693865A-992B-32E3-2F95-C827035DDD7E}"/>
              </a:ext>
            </a:extLst>
          </p:cNvPr>
          <p:cNvCxnSpPr>
            <a:cxnSpLocks/>
          </p:cNvCxnSpPr>
          <p:nvPr/>
        </p:nvCxnSpPr>
        <p:spPr>
          <a:xfrm>
            <a:off x="8978200" y="4266999"/>
            <a:ext cx="215412" cy="3594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5765E71-9C34-BA21-EBF5-0C075F30E4CA}"/>
              </a:ext>
            </a:extLst>
          </p:cNvPr>
          <p:cNvSpPr/>
          <p:nvPr/>
        </p:nvSpPr>
        <p:spPr>
          <a:xfrm>
            <a:off x="7950175" y="5823144"/>
            <a:ext cx="408277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*NB : 1257-73 : Alphonse X, petit-fils de l’empereur Philippe Hohenstaufen de Souabe (1198-1208) sera élu roi des </a:t>
            </a:r>
            <a:r>
              <a:rPr lang="fr-FR" sz="1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Romains</a:t>
            </a:r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presque empereur</a:t>
            </a:r>
          </a:p>
          <a:p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ne mettra jamais les pieds en Allemagne !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A6C81F9-1C5E-D94E-62D6-255CEA03399E}"/>
              </a:ext>
            </a:extLst>
          </p:cNvPr>
          <p:cNvSpPr/>
          <p:nvPr/>
        </p:nvSpPr>
        <p:spPr>
          <a:xfrm>
            <a:off x="5217734" y="4979790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C99109D-18B4-6F72-DF21-BEDD0B5978D1}"/>
              </a:ext>
            </a:extLst>
          </p:cNvPr>
          <p:cNvSpPr/>
          <p:nvPr/>
        </p:nvSpPr>
        <p:spPr>
          <a:xfrm>
            <a:off x="5042384" y="5070040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8593218-583A-210B-C07F-96DFA4B4A2D1}"/>
              </a:ext>
            </a:extLst>
          </p:cNvPr>
          <p:cNvSpPr/>
          <p:nvPr/>
        </p:nvSpPr>
        <p:spPr>
          <a:xfrm>
            <a:off x="5068554" y="398021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3673CF8-C1C7-2544-3A7F-515A368EB236}"/>
              </a:ext>
            </a:extLst>
          </p:cNvPr>
          <p:cNvSpPr/>
          <p:nvPr/>
        </p:nvSpPr>
        <p:spPr>
          <a:xfrm>
            <a:off x="4707587" y="4697515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6815480-A88E-BCB8-5275-A225B83CC979}"/>
              </a:ext>
            </a:extLst>
          </p:cNvPr>
          <p:cNvSpPr/>
          <p:nvPr/>
        </p:nvSpPr>
        <p:spPr>
          <a:xfrm>
            <a:off x="4468260" y="4963037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03E33DE-8B4F-EBAA-69C0-C947999D4ABD}"/>
              </a:ext>
            </a:extLst>
          </p:cNvPr>
          <p:cNvSpPr/>
          <p:nvPr/>
        </p:nvSpPr>
        <p:spPr>
          <a:xfrm>
            <a:off x="9215720" y="4164605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7A6B2CF9-2538-8793-7B5E-EBC76188F065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8072A14-B054-EEDC-B122-4986EDBF2AE6}"/>
              </a:ext>
            </a:extLst>
          </p:cNvPr>
          <p:cNvSpPr/>
          <p:nvPr/>
        </p:nvSpPr>
        <p:spPr>
          <a:xfrm>
            <a:off x="9165159" y="3347353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E0D2A57F-75FA-5634-EE02-9BC1A67D2358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22002BC-6376-9CA4-67DC-F54A6B3B761C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2678EB9-3189-9E96-785D-2F4E12AD27C2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9111FF4-49B2-81E0-0F5D-33C2AC1CBD86}"/>
              </a:ext>
            </a:extLst>
          </p:cNvPr>
          <p:cNvSpPr/>
          <p:nvPr/>
        </p:nvSpPr>
        <p:spPr>
          <a:xfrm>
            <a:off x="8348445" y="4763746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6069376E-E47A-46D7-8F09-9C99BEC765AA}"/>
              </a:ext>
            </a:extLst>
          </p:cNvPr>
          <p:cNvSpPr/>
          <p:nvPr/>
        </p:nvSpPr>
        <p:spPr>
          <a:xfrm>
            <a:off x="8187560" y="5273948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AD067CF-9ABD-CFB4-D059-CD840942576C}"/>
              </a:ext>
            </a:extLst>
          </p:cNvPr>
          <p:cNvSpPr/>
          <p:nvPr/>
        </p:nvSpPr>
        <p:spPr>
          <a:xfrm>
            <a:off x="7055966" y="5343809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28D4669A-8F44-8ADD-5A28-D4B60BBA0703}"/>
              </a:ext>
            </a:extLst>
          </p:cNvPr>
          <p:cNvSpPr/>
          <p:nvPr/>
        </p:nvSpPr>
        <p:spPr>
          <a:xfrm>
            <a:off x="6299212" y="5791283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5899022-411D-3F6E-D9D7-A7A7D103F627}"/>
              </a:ext>
            </a:extLst>
          </p:cNvPr>
          <p:cNvSpPr/>
          <p:nvPr/>
        </p:nvSpPr>
        <p:spPr>
          <a:xfrm>
            <a:off x="6442220" y="5709636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A8D1EB-FD95-38E5-AA4C-54D9128D1CCE}"/>
              </a:ext>
            </a:extLst>
          </p:cNvPr>
          <p:cNvSpPr/>
          <p:nvPr/>
        </p:nvSpPr>
        <p:spPr>
          <a:xfrm>
            <a:off x="4299172" y="3687400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BA9226-9ACE-0CC0-7483-13BB31A7500F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2246DD0-55D4-39AE-908C-B71956400331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F37571A-F044-A971-0C70-A1B7778D6887}"/>
              </a:ext>
            </a:extLst>
          </p:cNvPr>
          <p:cNvSpPr/>
          <p:nvPr/>
        </p:nvSpPr>
        <p:spPr>
          <a:xfrm>
            <a:off x="8340503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C22A965-B952-2345-308D-57D108A7A0CE}"/>
              </a:ext>
            </a:extLst>
          </p:cNvPr>
          <p:cNvSpPr/>
          <p:nvPr/>
        </p:nvSpPr>
        <p:spPr>
          <a:xfrm>
            <a:off x="10506325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96DE57-4A4E-2AE1-9303-DA0ED3B5745D}"/>
              </a:ext>
            </a:extLst>
          </p:cNvPr>
          <p:cNvSpPr/>
          <p:nvPr/>
        </p:nvSpPr>
        <p:spPr>
          <a:xfrm>
            <a:off x="4871096" y="274689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F90F7FC-C1E7-3CF8-93C2-3E48C2723F42}"/>
              </a:ext>
            </a:extLst>
          </p:cNvPr>
          <p:cNvCxnSpPr>
            <a:cxnSpLocks/>
          </p:cNvCxnSpPr>
          <p:nvPr/>
        </p:nvCxnSpPr>
        <p:spPr>
          <a:xfrm>
            <a:off x="8469016" y="1589314"/>
            <a:ext cx="0" cy="6422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1D0CADA5-F7E0-C730-D9D9-77888AC025E7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BB3D41-A1D1-9EA5-A45A-7E3BE9F3B221}"/>
              </a:ext>
            </a:extLst>
          </p:cNvPr>
          <p:cNvSpPr/>
          <p:nvPr/>
        </p:nvSpPr>
        <p:spPr>
          <a:xfrm>
            <a:off x="7397237" y="4959317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9108ABE-C995-B18D-B48D-8E21887C6DE1}"/>
              </a:ext>
            </a:extLst>
          </p:cNvPr>
          <p:cNvSpPr/>
          <p:nvPr/>
        </p:nvSpPr>
        <p:spPr>
          <a:xfrm>
            <a:off x="5493473" y="490042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D67294C-B393-B86A-A607-677FE90FF681}"/>
              </a:ext>
            </a:extLst>
          </p:cNvPr>
          <p:cNvSpPr/>
          <p:nvPr/>
        </p:nvSpPr>
        <p:spPr>
          <a:xfrm>
            <a:off x="5851517" y="538577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A65C13B-E219-E00F-BEC5-EF1E5F87111E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7C5BBAF-9DB2-70CA-86A9-71B1D8E4B55C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748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04F9B-494C-0D01-F3E8-0D42ABA5F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E17872-4C14-D47B-8848-E991053B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21</a:t>
            </a:fld>
            <a:endParaRPr lang="fr-FR"/>
          </a:p>
        </p:txBody>
      </p:sp>
      <p:pic>
        <p:nvPicPr>
          <p:cNvPr id="123" name="Image 12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673DE1B-C12B-3D80-DA23-5996121C9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62" y="106373"/>
            <a:ext cx="7788094" cy="58410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AE36015-C66D-E179-6A4D-25F5CA6E6A31}"/>
              </a:ext>
            </a:extLst>
          </p:cNvPr>
          <p:cNvSpPr/>
          <p:nvPr/>
        </p:nvSpPr>
        <p:spPr>
          <a:xfrm>
            <a:off x="6096000" y="4807106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3E837A1-FF31-FA2B-E1BF-45F5DC226787}"/>
              </a:ext>
            </a:extLst>
          </p:cNvPr>
          <p:cNvSpPr/>
          <p:nvPr/>
        </p:nvSpPr>
        <p:spPr>
          <a:xfrm>
            <a:off x="7509229" y="410395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BB32617-8B60-C598-37F6-42432E3AAF99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385635" y="3169220"/>
            <a:ext cx="195098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B7485EB-D0E0-5FF2-480C-A2CD65D0D5F8}"/>
              </a:ext>
            </a:extLst>
          </p:cNvPr>
          <p:cNvSpPr/>
          <p:nvPr/>
        </p:nvSpPr>
        <p:spPr>
          <a:xfrm>
            <a:off x="6227095" y="3429000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ADEDD2C-1716-71F0-548A-4B9A2C19630E}"/>
              </a:ext>
            </a:extLst>
          </p:cNvPr>
          <p:cNvSpPr/>
          <p:nvPr/>
        </p:nvSpPr>
        <p:spPr>
          <a:xfrm>
            <a:off x="5814051" y="398393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ACC4724-9F24-C944-DBB0-4543F1AA440F}"/>
              </a:ext>
            </a:extLst>
          </p:cNvPr>
          <p:cNvSpPr/>
          <p:nvPr/>
        </p:nvSpPr>
        <p:spPr>
          <a:xfrm>
            <a:off x="6856412" y="4506073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86C4695-E97F-3DC1-746F-E90B759F92DA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6370103" y="3169220"/>
            <a:ext cx="914410" cy="34142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A010DF5-737C-3660-727D-11DE46922B21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6349160" y="3568380"/>
            <a:ext cx="537576" cy="93473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F1DB2A2-9E8F-4949-2761-510A11E730DB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5957059" y="3801425"/>
            <a:ext cx="498899" cy="2641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C18A9B01-2EA8-A342-B6A4-298BEF78DDE0}"/>
              </a:ext>
            </a:extLst>
          </p:cNvPr>
          <p:cNvCxnSpPr>
            <a:cxnSpLocks/>
            <a:stCxn id="10" idx="5"/>
          </p:cNvCxnSpPr>
          <p:nvPr/>
        </p:nvCxnSpPr>
        <p:spPr>
          <a:xfrm>
            <a:off x="7631294" y="4243330"/>
            <a:ext cx="1244429" cy="2343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86167A8C-3E20-6CCE-569E-5FB62A0F39D8}"/>
              </a:ext>
            </a:extLst>
          </p:cNvPr>
          <p:cNvCxnSpPr>
            <a:cxnSpLocks/>
          </p:cNvCxnSpPr>
          <p:nvPr/>
        </p:nvCxnSpPr>
        <p:spPr>
          <a:xfrm>
            <a:off x="8330568" y="4360488"/>
            <a:ext cx="614941" cy="40325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B54F5CF7-4B6C-0435-4335-94B3657C4E07}"/>
              </a:ext>
            </a:extLst>
          </p:cNvPr>
          <p:cNvCxnSpPr>
            <a:cxnSpLocks/>
            <a:stCxn id="23" idx="3"/>
            <a:endCxn id="2" idx="7"/>
          </p:cNvCxnSpPr>
          <p:nvPr/>
        </p:nvCxnSpPr>
        <p:spPr>
          <a:xfrm flipH="1">
            <a:off x="6329899" y="4645453"/>
            <a:ext cx="547456" cy="1971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954369FE-07A7-1060-8E0B-91D623BAF797}"/>
              </a:ext>
            </a:extLst>
          </p:cNvPr>
          <p:cNvSpPr/>
          <p:nvPr/>
        </p:nvSpPr>
        <p:spPr>
          <a:xfrm>
            <a:off x="7380179" y="4576856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FF8476F1-8C19-72B6-FA03-64B514F358DB}"/>
              </a:ext>
            </a:extLst>
          </p:cNvPr>
          <p:cNvCxnSpPr>
            <a:cxnSpLocks/>
            <a:endCxn id="109" idx="2"/>
          </p:cNvCxnSpPr>
          <p:nvPr/>
        </p:nvCxnSpPr>
        <p:spPr>
          <a:xfrm>
            <a:off x="7017769" y="4595138"/>
            <a:ext cx="362410" cy="633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9337FDC3-A83F-CF91-26FD-EBA06C5456BA}"/>
              </a:ext>
            </a:extLst>
          </p:cNvPr>
          <p:cNvSpPr/>
          <p:nvPr/>
        </p:nvSpPr>
        <p:spPr>
          <a:xfrm>
            <a:off x="5602880" y="4928434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C8CFED80-3B1C-62AF-3900-398423B9128D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745888" y="4928435"/>
            <a:ext cx="350112" cy="5135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C785D89B-C99E-CDC5-7CB1-7B8422E17BD4}"/>
              </a:ext>
            </a:extLst>
          </p:cNvPr>
          <p:cNvSpPr/>
          <p:nvPr/>
        </p:nvSpPr>
        <p:spPr>
          <a:xfrm>
            <a:off x="8187560" y="5273948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A6A35C-BA15-7578-3B50-E73CA5BAB0B4}"/>
              </a:ext>
            </a:extLst>
          </p:cNvPr>
          <p:cNvSpPr/>
          <p:nvPr/>
        </p:nvSpPr>
        <p:spPr>
          <a:xfrm>
            <a:off x="4353491" y="5588750"/>
            <a:ext cx="129316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1275-1279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1D621A-0C31-BD5F-3470-3A8E49FF12AD}"/>
              </a:ext>
            </a:extLst>
          </p:cNvPr>
          <p:cNvSpPr/>
          <p:nvPr/>
        </p:nvSpPr>
        <p:spPr>
          <a:xfrm>
            <a:off x="4874612" y="2753851"/>
            <a:ext cx="143008" cy="163294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326D27C-E49F-4AEA-0CA8-69EBA919CE65}"/>
              </a:ext>
            </a:extLst>
          </p:cNvPr>
          <p:cNvCxnSpPr>
            <a:cxnSpLocks/>
          </p:cNvCxnSpPr>
          <p:nvPr/>
        </p:nvCxnSpPr>
        <p:spPr>
          <a:xfrm flipV="1">
            <a:off x="6564285" y="5417062"/>
            <a:ext cx="74606" cy="3164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CC814ED-99E0-BBDC-B47E-B4627C56DF10}"/>
              </a:ext>
            </a:extLst>
          </p:cNvPr>
          <p:cNvCxnSpPr>
            <a:cxnSpLocks/>
          </p:cNvCxnSpPr>
          <p:nvPr/>
        </p:nvCxnSpPr>
        <p:spPr>
          <a:xfrm>
            <a:off x="6760956" y="5359329"/>
            <a:ext cx="295010" cy="661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4D6986D-F2C3-4F8E-6435-DD4310A7095F}"/>
              </a:ext>
            </a:extLst>
          </p:cNvPr>
          <p:cNvCxnSpPr>
            <a:cxnSpLocks/>
          </p:cNvCxnSpPr>
          <p:nvPr/>
        </p:nvCxnSpPr>
        <p:spPr>
          <a:xfrm flipV="1">
            <a:off x="6370716" y="5954577"/>
            <a:ext cx="0" cy="5115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25E32C8-F988-3A44-B14B-41675DFD20AE}"/>
              </a:ext>
            </a:extLst>
          </p:cNvPr>
          <p:cNvCxnSpPr>
            <a:cxnSpLocks/>
          </p:cNvCxnSpPr>
          <p:nvPr/>
        </p:nvCxnSpPr>
        <p:spPr>
          <a:xfrm>
            <a:off x="6117941" y="5559928"/>
            <a:ext cx="345222" cy="173622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AA0C7517-5415-F111-CF81-120007ED47AC}"/>
              </a:ext>
            </a:extLst>
          </p:cNvPr>
          <p:cNvSpPr/>
          <p:nvPr/>
        </p:nvSpPr>
        <p:spPr>
          <a:xfrm>
            <a:off x="8875723" y="43959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2B5D720-3A7B-70E0-00E9-F4DDA8B5ED10}"/>
              </a:ext>
            </a:extLst>
          </p:cNvPr>
          <p:cNvSpPr/>
          <p:nvPr/>
        </p:nvSpPr>
        <p:spPr>
          <a:xfrm>
            <a:off x="8945509" y="4682099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EFAD7E9E-0348-D377-12C1-27C3D72EA3C2}"/>
              </a:ext>
            </a:extLst>
          </p:cNvPr>
          <p:cNvCxnSpPr>
            <a:cxnSpLocks/>
          </p:cNvCxnSpPr>
          <p:nvPr/>
        </p:nvCxnSpPr>
        <p:spPr>
          <a:xfrm>
            <a:off x="8469016" y="1589314"/>
            <a:ext cx="0" cy="6422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FA7F65A9-AB8C-B249-78ED-DB74825949C8}"/>
              </a:ext>
            </a:extLst>
          </p:cNvPr>
          <p:cNvCxnSpPr>
            <a:cxnSpLocks/>
          </p:cNvCxnSpPr>
          <p:nvPr/>
        </p:nvCxnSpPr>
        <p:spPr>
          <a:xfrm>
            <a:off x="8469016" y="2231571"/>
            <a:ext cx="541539" cy="12790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8009C050-2622-C8BE-6EEC-32308F0E1087}"/>
              </a:ext>
            </a:extLst>
          </p:cNvPr>
          <p:cNvCxnSpPr>
            <a:cxnSpLocks/>
          </p:cNvCxnSpPr>
          <p:nvPr/>
        </p:nvCxnSpPr>
        <p:spPr>
          <a:xfrm flipH="1">
            <a:off x="8978200" y="3510647"/>
            <a:ext cx="32355" cy="756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C021D7A3-E74A-9BA4-B622-7FB83EA4B0B3}"/>
              </a:ext>
            </a:extLst>
          </p:cNvPr>
          <p:cNvCxnSpPr>
            <a:cxnSpLocks/>
          </p:cNvCxnSpPr>
          <p:nvPr/>
        </p:nvCxnSpPr>
        <p:spPr>
          <a:xfrm>
            <a:off x="8978200" y="4266999"/>
            <a:ext cx="215412" cy="3594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84543C0E-219C-76B8-9A01-E80E1A182421}"/>
              </a:ext>
            </a:extLst>
          </p:cNvPr>
          <p:cNvSpPr/>
          <p:nvPr/>
        </p:nvSpPr>
        <p:spPr>
          <a:xfrm>
            <a:off x="9215720" y="4164605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4179219-2946-5609-14E1-69394771B3AC}"/>
              </a:ext>
            </a:extLst>
          </p:cNvPr>
          <p:cNvSpPr/>
          <p:nvPr/>
        </p:nvSpPr>
        <p:spPr>
          <a:xfrm>
            <a:off x="9708794" y="234600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1A56441-FDB2-04A3-006A-CB638CC51B72}"/>
              </a:ext>
            </a:extLst>
          </p:cNvPr>
          <p:cNvSpPr/>
          <p:nvPr/>
        </p:nvSpPr>
        <p:spPr>
          <a:xfrm>
            <a:off x="9165159" y="3347353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8C645D5-6310-AA7D-2EE0-241626D584F7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EE588CB-6AE1-980C-DADB-ECF7AC5262A2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2EBBA9DF-B68C-BA5A-87BB-88C3A4B575C5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E498A73-047B-F7DC-9B9F-59D3EC119794}"/>
              </a:ext>
            </a:extLst>
          </p:cNvPr>
          <p:cNvSpPr/>
          <p:nvPr/>
        </p:nvSpPr>
        <p:spPr>
          <a:xfrm>
            <a:off x="5217734" y="4979790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0811849-8550-5A86-CA71-9721F74CD2B3}"/>
              </a:ext>
            </a:extLst>
          </p:cNvPr>
          <p:cNvSpPr/>
          <p:nvPr/>
        </p:nvSpPr>
        <p:spPr>
          <a:xfrm>
            <a:off x="5042384" y="5070040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A00EA6A7-BA7A-9FA0-8253-68C2FA4641CE}"/>
              </a:ext>
            </a:extLst>
          </p:cNvPr>
          <p:cNvSpPr/>
          <p:nvPr/>
        </p:nvSpPr>
        <p:spPr>
          <a:xfrm>
            <a:off x="5068554" y="398021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F7CDF7B2-F611-BDD8-955C-87DCCEFD1FC9}"/>
              </a:ext>
            </a:extLst>
          </p:cNvPr>
          <p:cNvSpPr/>
          <p:nvPr/>
        </p:nvSpPr>
        <p:spPr>
          <a:xfrm>
            <a:off x="4707587" y="4697515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37125ED-A3CB-EFED-1711-F0FB9811CC14}"/>
              </a:ext>
            </a:extLst>
          </p:cNvPr>
          <p:cNvSpPr/>
          <p:nvPr/>
        </p:nvSpPr>
        <p:spPr>
          <a:xfrm>
            <a:off x="4468260" y="4963037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A6A799B5-01CB-9C73-74E0-A2F1E77FD3B0}"/>
              </a:ext>
            </a:extLst>
          </p:cNvPr>
          <p:cNvCxnSpPr>
            <a:cxnSpLocks/>
          </p:cNvCxnSpPr>
          <p:nvPr/>
        </p:nvCxnSpPr>
        <p:spPr>
          <a:xfrm flipH="1">
            <a:off x="6039449" y="5049763"/>
            <a:ext cx="193566" cy="3756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618E61ED-2CFE-B8BE-365C-D6F78EC82E12}"/>
              </a:ext>
            </a:extLst>
          </p:cNvPr>
          <p:cNvSpPr/>
          <p:nvPr/>
        </p:nvSpPr>
        <p:spPr>
          <a:xfrm>
            <a:off x="5967945" y="5425456"/>
            <a:ext cx="143008" cy="16329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10196425-9231-47C0-076A-EE1CEF1C0E13}"/>
              </a:ext>
            </a:extLst>
          </p:cNvPr>
          <p:cNvSpPr/>
          <p:nvPr/>
        </p:nvSpPr>
        <p:spPr>
          <a:xfrm>
            <a:off x="8348445" y="4763746"/>
            <a:ext cx="143008" cy="163294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A7F7F04-AD11-4155-2F2D-F0E0E75DA203}"/>
              </a:ext>
            </a:extLst>
          </p:cNvPr>
          <p:cNvSpPr/>
          <p:nvPr/>
        </p:nvSpPr>
        <p:spPr>
          <a:xfrm>
            <a:off x="10506325" y="18817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FE50CA8-1EA1-4518-8D18-6FBAE1DC20BE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95E3758-0506-3949-2FBC-B078B155D678}"/>
              </a:ext>
            </a:extLst>
          </p:cNvPr>
          <p:cNvSpPr/>
          <p:nvPr/>
        </p:nvSpPr>
        <p:spPr>
          <a:xfrm>
            <a:off x="4299172" y="3687400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E3BB4D3-956A-5145-7E8E-9BA70BAEA49B}"/>
              </a:ext>
            </a:extLst>
          </p:cNvPr>
          <p:cNvSpPr/>
          <p:nvPr/>
        </p:nvSpPr>
        <p:spPr>
          <a:xfrm>
            <a:off x="8340503" y="897025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39D2DB3-AB8A-00B5-A5B6-BE95DBC3DA1F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2F3C376-17A8-B119-5A47-F7F0CA07E421}"/>
              </a:ext>
            </a:extLst>
          </p:cNvPr>
          <p:cNvSpPr/>
          <p:nvPr/>
        </p:nvSpPr>
        <p:spPr>
          <a:xfrm>
            <a:off x="4841118" y="2124448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66729AE-77A8-45C9-D2BD-0E5202D40913}"/>
              </a:ext>
            </a:extLst>
          </p:cNvPr>
          <p:cNvSpPr/>
          <p:nvPr/>
        </p:nvSpPr>
        <p:spPr>
          <a:xfrm>
            <a:off x="7397237" y="4959317"/>
            <a:ext cx="274030" cy="242657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55E4910-98E2-947D-D946-4C2051B173BE}"/>
              </a:ext>
            </a:extLst>
          </p:cNvPr>
          <p:cNvSpPr/>
          <p:nvPr/>
        </p:nvSpPr>
        <p:spPr>
          <a:xfrm>
            <a:off x="6222904" y="583610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2D4E3D7-3801-50EF-DAD7-38E052B9EB4D}"/>
              </a:ext>
            </a:extLst>
          </p:cNvPr>
          <p:cNvSpPr/>
          <p:nvPr/>
        </p:nvSpPr>
        <p:spPr>
          <a:xfrm>
            <a:off x="6375323" y="5684567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77BA6F9-BB17-B825-D8CB-CB7484BCD9BB}"/>
              </a:ext>
            </a:extLst>
          </p:cNvPr>
          <p:cNvSpPr/>
          <p:nvPr/>
        </p:nvSpPr>
        <p:spPr>
          <a:xfrm>
            <a:off x="6579814" y="5255879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89F9854-9109-A00B-DDA1-25D1444C1D56}"/>
              </a:ext>
            </a:extLst>
          </p:cNvPr>
          <p:cNvSpPr/>
          <p:nvPr/>
        </p:nvSpPr>
        <p:spPr>
          <a:xfrm>
            <a:off x="6993954" y="5266039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9E3BCBD-6DEA-F23A-ED06-73D99349D58D}"/>
              </a:ext>
            </a:extLst>
          </p:cNvPr>
          <p:cNvSpPr/>
          <p:nvPr/>
        </p:nvSpPr>
        <p:spPr>
          <a:xfrm>
            <a:off x="10850313" y="93529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EFD921F-F2F7-2B35-1056-1AECFA746170}"/>
              </a:ext>
            </a:extLst>
          </p:cNvPr>
          <p:cNvSpPr/>
          <p:nvPr/>
        </p:nvSpPr>
        <p:spPr>
          <a:xfrm>
            <a:off x="11332623" y="31236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624E2A-C0E0-BBD0-CAB5-802802EB1744}"/>
              </a:ext>
            </a:extLst>
          </p:cNvPr>
          <p:cNvSpPr/>
          <p:nvPr/>
        </p:nvSpPr>
        <p:spPr>
          <a:xfrm>
            <a:off x="85161" y="75116"/>
            <a:ext cx="4235640" cy="643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1275-1278 : Contre-offensive des Mérinides du Maroc : Tarifa, Algésiras, Ronda et Malaga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1275-79 : Dernières contre-offensives musulmanes…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*1275 : Comme en 1086 avec les Almoravides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en 1147 avec les Almohades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Mohammed II de Grenade (1273) appelle à l’aide Abu Yusuf, le sultan mérinide du Maroc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1269 : A Marrakech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Mérinides ont renversé les Almohades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*1275-78 : Abu Yusuf vainc les Castillans ; Et…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s’empare de Tarifa, Algésiras, Ronda et Malaga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*Abu Yusuf arrête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temps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l’avance castillane</a:t>
            </a:r>
          </a:p>
          <a:p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conquêtes mérinides inquiètent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allié Mohammed II de Grenade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s’allie à nouveau avec Alphonse X de Castille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*1279 : Alphonse X assiège Algésiras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sans succès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*1279 : Une situation provisoirement bloquée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 la fin est proche ; Si, si…</a:t>
            </a:r>
          </a:p>
        </p:txBody>
      </p:sp>
    </p:spTree>
    <p:extLst>
      <p:ext uri="{BB962C8B-B14F-4D97-AF65-F5344CB8AC3E}">
        <p14:creationId xmlns:p14="http://schemas.microsoft.com/office/powerpoint/2010/main" val="428247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5BE8C-7F41-8FAD-40CC-5B06F2B19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271F57-9416-DF0D-694D-0354078F88F8}"/>
              </a:ext>
            </a:extLst>
          </p:cNvPr>
          <p:cNvSpPr/>
          <p:nvPr/>
        </p:nvSpPr>
        <p:spPr>
          <a:xfrm>
            <a:off x="109182" y="136523"/>
            <a:ext cx="6283667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*Cependant, entretemps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La Reconquista est devenue une guerre sainte</a:t>
            </a:r>
          </a:p>
          <a:p>
            <a:r>
              <a:rPr lang="fr-FR" sz="1700" dirty="0"/>
              <a:t>*1063 : Avec le pape </a:t>
            </a:r>
            <a:r>
              <a:rPr lang="fr-FR" sz="1700" i="1" dirty="0"/>
              <a:t>grégorien</a:t>
            </a:r>
            <a:r>
              <a:rPr lang="fr-FR" sz="1700" dirty="0"/>
              <a:t> Alexandre II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avec l’apport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côté chrétien de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croisés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francs (France, Allemagne,…)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du côté musulman, de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volontaires de la foi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venus du Maroc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puissances des deux belligérants augmentent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qui paradoxalement va contribuer à en différer le dénouement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Conséquence…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*1147 : Encore un siècle et demi de conflit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*Reprenons le récit…</a:t>
            </a:r>
          </a:p>
        </p:txBody>
      </p:sp>
      <p:pic>
        <p:nvPicPr>
          <p:cNvPr id="7" name="Image 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CD3E455-DF11-4B5F-3940-D95BDB8D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11" y="167583"/>
            <a:ext cx="2084329" cy="1563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00371526-4AA6-BF5E-21B6-6DAD30333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85" y="690097"/>
            <a:ext cx="2084330" cy="15632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7D59D13-B59C-F95E-685D-DBAE28EF9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38" y="1208314"/>
            <a:ext cx="2356353" cy="17672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3C8B66F-1ABA-8373-5449-74798C3FE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29" y="3132413"/>
            <a:ext cx="4744005" cy="3558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91843B-09DF-0D5D-A195-F6B30EE81802}"/>
              </a:ext>
            </a:extLst>
          </p:cNvPr>
          <p:cNvSpPr/>
          <p:nvPr/>
        </p:nvSpPr>
        <p:spPr>
          <a:xfrm>
            <a:off x="10328526" y="746519"/>
            <a:ext cx="11963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1085-1116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423E7-616D-2D4E-1EE6-0D3FF81665C8}"/>
              </a:ext>
            </a:extLst>
          </p:cNvPr>
          <p:cNvSpPr/>
          <p:nvPr/>
        </p:nvSpPr>
        <p:spPr>
          <a:xfrm>
            <a:off x="8792525" y="245430"/>
            <a:ext cx="725655" cy="36625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929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3452D0-2B87-89FC-BE1F-CF6808189283}"/>
              </a:ext>
            </a:extLst>
          </p:cNvPr>
          <p:cNvSpPr/>
          <p:nvPr/>
        </p:nvSpPr>
        <p:spPr>
          <a:xfrm>
            <a:off x="6849362" y="1818107"/>
            <a:ext cx="725655" cy="36625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814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DC7C999-6048-8AC7-A306-9C13476B51E3}"/>
              </a:ext>
            </a:extLst>
          </p:cNvPr>
          <p:cNvSpPr/>
          <p:nvPr/>
        </p:nvSpPr>
        <p:spPr>
          <a:xfrm>
            <a:off x="9720138" y="3517606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DD25A4C-91EA-5D7A-76F8-E490D3AB3C7C}"/>
              </a:ext>
            </a:extLst>
          </p:cNvPr>
          <p:cNvCxnSpPr>
            <a:cxnSpLocks/>
          </p:cNvCxnSpPr>
          <p:nvPr/>
        </p:nvCxnSpPr>
        <p:spPr>
          <a:xfrm flipV="1">
            <a:off x="10217185" y="4275229"/>
            <a:ext cx="1033319" cy="10193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82DEF9D-BCC0-ABC7-126E-57B6C1D4E3B9}"/>
              </a:ext>
            </a:extLst>
          </p:cNvPr>
          <p:cNvCxnSpPr>
            <a:cxnSpLocks/>
          </p:cNvCxnSpPr>
          <p:nvPr/>
        </p:nvCxnSpPr>
        <p:spPr>
          <a:xfrm flipV="1">
            <a:off x="11321135" y="3314316"/>
            <a:ext cx="710171" cy="966425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78F1E6C5-36AA-2882-F33C-432BAD0A799C}"/>
              </a:ext>
            </a:extLst>
          </p:cNvPr>
          <p:cNvSpPr/>
          <p:nvPr/>
        </p:nvSpPr>
        <p:spPr>
          <a:xfrm>
            <a:off x="11113489" y="4153901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CD7AA4C-64A4-C710-3A19-963385929B3B}"/>
              </a:ext>
            </a:extLst>
          </p:cNvPr>
          <p:cNvSpPr/>
          <p:nvPr/>
        </p:nvSpPr>
        <p:spPr>
          <a:xfrm>
            <a:off x="11883403" y="3186343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56C3221-5131-0FD0-7933-1F7EAE77B058}"/>
              </a:ext>
            </a:extLst>
          </p:cNvPr>
          <p:cNvSpPr/>
          <p:nvPr/>
        </p:nvSpPr>
        <p:spPr>
          <a:xfrm>
            <a:off x="10003708" y="4181878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F03849-EA01-BF56-ACE9-6B6679070C84}"/>
              </a:ext>
            </a:extLst>
          </p:cNvPr>
          <p:cNvSpPr/>
          <p:nvPr/>
        </p:nvSpPr>
        <p:spPr>
          <a:xfrm>
            <a:off x="7273536" y="2684664"/>
            <a:ext cx="11963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1118-1148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84BDDC1-E0E1-FC5E-7FAB-46A9DF89F6B3}"/>
              </a:ext>
            </a:extLst>
          </p:cNvPr>
          <p:cNvSpPr/>
          <p:nvPr/>
        </p:nvSpPr>
        <p:spPr>
          <a:xfrm>
            <a:off x="7563676" y="4572448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79B9EB3-77EB-5409-4AF9-EB675B86A2FD}"/>
              </a:ext>
            </a:extLst>
          </p:cNvPr>
          <p:cNvSpPr/>
          <p:nvPr/>
        </p:nvSpPr>
        <p:spPr>
          <a:xfrm>
            <a:off x="7295529" y="5260560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378A1B1-4533-572C-5FEA-DBC0879F4019}"/>
              </a:ext>
            </a:extLst>
          </p:cNvPr>
          <p:cNvSpPr/>
          <p:nvPr/>
        </p:nvSpPr>
        <p:spPr>
          <a:xfrm>
            <a:off x="8941876" y="4716130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32112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hristophe\Desktop\Christophe\portraits\UPPS\Bibliothèque\Histoire de l'Europe\Cartes\26-1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70" y="240279"/>
            <a:ext cx="6155717" cy="62233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876" y="240279"/>
            <a:ext cx="5454590" cy="11387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7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1148-1292 : En Espagne, après la contre-offensive des Almohades du Maroc, fin victorieuse de la Reconquista et partage de la péninsule entre Portugal, Castille, Aragon et émirat de Grenade</a:t>
            </a:r>
          </a:p>
        </p:txBody>
      </p:sp>
    </p:spTree>
    <p:extLst>
      <p:ext uri="{BB962C8B-B14F-4D97-AF65-F5344CB8AC3E}">
        <p14:creationId xmlns:p14="http://schemas.microsoft.com/office/powerpoint/2010/main" val="334038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95534" y="108645"/>
            <a:ext cx="3986062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 : Echec de la 4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: Venus du Maroc, les Almohades mettent en échec les offensives chrétiennes</a:t>
            </a:r>
          </a:p>
          <a:p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*1147 : Les Almoravides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Séville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 en 1086, font appel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 Almohades du Maroc…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Les taïfas se reconstituent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1145-63-1203 :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7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période des taïfas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*1150 : Menés par le calife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Mumin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Almohades débarquent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Algésiras et s’établissent à Séville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*Petit aparté…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l’historien Gabriel Martinez-Gros…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E7D326B-7615-DC35-3FB3-7146437B8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2424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FA24067-D536-39DB-FAD5-8A039763ACBB}"/>
              </a:ext>
            </a:extLst>
          </p:cNvPr>
          <p:cNvCxnSpPr>
            <a:cxnSpLocks/>
            <a:endCxn id="34" idx="4"/>
          </p:cNvCxnSpPr>
          <p:nvPr/>
        </p:nvCxnSpPr>
        <p:spPr>
          <a:xfrm flipH="1" flipV="1">
            <a:off x="6296932" y="5110278"/>
            <a:ext cx="186181" cy="6836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plein air, sculpture, ciel, monument&#10;&#10;Description générée automatiquement">
            <a:extLst>
              <a:ext uri="{FF2B5EF4-FFF2-40B4-BE49-F238E27FC236}">
                <a16:creationId xmlns:a16="http://schemas.microsoft.com/office/drawing/2014/main" id="{7F7EC3FC-8083-B5E4-327D-BAEE8FB61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56" y="113820"/>
            <a:ext cx="1581122" cy="17135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F5E2F4-8E64-9E89-9DCD-832F1A13D393}"/>
              </a:ext>
            </a:extLst>
          </p:cNvPr>
          <p:cNvCxnSpPr>
            <a:cxnSpLocks/>
          </p:cNvCxnSpPr>
          <p:nvPr/>
        </p:nvCxnSpPr>
        <p:spPr>
          <a:xfrm flipH="1" flipV="1">
            <a:off x="6491871" y="5950919"/>
            <a:ext cx="62746" cy="5805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10EAAB35-6433-9484-1610-CDA8DF502BE2}"/>
              </a:ext>
            </a:extLst>
          </p:cNvPr>
          <p:cNvSpPr/>
          <p:nvPr/>
        </p:nvSpPr>
        <p:spPr>
          <a:xfrm>
            <a:off x="6411609" y="5793962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D9D216E-C7C3-78E2-31AE-5C78037B9092}"/>
              </a:ext>
            </a:extLst>
          </p:cNvPr>
          <p:cNvSpPr/>
          <p:nvPr/>
        </p:nvSpPr>
        <p:spPr>
          <a:xfrm>
            <a:off x="4143677" y="5594158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1150-1157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2A060FA-975F-A411-8F16-4A3547EC459E}"/>
              </a:ext>
            </a:extLst>
          </p:cNvPr>
          <p:cNvCxnSpPr>
            <a:cxnSpLocks/>
          </p:cNvCxnSpPr>
          <p:nvPr/>
        </p:nvCxnSpPr>
        <p:spPr>
          <a:xfrm flipH="1">
            <a:off x="8980934" y="1160506"/>
            <a:ext cx="233013" cy="5917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9A4D54A-BEC4-20CC-B47D-7920CBCEBE03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D68C2F1B-2EDB-3EAF-4CBA-52BE60912C21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75574DB-CBD2-D482-5301-68DDEF346BC9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9872210" y="1915188"/>
            <a:ext cx="699868" cy="45525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6D22CC1-DB43-CF05-5EBD-4F9043413B0F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9526102" y="2513532"/>
            <a:ext cx="193641" cy="48112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49625F2-B4C4-0151-6F2F-FDE230730FD5}"/>
              </a:ext>
            </a:extLst>
          </p:cNvPr>
          <p:cNvSpPr/>
          <p:nvPr/>
        </p:nvSpPr>
        <p:spPr>
          <a:xfrm>
            <a:off x="9404962" y="2970967"/>
            <a:ext cx="141924" cy="1617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50AB130-8071-5784-ADF2-B36A46E1C08A}"/>
              </a:ext>
            </a:extLst>
          </p:cNvPr>
          <p:cNvSpPr/>
          <p:nvPr/>
        </p:nvSpPr>
        <p:spPr>
          <a:xfrm>
            <a:off x="8520297" y="1583287"/>
            <a:ext cx="141924" cy="161771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F0C45F4-523B-EDE1-358A-29C73E7D7FD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8542320" y="1147040"/>
            <a:ext cx="48939" cy="4362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1A20683-0899-D1A9-7C6F-74430FD40B7A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6CC7BF6-C9C9-B249-A72C-BE5C4DF95892}"/>
              </a:ext>
            </a:extLst>
          </p:cNvPr>
          <p:cNvCxnSpPr>
            <a:cxnSpLocks/>
          </p:cNvCxnSpPr>
          <p:nvPr/>
        </p:nvCxnSpPr>
        <p:spPr>
          <a:xfrm flipV="1">
            <a:off x="10642709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4F2725A-1AEE-8386-C89E-65D10502F934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80D0498-0EF8-93CD-85A8-65A86AC75AA8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F83C1B4-63CD-09AD-B2C7-4981F360AE3D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E187731-28DE-4D0D-8D3C-223A730819A3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8959DF3-D93A-CDD6-BAD6-5A2FC06E8092}"/>
              </a:ext>
            </a:extLst>
          </p:cNvPr>
          <p:cNvSpPr/>
          <p:nvPr/>
        </p:nvSpPr>
        <p:spPr>
          <a:xfrm>
            <a:off x="9638311" y="233490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3BF8157-D821-F816-DF1F-7C2277026C2C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4448129" y="2785306"/>
            <a:ext cx="511614" cy="1032534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9A456AC8-BE19-1104-CCC9-EBA2D01E4F3C}"/>
              </a:ext>
            </a:extLst>
          </p:cNvPr>
          <p:cNvSpPr/>
          <p:nvPr/>
        </p:nvSpPr>
        <p:spPr>
          <a:xfrm>
            <a:off x="4311114" y="3817840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4D9F0E9-83A4-E803-00A5-7F61083162B6}"/>
              </a:ext>
            </a:extLst>
          </p:cNvPr>
          <p:cNvSpPr/>
          <p:nvPr/>
        </p:nvSpPr>
        <p:spPr>
          <a:xfrm>
            <a:off x="9057396" y="118584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8BA7253-E3D4-3BB7-86AF-F3E88E09EF77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0EF757D-7F28-2E55-CFB4-A8CD35DE3D97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0361789-DE7E-4221-E564-F2E61A5EA1C7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EDD0F65-F39C-D7D4-4DCC-A6083F46ECD2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CBEBA7A-07E3-B805-3A61-9FF95B302D4B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7320775" y="1629618"/>
            <a:ext cx="137015" cy="128453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3E509A0-6D7A-906D-F8B5-945CE99D2ABA}"/>
              </a:ext>
            </a:extLst>
          </p:cNvPr>
          <p:cNvCxnSpPr>
            <a:cxnSpLocks/>
          </p:cNvCxnSpPr>
          <p:nvPr/>
        </p:nvCxnSpPr>
        <p:spPr>
          <a:xfrm>
            <a:off x="6554617" y="1310640"/>
            <a:ext cx="903173" cy="19304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C09170B0-01E4-C60C-7457-6ED65AB725AF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72AD8BF-F96C-4478-D2C0-F9E98C29832F}"/>
              </a:ext>
            </a:extLst>
          </p:cNvPr>
          <p:cNvSpPr/>
          <p:nvPr/>
        </p:nvSpPr>
        <p:spPr>
          <a:xfrm>
            <a:off x="7320775" y="1386961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820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D02E2-B46E-A48B-CC43-575D54B0A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02E0EB-A4DB-E9AA-BE7F-1EB00FF6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D5CEF-7171-BDCA-4B83-ED241B20D93C}"/>
              </a:ext>
            </a:extLst>
          </p:cNvPr>
          <p:cNvSpPr/>
          <p:nvPr/>
        </p:nvSpPr>
        <p:spPr>
          <a:xfrm>
            <a:off x="95534" y="108645"/>
            <a:ext cx="3986062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 : Echec de la 4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: Venus du Maroc, les Almohades mettent en échec les offensives chrétiennes</a:t>
            </a:r>
          </a:p>
          <a:p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*Depuis la fin du XIe siècle, Al-Andalus est une province des empires berbères des Almoravides (1086-1147), puis des Almohades (1147-1269), dont la capitale est Marrakech au Maroc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*Dans ces empires berbères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partage des fonctions…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Une large part des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sédentaires pacifiés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personnel civil et financier, constructeurs artisans et penseurs sont andalous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Averroès (1126-98)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En revanche, les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guerriers tribaux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sont essentiellement issus du Maghreb, des tribus berbères et arabes ; D’où ces interventions venues du sud…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Au XIVe siècle, Ibn Khaldoun (1332-1406) théorisera cette opposition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407ADB38-23B6-8E8D-1BC4-0FB0D28F8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2424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9F833A5-92B2-0C58-E24F-E92C6E247485}"/>
              </a:ext>
            </a:extLst>
          </p:cNvPr>
          <p:cNvCxnSpPr>
            <a:cxnSpLocks/>
            <a:endCxn id="34" idx="4"/>
          </p:cNvCxnSpPr>
          <p:nvPr/>
        </p:nvCxnSpPr>
        <p:spPr>
          <a:xfrm flipH="1" flipV="1">
            <a:off x="6296932" y="5110278"/>
            <a:ext cx="186181" cy="6836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D603713-FD4E-477E-D838-8F16C15A15CD}"/>
              </a:ext>
            </a:extLst>
          </p:cNvPr>
          <p:cNvCxnSpPr>
            <a:cxnSpLocks/>
          </p:cNvCxnSpPr>
          <p:nvPr/>
        </p:nvCxnSpPr>
        <p:spPr>
          <a:xfrm flipH="1" flipV="1">
            <a:off x="6491871" y="5950919"/>
            <a:ext cx="62746" cy="5805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0D9C9275-973A-BB16-F8D5-9A713C98B87B}"/>
              </a:ext>
            </a:extLst>
          </p:cNvPr>
          <p:cNvSpPr/>
          <p:nvPr/>
        </p:nvSpPr>
        <p:spPr>
          <a:xfrm>
            <a:off x="6411609" y="5793962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E08AFC1-03DE-3389-6C6E-A32C66830ED8}"/>
              </a:ext>
            </a:extLst>
          </p:cNvPr>
          <p:cNvSpPr/>
          <p:nvPr/>
        </p:nvSpPr>
        <p:spPr>
          <a:xfrm>
            <a:off x="4143677" y="5594158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1150-1157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15B12EF-E22D-332C-A2DE-83E7F6FC2A0F}"/>
              </a:ext>
            </a:extLst>
          </p:cNvPr>
          <p:cNvCxnSpPr>
            <a:cxnSpLocks/>
          </p:cNvCxnSpPr>
          <p:nvPr/>
        </p:nvCxnSpPr>
        <p:spPr>
          <a:xfrm flipH="1">
            <a:off x="8980934" y="1160506"/>
            <a:ext cx="233013" cy="5917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7F6CD36-28FD-49D6-F4E2-9CDBCAFB324C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FF73B34-58F6-B415-A484-F87F82D45AAF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9D37A96-8BE4-8384-415F-681CAB2E507E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9872210" y="1915188"/>
            <a:ext cx="699868" cy="45525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369E6D2-D821-3C4C-E8C8-ED59059422D5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9526102" y="2513532"/>
            <a:ext cx="193641" cy="48112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CD01103C-7459-A3B1-41ED-F7937021B475}"/>
              </a:ext>
            </a:extLst>
          </p:cNvPr>
          <p:cNvSpPr/>
          <p:nvPr/>
        </p:nvSpPr>
        <p:spPr>
          <a:xfrm>
            <a:off x="9404962" y="2970967"/>
            <a:ext cx="141924" cy="1617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9EC510-6185-6187-FA75-5630EC3A80FE}"/>
              </a:ext>
            </a:extLst>
          </p:cNvPr>
          <p:cNvSpPr/>
          <p:nvPr/>
        </p:nvSpPr>
        <p:spPr>
          <a:xfrm>
            <a:off x="8520297" y="1583287"/>
            <a:ext cx="141924" cy="161771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3ACB21C-533E-3489-305C-D66B45791ACA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8542320" y="1147040"/>
            <a:ext cx="48939" cy="4362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17821C9-CE60-315D-8023-8C238B3629A0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4D2F57F-0867-A10C-549A-D8DF7C82B4A6}"/>
              </a:ext>
            </a:extLst>
          </p:cNvPr>
          <p:cNvCxnSpPr>
            <a:cxnSpLocks/>
          </p:cNvCxnSpPr>
          <p:nvPr/>
        </p:nvCxnSpPr>
        <p:spPr>
          <a:xfrm flipV="1">
            <a:off x="10642709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C49C0FB-F20D-BD58-8786-27A5C4BC5FC8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B428284-4179-6479-3A28-E668B58985FC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695EE40-6207-8C4B-A2FE-244ED4043B5A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402AC85-DB21-E74F-F70E-D0ADC5500904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6C14404-B5B6-9DCB-6B7B-3181AA5BC018}"/>
              </a:ext>
            </a:extLst>
          </p:cNvPr>
          <p:cNvSpPr/>
          <p:nvPr/>
        </p:nvSpPr>
        <p:spPr>
          <a:xfrm>
            <a:off x="9638311" y="233490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905E4D7-3A87-BAA0-4585-C130D4A32931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4448129" y="2785306"/>
            <a:ext cx="511614" cy="1032534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3CD109AC-6DE4-4CE3-25C3-C4AF9F759A6D}"/>
              </a:ext>
            </a:extLst>
          </p:cNvPr>
          <p:cNvSpPr/>
          <p:nvPr/>
        </p:nvSpPr>
        <p:spPr>
          <a:xfrm>
            <a:off x="4311114" y="3817840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312DE91-02D5-F850-CD70-B56D6C52A095}"/>
              </a:ext>
            </a:extLst>
          </p:cNvPr>
          <p:cNvSpPr/>
          <p:nvPr/>
        </p:nvSpPr>
        <p:spPr>
          <a:xfrm>
            <a:off x="9057396" y="118584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B2BD454-5F39-7518-CB2A-B1EC72B20CCC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ED43AD7-31DB-8A5D-6F8D-0BD8544689FA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FC56B8D-2A10-817C-8E6C-ECDA80E82D1D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0216B7F-87A1-FE73-5698-BCD8C614104E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394AA68-5A62-1EDF-7CE8-36857FB1522C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7320775" y="1629618"/>
            <a:ext cx="137015" cy="128453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5A93688-1084-1FDF-4072-CE3C62972F8E}"/>
              </a:ext>
            </a:extLst>
          </p:cNvPr>
          <p:cNvCxnSpPr>
            <a:cxnSpLocks/>
          </p:cNvCxnSpPr>
          <p:nvPr/>
        </p:nvCxnSpPr>
        <p:spPr>
          <a:xfrm>
            <a:off x="6554617" y="1310640"/>
            <a:ext cx="903173" cy="19304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9D8E25FD-5CBB-BCB6-CB9C-411BF3095F3A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54040D0-8AB6-B95A-6AF5-3DEF2C8DCA64}"/>
              </a:ext>
            </a:extLst>
          </p:cNvPr>
          <p:cNvSpPr/>
          <p:nvPr/>
        </p:nvSpPr>
        <p:spPr>
          <a:xfrm>
            <a:off x="7320775" y="1386961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3104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9CBA6-0AD3-EC5B-6AB5-C1A2C4D62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E9E7B2-F619-358D-B16D-26D52239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7</a:t>
            </a:fld>
            <a:endParaRPr lang="fr-FR"/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6F0A668-AE8F-9634-6B54-548EA9B5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65" y="102424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4F2597A-D249-CE19-7163-CD37AE8ED293}"/>
              </a:ext>
            </a:extLst>
          </p:cNvPr>
          <p:cNvSpPr/>
          <p:nvPr/>
        </p:nvSpPr>
        <p:spPr>
          <a:xfrm>
            <a:off x="8308154" y="2948193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E7BCC63-6CB4-2942-8067-6ED85615C10B}"/>
              </a:ext>
            </a:extLst>
          </p:cNvPr>
          <p:cNvSpPr/>
          <p:nvPr/>
        </p:nvSpPr>
        <p:spPr>
          <a:xfrm>
            <a:off x="8902461" y="3819346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6E65417-B649-CB9C-3035-EDC874DFF8D7}"/>
              </a:ext>
            </a:extLst>
          </p:cNvPr>
          <p:cNvCxnSpPr>
            <a:cxnSpLocks/>
          </p:cNvCxnSpPr>
          <p:nvPr/>
        </p:nvCxnSpPr>
        <p:spPr>
          <a:xfrm flipH="1" flipV="1">
            <a:off x="5230290" y="4447144"/>
            <a:ext cx="947420" cy="3113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D62CEBC-AD3B-367C-5799-C512A6C8D4FE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5158786" y="3862201"/>
            <a:ext cx="483049" cy="5032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8A3FE51-4176-41E1-1BD3-C99E6C6B5BF0}"/>
              </a:ext>
            </a:extLst>
          </p:cNvPr>
          <p:cNvCxnSpPr>
            <a:cxnSpLocks/>
          </p:cNvCxnSpPr>
          <p:nvPr/>
        </p:nvCxnSpPr>
        <p:spPr>
          <a:xfrm flipV="1">
            <a:off x="6411609" y="3111487"/>
            <a:ext cx="1896545" cy="16114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Connecteur droit avec flèche 1023">
            <a:extLst>
              <a:ext uri="{FF2B5EF4-FFF2-40B4-BE49-F238E27FC236}">
                <a16:creationId xmlns:a16="http://schemas.microsoft.com/office/drawing/2014/main" id="{67C2E43E-7294-9648-715F-FCDADDD6407A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8430219" y="2775615"/>
            <a:ext cx="355606" cy="196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necteur droit avec flèche 1032">
            <a:extLst>
              <a:ext uri="{FF2B5EF4-FFF2-40B4-BE49-F238E27FC236}">
                <a16:creationId xmlns:a16="http://schemas.microsoft.com/office/drawing/2014/main" id="{C39BD995-8120-1D4C-93AB-C706C9AD4394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592928" y="3695011"/>
            <a:ext cx="1309533" cy="2059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04A1A38B-3DC3-97F9-5028-0C6736FDC7AE}"/>
              </a:ext>
            </a:extLst>
          </p:cNvPr>
          <p:cNvSpPr/>
          <p:nvPr/>
        </p:nvSpPr>
        <p:spPr>
          <a:xfrm>
            <a:off x="7449920" y="5036966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0A984BD-8735-A3DB-BBEA-8CA7501F3DF6}"/>
              </a:ext>
            </a:extLst>
          </p:cNvPr>
          <p:cNvSpPr/>
          <p:nvPr/>
        </p:nvSpPr>
        <p:spPr>
          <a:xfrm>
            <a:off x="8122641" y="5306470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01146E4-A7CA-E2BA-F6C6-C126C8F9B368}"/>
              </a:ext>
            </a:extLst>
          </p:cNvPr>
          <p:cNvSpPr/>
          <p:nvPr/>
        </p:nvSpPr>
        <p:spPr>
          <a:xfrm>
            <a:off x="8552259" y="4641299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CFDD9E5-E9A7-64A8-842B-D8E2AE4DC2A3}"/>
              </a:ext>
            </a:extLst>
          </p:cNvPr>
          <p:cNvSpPr/>
          <p:nvPr/>
        </p:nvSpPr>
        <p:spPr>
          <a:xfrm>
            <a:off x="7082559" y="5258454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4C4D393-9C99-BD41-B79B-0C47DD787A14}"/>
              </a:ext>
            </a:extLst>
          </p:cNvPr>
          <p:cNvCxnSpPr>
            <a:cxnSpLocks/>
          </p:cNvCxnSpPr>
          <p:nvPr/>
        </p:nvCxnSpPr>
        <p:spPr>
          <a:xfrm flipV="1">
            <a:off x="6491871" y="5379782"/>
            <a:ext cx="590688" cy="1983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8AF5D7D-D7B4-5311-E967-C4F9E4885F9E}"/>
              </a:ext>
            </a:extLst>
          </p:cNvPr>
          <p:cNvCxnSpPr>
            <a:cxnSpLocks/>
          </p:cNvCxnSpPr>
          <p:nvPr/>
        </p:nvCxnSpPr>
        <p:spPr>
          <a:xfrm>
            <a:off x="6411609" y="4844275"/>
            <a:ext cx="1038311" cy="2321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27189975-4AEC-CB1D-CD13-FEC723F9DEB2}"/>
              </a:ext>
            </a:extLst>
          </p:cNvPr>
          <p:cNvSpPr/>
          <p:nvPr/>
        </p:nvSpPr>
        <p:spPr>
          <a:xfrm>
            <a:off x="7578478" y="4436501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546AC1C-969B-6ECB-F013-81E6B96DBFF6}"/>
              </a:ext>
            </a:extLst>
          </p:cNvPr>
          <p:cNvCxnSpPr>
            <a:cxnSpLocks/>
          </p:cNvCxnSpPr>
          <p:nvPr/>
        </p:nvCxnSpPr>
        <p:spPr>
          <a:xfrm>
            <a:off x="6930765" y="4308767"/>
            <a:ext cx="612748" cy="1757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70678D1-F824-323D-7246-EA319374309E}"/>
              </a:ext>
            </a:extLst>
          </p:cNvPr>
          <p:cNvCxnSpPr>
            <a:cxnSpLocks/>
            <a:stCxn id="30" idx="6"/>
            <a:endCxn id="17" idx="2"/>
          </p:cNvCxnSpPr>
          <p:nvPr/>
        </p:nvCxnSpPr>
        <p:spPr>
          <a:xfrm>
            <a:off x="7721486" y="4518148"/>
            <a:ext cx="830773" cy="2047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B5E0D78-C9A4-7543-C1D1-EE0381947C75}"/>
              </a:ext>
            </a:extLst>
          </p:cNvPr>
          <p:cNvCxnSpPr>
            <a:cxnSpLocks/>
            <a:stCxn id="17" idx="3"/>
            <a:endCxn id="8" idx="0"/>
          </p:cNvCxnSpPr>
          <p:nvPr/>
        </p:nvCxnSpPr>
        <p:spPr>
          <a:xfrm flipH="1">
            <a:off x="8194145" y="4780679"/>
            <a:ext cx="379057" cy="5257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C349325-A2BF-E102-EB70-E9428736DB29}"/>
              </a:ext>
            </a:extLst>
          </p:cNvPr>
          <p:cNvCxnSpPr>
            <a:cxnSpLocks/>
          </p:cNvCxnSpPr>
          <p:nvPr/>
        </p:nvCxnSpPr>
        <p:spPr>
          <a:xfrm flipV="1">
            <a:off x="5754698" y="3429000"/>
            <a:ext cx="865256" cy="344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376C743-9000-9DAC-8BDE-CB74B2FBB9C0}"/>
              </a:ext>
            </a:extLst>
          </p:cNvPr>
          <p:cNvCxnSpPr>
            <a:cxnSpLocks/>
          </p:cNvCxnSpPr>
          <p:nvPr/>
        </p:nvCxnSpPr>
        <p:spPr>
          <a:xfrm flipH="1" flipV="1">
            <a:off x="6491871" y="5950919"/>
            <a:ext cx="62746" cy="5805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778890E-4DDB-AB9D-2217-324A09AD4C4C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8907890" y="2452967"/>
            <a:ext cx="522980" cy="2649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15DD7CE2-EA73-7200-AAB4-8C8EFEEDD2C1}"/>
              </a:ext>
            </a:extLst>
          </p:cNvPr>
          <p:cNvSpPr/>
          <p:nvPr/>
        </p:nvSpPr>
        <p:spPr>
          <a:xfrm>
            <a:off x="8785825" y="2693968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302CCC-D6BC-A353-8002-17005BEBABA8}"/>
              </a:ext>
            </a:extLst>
          </p:cNvPr>
          <p:cNvSpPr/>
          <p:nvPr/>
        </p:nvSpPr>
        <p:spPr>
          <a:xfrm>
            <a:off x="4266178" y="5602805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1150-1157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A5E8A6D-51A4-5830-0015-91AF3C39EB19}"/>
              </a:ext>
            </a:extLst>
          </p:cNvPr>
          <p:cNvCxnSpPr>
            <a:cxnSpLocks/>
          </p:cNvCxnSpPr>
          <p:nvPr/>
        </p:nvCxnSpPr>
        <p:spPr>
          <a:xfrm flipH="1" flipV="1">
            <a:off x="6296932" y="5110278"/>
            <a:ext cx="186181" cy="6836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114038EF-9F9C-1B13-C5E1-F10EE6590AB0}"/>
              </a:ext>
            </a:extLst>
          </p:cNvPr>
          <p:cNvSpPr/>
          <p:nvPr/>
        </p:nvSpPr>
        <p:spPr>
          <a:xfrm>
            <a:off x="6411609" y="5793962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929D610-ECFD-7957-569D-8BE391E83BCE}"/>
              </a:ext>
            </a:extLst>
          </p:cNvPr>
          <p:cNvCxnSpPr>
            <a:cxnSpLocks/>
          </p:cNvCxnSpPr>
          <p:nvPr/>
        </p:nvCxnSpPr>
        <p:spPr>
          <a:xfrm flipH="1">
            <a:off x="8980934" y="1160506"/>
            <a:ext cx="233013" cy="5917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ECE84A0-DB4B-13E4-7565-9752D7B7118E}"/>
              </a:ext>
            </a:extLst>
          </p:cNvPr>
          <p:cNvCxnSpPr>
            <a:cxnSpLocks/>
            <a:endCxn id="51" idx="7"/>
          </p:cNvCxnSpPr>
          <p:nvPr/>
        </p:nvCxnSpPr>
        <p:spPr>
          <a:xfrm flipH="1">
            <a:off x="8783361" y="2058780"/>
            <a:ext cx="137386" cy="56355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5D0B52C5-BBBA-4B96-FE6A-B2C6B9DB6737}"/>
              </a:ext>
            </a:extLst>
          </p:cNvPr>
          <p:cNvSpPr/>
          <p:nvPr/>
        </p:nvSpPr>
        <p:spPr>
          <a:xfrm>
            <a:off x="8662221" y="2598642"/>
            <a:ext cx="141924" cy="16177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836A427-0152-7C75-267C-11A38AE39697}"/>
              </a:ext>
            </a:extLst>
          </p:cNvPr>
          <p:cNvCxnSpPr>
            <a:cxnSpLocks/>
            <a:endCxn id="1038" idx="7"/>
          </p:cNvCxnSpPr>
          <p:nvPr/>
        </p:nvCxnSpPr>
        <p:spPr>
          <a:xfrm flipH="1">
            <a:off x="9872210" y="1915188"/>
            <a:ext cx="699868" cy="45525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Ellipse 1025">
            <a:extLst>
              <a:ext uri="{FF2B5EF4-FFF2-40B4-BE49-F238E27FC236}">
                <a16:creationId xmlns:a16="http://schemas.microsoft.com/office/drawing/2014/main" id="{8771F808-B864-8271-D778-E09802E901BD}"/>
              </a:ext>
            </a:extLst>
          </p:cNvPr>
          <p:cNvSpPr/>
          <p:nvPr/>
        </p:nvSpPr>
        <p:spPr>
          <a:xfrm>
            <a:off x="8520297" y="1583287"/>
            <a:ext cx="141924" cy="161771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7" name="Connecteur droit avec flèche 1026">
            <a:extLst>
              <a:ext uri="{FF2B5EF4-FFF2-40B4-BE49-F238E27FC236}">
                <a16:creationId xmlns:a16="http://schemas.microsoft.com/office/drawing/2014/main" id="{F3A68192-B78A-B5D6-F791-7F039BFF6A28}"/>
              </a:ext>
            </a:extLst>
          </p:cNvPr>
          <p:cNvCxnSpPr>
            <a:cxnSpLocks/>
            <a:endCxn id="1026" idx="0"/>
          </p:cNvCxnSpPr>
          <p:nvPr/>
        </p:nvCxnSpPr>
        <p:spPr>
          <a:xfrm>
            <a:off x="8542320" y="1147040"/>
            <a:ext cx="48939" cy="4362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Connecteur droit 1027">
            <a:extLst>
              <a:ext uri="{FF2B5EF4-FFF2-40B4-BE49-F238E27FC236}">
                <a16:creationId xmlns:a16="http://schemas.microsoft.com/office/drawing/2014/main" id="{B1E3AF03-FC93-9F93-45B7-C4178BAE8BC7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1028">
            <a:extLst>
              <a:ext uri="{FF2B5EF4-FFF2-40B4-BE49-F238E27FC236}">
                <a16:creationId xmlns:a16="http://schemas.microsoft.com/office/drawing/2014/main" id="{08385785-2D82-4D55-B649-82A85058951B}"/>
              </a:ext>
            </a:extLst>
          </p:cNvPr>
          <p:cNvCxnSpPr>
            <a:cxnSpLocks/>
          </p:cNvCxnSpPr>
          <p:nvPr/>
        </p:nvCxnSpPr>
        <p:spPr>
          <a:xfrm flipV="1">
            <a:off x="10642709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Ellipse 1029">
            <a:extLst>
              <a:ext uri="{FF2B5EF4-FFF2-40B4-BE49-F238E27FC236}">
                <a16:creationId xmlns:a16="http://schemas.microsoft.com/office/drawing/2014/main" id="{411273FE-8FAB-52F9-C9D4-A16B6F3A740C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31" name="Ellipse 1030">
            <a:extLst>
              <a:ext uri="{FF2B5EF4-FFF2-40B4-BE49-F238E27FC236}">
                <a16:creationId xmlns:a16="http://schemas.microsoft.com/office/drawing/2014/main" id="{F291C150-ACD7-F1F1-F011-95CE1822AECF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32" name="Ellipse 1031">
            <a:extLst>
              <a:ext uri="{FF2B5EF4-FFF2-40B4-BE49-F238E27FC236}">
                <a16:creationId xmlns:a16="http://schemas.microsoft.com/office/drawing/2014/main" id="{51144959-8154-0BE5-F32E-902CCF4CDE73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36" name="Ellipse 1035">
            <a:extLst>
              <a:ext uri="{FF2B5EF4-FFF2-40B4-BE49-F238E27FC236}">
                <a16:creationId xmlns:a16="http://schemas.microsoft.com/office/drawing/2014/main" id="{728F7AD0-3731-785A-28C6-FE877277D690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38" name="Ellipse 1037">
            <a:extLst>
              <a:ext uri="{FF2B5EF4-FFF2-40B4-BE49-F238E27FC236}">
                <a16:creationId xmlns:a16="http://schemas.microsoft.com/office/drawing/2014/main" id="{8154A0BD-14D4-8427-7632-A30B22A04E2D}"/>
              </a:ext>
            </a:extLst>
          </p:cNvPr>
          <p:cNvSpPr/>
          <p:nvPr/>
        </p:nvSpPr>
        <p:spPr>
          <a:xfrm>
            <a:off x="9638311" y="2334909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87720BD5-40A8-4F0E-402E-AC867072FF20}"/>
              </a:ext>
            </a:extLst>
          </p:cNvPr>
          <p:cNvCxnSpPr>
            <a:cxnSpLocks/>
            <a:endCxn id="1041" idx="0"/>
          </p:cNvCxnSpPr>
          <p:nvPr/>
        </p:nvCxnSpPr>
        <p:spPr>
          <a:xfrm flipH="1">
            <a:off x="4448129" y="2785306"/>
            <a:ext cx="511614" cy="1032534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Ellipse 1040">
            <a:extLst>
              <a:ext uri="{FF2B5EF4-FFF2-40B4-BE49-F238E27FC236}">
                <a16:creationId xmlns:a16="http://schemas.microsoft.com/office/drawing/2014/main" id="{E24902A3-B52E-C4D5-9682-186E6124B4C3}"/>
              </a:ext>
            </a:extLst>
          </p:cNvPr>
          <p:cNvSpPr/>
          <p:nvPr/>
        </p:nvSpPr>
        <p:spPr>
          <a:xfrm>
            <a:off x="4311114" y="3817840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042" name="Ellipse 1041">
            <a:extLst>
              <a:ext uri="{FF2B5EF4-FFF2-40B4-BE49-F238E27FC236}">
                <a16:creationId xmlns:a16="http://schemas.microsoft.com/office/drawing/2014/main" id="{E318F92B-9400-367B-5EF0-35203B6A5B28}"/>
              </a:ext>
            </a:extLst>
          </p:cNvPr>
          <p:cNvSpPr/>
          <p:nvPr/>
        </p:nvSpPr>
        <p:spPr>
          <a:xfrm>
            <a:off x="9057396" y="118584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043" name="Ellipse 1042">
            <a:extLst>
              <a:ext uri="{FF2B5EF4-FFF2-40B4-BE49-F238E27FC236}">
                <a16:creationId xmlns:a16="http://schemas.microsoft.com/office/drawing/2014/main" id="{7401A994-DA64-3015-997C-0134A53BA1EF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45" name="Ellipse 1044">
            <a:extLst>
              <a:ext uri="{FF2B5EF4-FFF2-40B4-BE49-F238E27FC236}">
                <a16:creationId xmlns:a16="http://schemas.microsoft.com/office/drawing/2014/main" id="{1DD3E2DE-5ADD-90F2-AB35-1095E01010BD}"/>
              </a:ext>
            </a:extLst>
          </p:cNvPr>
          <p:cNvSpPr/>
          <p:nvPr/>
        </p:nvSpPr>
        <p:spPr>
          <a:xfrm>
            <a:off x="5087282" y="4365497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6" name="Ellipse 1045">
            <a:extLst>
              <a:ext uri="{FF2B5EF4-FFF2-40B4-BE49-F238E27FC236}">
                <a16:creationId xmlns:a16="http://schemas.microsoft.com/office/drawing/2014/main" id="{263AA2F1-D974-DA62-A6D6-EFF9EF1C00E6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50" name="Ellipse 1049">
            <a:extLst>
              <a:ext uri="{FF2B5EF4-FFF2-40B4-BE49-F238E27FC236}">
                <a16:creationId xmlns:a16="http://schemas.microsoft.com/office/drawing/2014/main" id="{34CB8AC8-2529-BA4C-0CF8-EE3A5E80D268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089D465-3942-BCB9-BA03-57745F419729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C94807E-A9A9-EF52-A1A2-99D54583463F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7320775" y="1629618"/>
            <a:ext cx="137015" cy="128453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3FF3791-DA52-3E7C-4BFA-F598CC3BE0BB}"/>
              </a:ext>
            </a:extLst>
          </p:cNvPr>
          <p:cNvCxnSpPr>
            <a:cxnSpLocks/>
          </p:cNvCxnSpPr>
          <p:nvPr/>
        </p:nvCxnSpPr>
        <p:spPr>
          <a:xfrm>
            <a:off x="6554617" y="1310640"/>
            <a:ext cx="903173" cy="19304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1EE15B8-2A22-0395-CCEF-F0F2ED0AABF8}"/>
              </a:ext>
            </a:extLst>
          </p:cNvPr>
          <p:cNvSpPr/>
          <p:nvPr/>
        </p:nvSpPr>
        <p:spPr>
          <a:xfrm>
            <a:off x="6416023" y="1185845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380C119-73BA-4C26-085C-2029C54FF59E}"/>
              </a:ext>
            </a:extLst>
          </p:cNvPr>
          <p:cNvSpPr/>
          <p:nvPr/>
        </p:nvSpPr>
        <p:spPr>
          <a:xfrm>
            <a:off x="7320775" y="1386961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2AC1FE6-040E-69D7-0819-86B129E1B5D3}"/>
              </a:ext>
            </a:extLst>
          </p:cNvPr>
          <p:cNvSpPr/>
          <p:nvPr/>
        </p:nvSpPr>
        <p:spPr>
          <a:xfrm>
            <a:off x="5601704" y="3655080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04F170A-DC81-42BF-322C-CE3BA3DF5463}"/>
              </a:ext>
            </a:extLst>
          </p:cNvPr>
          <p:cNvSpPr/>
          <p:nvPr/>
        </p:nvSpPr>
        <p:spPr>
          <a:xfrm>
            <a:off x="9390739" y="224584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EA80C93-0E2A-8B15-5F7D-2CD0FBBC98BE}"/>
              </a:ext>
            </a:extLst>
          </p:cNvPr>
          <p:cNvCxnSpPr>
            <a:cxnSpLocks/>
          </p:cNvCxnSpPr>
          <p:nvPr/>
        </p:nvCxnSpPr>
        <p:spPr>
          <a:xfrm flipV="1">
            <a:off x="8842308" y="3317518"/>
            <a:ext cx="2007144" cy="104797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1945FAA0-4582-6212-5BC9-59844464DDE0}"/>
              </a:ext>
            </a:extLst>
          </p:cNvPr>
          <p:cNvSpPr/>
          <p:nvPr/>
        </p:nvSpPr>
        <p:spPr>
          <a:xfrm>
            <a:off x="10810812" y="3114827"/>
            <a:ext cx="263852" cy="23746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5E35041-4FB5-D0BA-3C06-8362E4D0D38F}"/>
              </a:ext>
            </a:extLst>
          </p:cNvPr>
          <p:cNvSpPr/>
          <p:nvPr/>
        </p:nvSpPr>
        <p:spPr>
          <a:xfrm>
            <a:off x="8710382" y="4247050"/>
            <a:ext cx="263852" cy="23746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21D91ED-479C-F157-4DF4-F6D30C27C9A7}"/>
              </a:ext>
            </a:extLst>
          </p:cNvPr>
          <p:cNvSpPr/>
          <p:nvPr/>
        </p:nvSpPr>
        <p:spPr>
          <a:xfrm>
            <a:off x="9154537" y="3292914"/>
            <a:ext cx="274030" cy="2426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F7617181-687F-FB36-1F61-F9258CAEB537}"/>
              </a:ext>
            </a:extLst>
          </p:cNvPr>
          <p:cNvCxnSpPr>
            <a:cxnSpLocks/>
            <a:endCxn id="45" idx="4"/>
          </p:cNvCxnSpPr>
          <p:nvPr/>
        </p:nvCxnSpPr>
        <p:spPr>
          <a:xfrm flipH="1" flipV="1">
            <a:off x="9291552" y="3535571"/>
            <a:ext cx="39874" cy="59954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068C937D-5D00-DC4F-2492-191A24573D55}"/>
              </a:ext>
            </a:extLst>
          </p:cNvPr>
          <p:cNvSpPr/>
          <p:nvPr/>
        </p:nvSpPr>
        <p:spPr>
          <a:xfrm>
            <a:off x="95533" y="108645"/>
            <a:ext cx="4075931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 : Echec de la 4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: Venus du Maroc, les Almohades mettent en échec les offensives chrétiennes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*1150-57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Malgré la résistance de certains taïfas…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Ils sont vassalisés, sauf celui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Almoravides de Murcie-Majorque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de Valence, qui résistent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Almohades conquièrent le sud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Jusqu’à Badajoz à l’ouest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jusqu’au sud de l’Ebre à l’est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*1150-57 : Dans cette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phase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 les Almoravides en 1086-1116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Ils soumettent les taïfas musulmans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Ils parviennent à arrêter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l’avance chrétienne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Mais sans parvenir à reconquérir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territoires perdus ; Et notamment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Tolède, Saragosse et Lisbonne…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*Toutefois…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DEC788A-3773-7731-B3B8-E8EEEDBDA74A}"/>
              </a:ext>
            </a:extLst>
          </p:cNvPr>
          <p:cNvSpPr/>
          <p:nvPr/>
        </p:nvSpPr>
        <p:spPr>
          <a:xfrm>
            <a:off x="2629204" y="2503599"/>
            <a:ext cx="263852" cy="23746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25" name="Ellipse 1024">
            <a:extLst>
              <a:ext uri="{FF2B5EF4-FFF2-40B4-BE49-F238E27FC236}">
                <a16:creationId xmlns:a16="http://schemas.microsoft.com/office/drawing/2014/main" id="{3E8FC26F-2D3F-943C-FDA6-5E0AC6D4F257}"/>
              </a:ext>
            </a:extLst>
          </p:cNvPr>
          <p:cNvSpPr/>
          <p:nvPr/>
        </p:nvSpPr>
        <p:spPr>
          <a:xfrm>
            <a:off x="2913004" y="2498409"/>
            <a:ext cx="274030" cy="2426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083788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22FEAF-3835-4B36-9609-541CEC91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8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84AB8-6EC3-4F32-B8A5-2E2137CA6833}"/>
              </a:ext>
            </a:extLst>
          </p:cNvPr>
          <p:cNvSpPr/>
          <p:nvPr/>
        </p:nvSpPr>
        <p:spPr>
          <a:xfrm>
            <a:off x="109182" y="108645"/>
            <a:ext cx="3948238" cy="6755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 : Echec de la 4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: Venus du Maroc, les Almohades mettent en échec les offensives chrétiennes</a:t>
            </a:r>
          </a:p>
          <a:p>
            <a:endParaRPr lang="fr-FR" sz="8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*1163-95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Quatre dernières offensives almohades Contre les taifas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insoumis et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chrétiens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1163 : A l’est, ils prennent Valence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 Almoravides de Murcie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Malgré une contre-offensive aragonaise sur Teruel en 1171-80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1165-84 : A l’ouest…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Portugais conquièrent Evora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nord de l’Alentejo ; Et ils repoussent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attaque sur Santarem ; En revanche…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*1189-91 : Les Portugais seront repoussés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l’Algarve par les Almohades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1172 : Encore à l’est…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Almohades prennent Murcie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Les Almoravides de Murcie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replient sur Majorque-Ibiza-Minorque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fondent un émirat jusqu’en 1203</a:t>
            </a:r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surtout…</a:t>
            </a:r>
          </a:p>
        </p:txBody>
      </p:sp>
      <p:pic>
        <p:nvPicPr>
          <p:cNvPr id="7" name="Image 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167375E-BDBF-5354-DB06-28C4F481D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66" y="102424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DFE92D4-D3B1-F132-409E-C4173F868843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4439920" y="3940805"/>
            <a:ext cx="621823" cy="107245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F47289B-0DCB-510D-28BE-9B12AD34F27D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448129" y="3929316"/>
            <a:ext cx="424603" cy="864080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cteur droit avec flèche 1024">
            <a:extLst>
              <a:ext uri="{FF2B5EF4-FFF2-40B4-BE49-F238E27FC236}">
                <a16:creationId xmlns:a16="http://schemas.microsoft.com/office/drawing/2014/main" id="{CAA8D7F5-B8CD-9546-F9D8-FEE6A7B9FFDC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421775" y="4324567"/>
            <a:ext cx="1424499" cy="1619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cteur droit avec flèche 1042">
            <a:extLst>
              <a:ext uri="{FF2B5EF4-FFF2-40B4-BE49-F238E27FC236}">
                <a16:creationId xmlns:a16="http://schemas.microsoft.com/office/drawing/2014/main" id="{F102E5F6-DEE1-0028-F4A5-684F1C802782}"/>
              </a:ext>
            </a:extLst>
          </p:cNvPr>
          <p:cNvCxnSpPr>
            <a:cxnSpLocks/>
            <a:endCxn id="47" idx="3"/>
          </p:cNvCxnSpPr>
          <p:nvPr/>
        </p:nvCxnSpPr>
        <p:spPr>
          <a:xfrm flipV="1">
            <a:off x="9010555" y="3811910"/>
            <a:ext cx="1235764" cy="645585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cteur droit avec flèche 1047">
            <a:extLst>
              <a:ext uri="{FF2B5EF4-FFF2-40B4-BE49-F238E27FC236}">
                <a16:creationId xmlns:a16="http://schemas.microsoft.com/office/drawing/2014/main" id="{7054C77B-0D9C-92C4-D0A5-9F1178AAD5A5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11046346" y="2952724"/>
            <a:ext cx="605135" cy="312982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Connecteur droit avec flèche 1054">
            <a:extLst>
              <a:ext uri="{FF2B5EF4-FFF2-40B4-BE49-F238E27FC236}">
                <a16:creationId xmlns:a16="http://schemas.microsoft.com/office/drawing/2014/main" id="{FA0AC01A-74AD-064A-8C96-EAF042E6D936}"/>
              </a:ext>
            </a:extLst>
          </p:cNvPr>
          <p:cNvCxnSpPr>
            <a:cxnSpLocks/>
            <a:stCxn id="47" idx="7"/>
            <a:endCxn id="48" idx="3"/>
          </p:cNvCxnSpPr>
          <p:nvPr/>
        </p:nvCxnSpPr>
        <p:spPr>
          <a:xfrm flipV="1">
            <a:off x="10432891" y="3325081"/>
            <a:ext cx="481170" cy="318914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23B2C54-3402-39B8-C615-D25C2B978C88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8920381" y="2012278"/>
            <a:ext cx="18670" cy="68109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9B371E88-BCCB-F7B5-6FDA-5584E7E85ED2}"/>
              </a:ext>
            </a:extLst>
          </p:cNvPr>
          <p:cNvSpPr/>
          <p:nvPr/>
        </p:nvSpPr>
        <p:spPr>
          <a:xfrm>
            <a:off x="8469016" y="1026321"/>
            <a:ext cx="143008" cy="163294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468A89-E19B-F715-B50D-ABEA0DF75818}"/>
              </a:ext>
            </a:extLst>
          </p:cNvPr>
          <p:cNvSpPr/>
          <p:nvPr/>
        </p:nvSpPr>
        <p:spPr>
          <a:xfrm>
            <a:off x="4165166" y="5587924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1163-1195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98DBF56-8DFC-20AF-519A-0CD04160A0C9}"/>
              </a:ext>
            </a:extLst>
          </p:cNvPr>
          <p:cNvSpPr/>
          <p:nvPr/>
        </p:nvSpPr>
        <p:spPr>
          <a:xfrm>
            <a:off x="9208695" y="2680887"/>
            <a:ext cx="143008" cy="16329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27716F5-A387-CC08-D812-EE4816B7EBCF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8978200" y="2012278"/>
            <a:ext cx="301999" cy="66860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56E53A3D-C1AE-BB0F-B63B-B3A254090390}"/>
              </a:ext>
            </a:extLst>
          </p:cNvPr>
          <p:cNvSpPr/>
          <p:nvPr/>
        </p:nvSpPr>
        <p:spPr>
          <a:xfrm>
            <a:off x="10581968" y="190059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D4D0B87-0B06-F455-55BA-B008A3BEB5CF}"/>
              </a:ext>
            </a:extLst>
          </p:cNvPr>
          <p:cNvCxnSpPr>
            <a:cxnSpLocks/>
            <a:endCxn id="30" idx="6"/>
          </p:cNvCxnSpPr>
          <p:nvPr/>
        </p:nvCxnSpPr>
        <p:spPr>
          <a:xfrm flipH="1" flipV="1">
            <a:off x="5097944" y="4877354"/>
            <a:ext cx="998056" cy="51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B1A7049-E79C-1983-F120-AA0810819C81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6329899" y="3414243"/>
            <a:ext cx="2824638" cy="14283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C7B8C96-FFA8-48CA-7840-EEC44D0B4243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28DE311-9558-84F6-67E0-2136509E1BAB}"/>
              </a:ext>
            </a:extLst>
          </p:cNvPr>
          <p:cNvSpPr/>
          <p:nvPr/>
        </p:nvSpPr>
        <p:spPr>
          <a:xfrm>
            <a:off x="4311114" y="3817840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69957E8-F8C1-A26F-2FF3-1E829AF25294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12A01E-9CA5-5C9F-3445-3547ACCEDDB0}"/>
              </a:ext>
            </a:extLst>
          </p:cNvPr>
          <p:cNvSpPr/>
          <p:nvPr/>
        </p:nvSpPr>
        <p:spPr>
          <a:xfrm>
            <a:off x="7320775" y="1386961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B348EC7-8279-21D7-D408-7D37B2D315BC}"/>
              </a:ext>
            </a:extLst>
          </p:cNvPr>
          <p:cNvSpPr/>
          <p:nvPr/>
        </p:nvSpPr>
        <p:spPr>
          <a:xfrm>
            <a:off x="8520297" y="1583287"/>
            <a:ext cx="141924" cy="161771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EFA8F8C-3A00-0647-743F-371C15FE6882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8CF7464-FB63-2EB2-DACB-9C6C722DF325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829B82E6-C76D-8455-2A7F-A5DFFB0FB6C4}"/>
              </a:ext>
            </a:extLst>
          </p:cNvPr>
          <p:cNvCxnSpPr>
            <a:cxnSpLocks/>
          </p:cNvCxnSpPr>
          <p:nvPr/>
        </p:nvCxnSpPr>
        <p:spPr>
          <a:xfrm flipV="1">
            <a:off x="10642709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3A65DC96-A7AC-201E-411A-1EDFDDBCFCB9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3EE3441-0A31-1585-B92E-27315B8962A8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0CE003D-F540-0E65-1DFF-7A44F96D05BE}"/>
              </a:ext>
            </a:extLst>
          </p:cNvPr>
          <p:cNvSpPr/>
          <p:nvPr/>
        </p:nvSpPr>
        <p:spPr>
          <a:xfrm>
            <a:off x="9057396" y="118584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C814F72-FA1E-940C-89E6-35880FE8A7B0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B4ED04F-802C-DAA3-4D2C-45F557262EED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DC2FFA7-C47A-64AC-F1B8-38E5289E5646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11C4BA7-CF5D-511B-2764-EEA33C6FCA1A}"/>
              </a:ext>
            </a:extLst>
          </p:cNvPr>
          <p:cNvSpPr/>
          <p:nvPr/>
        </p:nvSpPr>
        <p:spPr>
          <a:xfrm>
            <a:off x="9154537" y="329291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5007311-EA07-A6D9-D74F-D9913C5262E7}"/>
              </a:ext>
            </a:extLst>
          </p:cNvPr>
          <p:cNvSpPr/>
          <p:nvPr/>
        </p:nvSpPr>
        <p:spPr>
          <a:xfrm>
            <a:off x="8783366" y="2693376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2B0878F-E50A-32D9-8387-47A7DC69EDDE}"/>
              </a:ext>
            </a:extLst>
          </p:cNvPr>
          <p:cNvSpPr/>
          <p:nvPr/>
        </p:nvSpPr>
        <p:spPr>
          <a:xfrm>
            <a:off x="8846274" y="4367751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B6C73E1-9EA7-FC06-9B56-F162394D864C}"/>
              </a:ext>
            </a:extLst>
          </p:cNvPr>
          <p:cNvSpPr/>
          <p:nvPr/>
        </p:nvSpPr>
        <p:spPr>
          <a:xfrm>
            <a:off x="5061743" y="3929316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B1108F0-22EF-5323-5548-738316026077}"/>
              </a:ext>
            </a:extLst>
          </p:cNvPr>
          <p:cNvSpPr/>
          <p:nvPr/>
        </p:nvSpPr>
        <p:spPr>
          <a:xfrm>
            <a:off x="4834092" y="4758620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9098144-F76E-5C76-317C-6C4367E35856}"/>
              </a:ext>
            </a:extLst>
          </p:cNvPr>
          <p:cNvSpPr/>
          <p:nvPr/>
        </p:nvSpPr>
        <p:spPr>
          <a:xfrm>
            <a:off x="10207679" y="3609219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BFC8FDE-FD4C-0C73-5563-017945519121}"/>
              </a:ext>
            </a:extLst>
          </p:cNvPr>
          <p:cNvSpPr/>
          <p:nvPr/>
        </p:nvSpPr>
        <p:spPr>
          <a:xfrm>
            <a:off x="10875421" y="3122390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D479A85-C4CC-A650-49C4-D99E78400DDA}"/>
              </a:ext>
            </a:extLst>
          </p:cNvPr>
          <p:cNvSpPr/>
          <p:nvPr/>
        </p:nvSpPr>
        <p:spPr>
          <a:xfrm>
            <a:off x="11651481" y="2833990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6408CBB-7742-A909-F656-AEADA34C658C}"/>
              </a:ext>
            </a:extLst>
          </p:cNvPr>
          <p:cNvSpPr/>
          <p:nvPr/>
        </p:nvSpPr>
        <p:spPr>
          <a:xfrm>
            <a:off x="6314554" y="10943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C6676F3-B260-03C9-3582-2531462E2985}"/>
              </a:ext>
            </a:extLst>
          </p:cNvPr>
          <p:cNvSpPr/>
          <p:nvPr/>
        </p:nvSpPr>
        <p:spPr>
          <a:xfrm>
            <a:off x="7320775" y="5803945"/>
            <a:ext cx="4672256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1157 : Mort d’Alphonse VII de Leon-Castille</a:t>
            </a:r>
          </a:p>
          <a:p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 deux fils lui succèdent et se partagent le royaume…</a:t>
            </a:r>
          </a:p>
          <a:p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Ferdinand II de Leon-Galice</a:t>
            </a:r>
          </a:p>
          <a:p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Sanche III de Castille-Tolède ; Puis Alphonse VIII (1158-1214)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90891E37-9E76-B1FE-78F8-5F7CE61F7467}"/>
              </a:ext>
            </a:extLst>
          </p:cNvPr>
          <p:cNvSpPr/>
          <p:nvPr/>
        </p:nvSpPr>
        <p:spPr>
          <a:xfrm>
            <a:off x="4585144" y="3413319"/>
            <a:ext cx="263852" cy="23746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CE20AC2-A00A-D38C-0135-2C9A4184B2D9}"/>
              </a:ext>
            </a:extLst>
          </p:cNvPr>
          <p:cNvCxnSpPr>
            <a:cxnSpLocks/>
            <a:stCxn id="44" idx="1"/>
            <a:endCxn id="56" idx="5"/>
          </p:cNvCxnSpPr>
          <p:nvPr/>
        </p:nvCxnSpPr>
        <p:spPr>
          <a:xfrm flipH="1" flipV="1">
            <a:off x="4810356" y="3616010"/>
            <a:ext cx="1335625" cy="1160896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436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3ED84-5C40-B3FF-CB97-A8EFE24F1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C2B7512-0D6A-37FC-DFEE-3474031F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4132A-E7D4-5822-ADE8-A3231A142517}"/>
              </a:ext>
            </a:extLst>
          </p:cNvPr>
          <p:cNvSpPr/>
          <p:nvPr/>
        </p:nvSpPr>
        <p:spPr>
          <a:xfrm>
            <a:off x="109182" y="108645"/>
            <a:ext cx="4050715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1148-1195 : Echec de la 4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 : Venus du Maroc, les Almohades mettent en échec les offensives chrétiennes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1195 : A la bataille d’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Alarcos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Victoire décisive des Almohades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Contre Alphonse VIII de Castille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Grand-père maternel de Saint-Louis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1195 : Arrêt de la 4</a:t>
            </a:r>
            <a:r>
              <a:rPr lang="fr-FR" sz="1600" u="sng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Reconquista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(1118)</a:t>
            </a:r>
            <a:endParaRPr lang="fr-FR" sz="16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malgré les reculs territoriaux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musulmans conservent le sud andalou</a:t>
            </a:r>
          </a:p>
          <a:p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peuvent envisager leur propre reconquête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Portugais, Castillans et Aragonais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 renoncent pas ; Et au siècle suivant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Leurs avancées vont reprendre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avant cela…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1179 : Castillans et Aragonais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sont déjà partagé leurs conquêtes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*Petit aparté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retour en 1179…</a:t>
            </a:r>
          </a:p>
        </p:txBody>
      </p:sp>
      <p:pic>
        <p:nvPicPr>
          <p:cNvPr id="7" name="Image 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B907D47-594E-7F42-D31F-D4DA1DD87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66" y="102424"/>
            <a:ext cx="7806443" cy="58548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1E6033F-0A4A-7FC7-46A3-567EDACB9B26}"/>
              </a:ext>
            </a:extLst>
          </p:cNvPr>
          <p:cNvSpPr/>
          <p:nvPr/>
        </p:nvSpPr>
        <p:spPr>
          <a:xfrm>
            <a:off x="5087282" y="3966403"/>
            <a:ext cx="143008" cy="163294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2F17CE6-D6D4-408C-56CC-9C9015B7B30F}"/>
              </a:ext>
            </a:extLst>
          </p:cNvPr>
          <p:cNvSpPr/>
          <p:nvPr/>
        </p:nvSpPr>
        <p:spPr>
          <a:xfrm>
            <a:off x="4910113" y="4786977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5ECBC08-EB15-122E-DEDF-CEA87AF27CDE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4439920" y="3940805"/>
            <a:ext cx="647362" cy="107245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B33F9240-2FE6-C8DD-CD87-BB3F0225EC25}"/>
              </a:ext>
            </a:extLst>
          </p:cNvPr>
          <p:cNvSpPr/>
          <p:nvPr/>
        </p:nvSpPr>
        <p:spPr>
          <a:xfrm>
            <a:off x="9294478" y="3340774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5" name="Connecteur droit avec flèche 1024">
            <a:extLst>
              <a:ext uri="{FF2B5EF4-FFF2-40B4-BE49-F238E27FC236}">
                <a16:creationId xmlns:a16="http://schemas.microsoft.com/office/drawing/2014/main" id="{8FB42E7A-F3FB-D322-8220-14AFE91A7DD8}"/>
              </a:ext>
            </a:extLst>
          </p:cNvPr>
          <p:cNvCxnSpPr>
            <a:cxnSpLocks/>
          </p:cNvCxnSpPr>
          <p:nvPr/>
        </p:nvCxnSpPr>
        <p:spPr>
          <a:xfrm>
            <a:off x="7421775" y="4324567"/>
            <a:ext cx="1445772" cy="1329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Ellipse 1032">
            <a:extLst>
              <a:ext uri="{FF2B5EF4-FFF2-40B4-BE49-F238E27FC236}">
                <a16:creationId xmlns:a16="http://schemas.microsoft.com/office/drawing/2014/main" id="{30A896E4-5B0B-85FA-37CE-FD398B43B637}"/>
              </a:ext>
            </a:extLst>
          </p:cNvPr>
          <p:cNvSpPr/>
          <p:nvPr/>
        </p:nvSpPr>
        <p:spPr>
          <a:xfrm>
            <a:off x="8796043" y="2680887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16219FB-DC8D-ABB1-4AAA-0A6558BFE913}"/>
              </a:ext>
            </a:extLst>
          </p:cNvPr>
          <p:cNvCxnSpPr>
            <a:cxnSpLocks/>
          </p:cNvCxnSpPr>
          <p:nvPr/>
        </p:nvCxnSpPr>
        <p:spPr>
          <a:xfrm flipH="1">
            <a:off x="8867547" y="2012278"/>
            <a:ext cx="71504" cy="66860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8D2FA101-54C3-2F06-5645-FFF8B3F8A7B8}"/>
              </a:ext>
            </a:extLst>
          </p:cNvPr>
          <p:cNvSpPr/>
          <p:nvPr/>
        </p:nvSpPr>
        <p:spPr>
          <a:xfrm>
            <a:off x="8469016" y="1026321"/>
            <a:ext cx="143008" cy="163294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86D23D-D110-02F0-317E-17E1E163F923}"/>
              </a:ext>
            </a:extLst>
          </p:cNvPr>
          <p:cNvSpPr/>
          <p:nvPr/>
        </p:nvSpPr>
        <p:spPr>
          <a:xfrm>
            <a:off x="4165166" y="5587924"/>
            <a:ext cx="122785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1163-1195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01073C9-E00C-5A39-BF94-4EE81053BA4E}"/>
              </a:ext>
            </a:extLst>
          </p:cNvPr>
          <p:cNvSpPr/>
          <p:nvPr/>
        </p:nvSpPr>
        <p:spPr>
          <a:xfrm>
            <a:off x="9208695" y="2680887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FBE6660-3031-5107-93D7-001029ED262E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8978200" y="2012278"/>
            <a:ext cx="301999" cy="66860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0BACEE54-1F86-B839-F535-914DCB72C051}"/>
              </a:ext>
            </a:extLst>
          </p:cNvPr>
          <p:cNvSpPr/>
          <p:nvPr/>
        </p:nvSpPr>
        <p:spPr>
          <a:xfrm>
            <a:off x="10581968" y="1900598"/>
            <a:ext cx="143008" cy="16329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CBAA955-518F-95CD-86E2-7A8FB017C912}"/>
              </a:ext>
            </a:extLst>
          </p:cNvPr>
          <p:cNvSpPr/>
          <p:nvPr/>
        </p:nvSpPr>
        <p:spPr>
          <a:xfrm>
            <a:off x="8867547" y="4375848"/>
            <a:ext cx="143008" cy="16329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7016871-C5DC-42D0-A0C6-0003DC28F714}"/>
              </a:ext>
            </a:extLst>
          </p:cNvPr>
          <p:cNvCxnSpPr>
            <a:cxnSpLocks/>
          </p:cNvCxnSpPr>
          <p:nvPr/>
        </p:nvCxnSpPr>
        <p:spPr>
          <a:xfrm flipH="1" flipV="1">
            <a:off x="5087282" y="4897862"/>
            <a:ext cx="1008718" cy="305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3C3B5AF-C9CF-FF79-FD43-AFC91EFB5CCC}"/>
              </a:ext>
            </a:extLst>
          </p:cNvPr>
          <p:cNvCxnSpPr>
            <a:cxnSpLocks/>
          </p:cNvCxnSpPr>
          <p:nvPr/>
        </p:nvCxnSpPr>
        <p:spPr>
          <a:xfrm flipV="1">
            <a:off x="6329899" y="3486733"/>
            <a:ext cx="2913441" cy="1355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EE9FD4B0-6BB3-AF81-366F-5D8567008B68}"/>
              </a:ext>
            </a:extLst>
          </p:cNvPr>
          <p:cNvSpPr/>
          <p:nvPr/>
        </p:nvSpPr>
        <p:spPr>
          <a:xfrm>
            <a:off x="4803852" y="2132795"/>
            <a:ext cx="274030" cy="242657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1BEF850-3590-19BA-8D1F-5455F8C2452A}"/>
              </a:ext>
            </a:extLst>
          </p:cNvPr>
          <p:cNvSpPr/>
          <p:nvPr/>
        </p:nvSpPr>
        <p:spPr>
          <a:xfrm>
            <a:off x="4302905" y="3819476"/>
            <a:ext cx="274030" cy="242657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964BE9D-2C95-33C5-2AAB-67FCCECF403D}"/>
              </a:ext>
            </a:extLst>
          </p:cNvPr>
          <p:cNvSpPr/>
          <p:nvPr/>
        </p:nvSpPr>
        <p:spPr>
          <a:xfrm>
            <a:off x="7320775" y="1386961"/>
            <a:ext cx="274030" cy="24265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E4B737D-FBEB-1DF0-21CC-30CC953BE0EE}"/>
              </a:ext>
            </a:extLst>
          </p:cNvPr>
          <p:cNvSpPr/>
          <p:nvPr/>
        </p:nvSpPr>
        <p:spPr>
          <a:xfrm>
            <a:off x="8520297" y="1583287"/>
            <a:ext cx="141924" cy="161771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40E0412-1A95-3C7F-8CFE-CDE382B10BBA}"/>
              </a:ext>
            </a:extLst>
          </p:cNvPr>
          <p:cNvSpPr/>
          <p:nvPr/>
        </p:nvSpPr>
        <p:spPr>
          <a:xfrm>
            <a:off x="8341044" y="995257"/>
            <a:ext cx="426954" cy="390570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N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35885CF-79D3-18C5-7F9E-9190EB05ED24}"/>
              </a:ext>
            </a:extLst>
          </p:cNvPr>
          <p:cNvCxnSpPr>
            <a:cxnSpLocks/>
          </p:cNvCxnSpPr>
          <p:nvPr/>
        </p:nvCxnSpPr>
        <p:spPr>
          <a:xfrm flipV="1">
            <a:off x="9194411" y="1924029"/>
            <a:ext cx="1422440" cy="2350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6B3F5ED-BE44-0115-31A0-E780B0B89F31}"/>
              </a:ext>
            </a:extLst>
          </p:cNvPr>
          <p:cNvCxnSpPr>
            <a:cxnSpLocks/>
          </p:cNvCxnSpPr>
          <p:nvPr/>
        </p:nvCxnSpPr>
        <p:spPr>
          <a:xfrm flipV="1">
            <a:off x="10642709" y="467546"/>
            <a:ext cx="1191898" cy="145315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D51A3725-4C51-132F-96EC-C311AC7C5091}"/>
              </a:ext>
            </a:extLst>
          </p:cNvPr>
          <p:cNvSpPr/>
          <p:nvPr/>
        </p:nvSpPr>
        <p:spPr>
          <a:xfrm>
            <a:off x="10435063" y="1793860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987F029-6BB6-63DF-A82E-F8B74D3CD128}"/>
              </a:ext>
            </a:extLst>
          </p:cNvPr>
          <p:cNvSpPr/>
          <p:nvPr/>
        </p:nvSpPr>
        <p:spPr>
          <a:xfrm>
            <a:off x="11711612" y="34621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6F1AC61-CD01-AC28-ED67-C8E9CD220C04}"/>
              </a:ext>
            </a:extLst>
          </p:cNvPr>
          <p:cNvSpPr/>
          <p:nvPr/>
        </p:nvSpPr>
        <p:spPr>
          <a:xfrm>
            <a:off x="9057396" y="1185846"/>
            <a:ext cx="274030" cy="24265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752A82B-2996-75F9-19CA-F8B53EE02C13}"/>
              </a:ext>
            </a:extLst>
          </p:cNvPr>
          <p:cNvSpPr/>
          <p:nvPr/>
        </p:nvSpPr>
        <p:spPr>
          <a:xfrm>
            <a:off x="8767457" y="1752246"/>
            <a:ext cx="426954" cy="39057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3595E21-A2DF-A105-3B70-9AE48B251833}"/>
              </a:ext>
            </a:extLst>
          </p:cNvPr>
          <p:cNvSpPr/>
          <p:nvPr/>
        </p:nvSpPr>
        <p:spPr>
          <a:xfrm>
            <a:off x="10903338" y="3184059"/>
            <a:ext cx="143008" cy="163294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DA43058-42F7-2884-C3CE-C1410E7EA6C2}"/>
              </a:ext>
            </a:extLst>
          </p:cNvPr>
          <p:cNvSpPr/>
          <p:nvPr/>
        </p:nvSpPr>
        <p:spPr>
          <a:xfrm>
            <a:off x="10252487" y="3638131"/>
            <a:ext cx="143008" cy="163294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ACDA50E-463E-211E-8299-90D99653F274}"/>
              </a:ext>
            </a:extLst>
          </p:cNvPr>
          <p:cNvSpPr/>
          <p:nvPr/>
        </p:nvSpPr>
        <p:spPr>
          <a:xfrm>
            <a:off x="11669887" y="2874859"/>
            <a:ext cx="143008" cy="163294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D3FED96-368E-ED0E-BA1F-5C404D1EB73A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6329899" y="3937645"/>
            <a:ext cx="801713" cy="9049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F0219C9-9F02-FFE3-50F5-CAB42F87CA2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7228496" y="3087639"/>
            <a:ext cx="80818" cy="6428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387C901E-82FF-02F3-DDBF-CE9BC8A8DA0C}"/>
              </a:ext>
            </a:extLst>
          </p:cNvPr>
          <p:cNvSpPr/>
          <p:nvPr/>
        </p:nvSpPr>
        <p:spPr>
          <a:xfrm>
            <a:off x="7107298" y="291415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25FE6CC-0565-AAE6-5966-C332C3F4A986}"/>
              </a:ext>
            </a:extLst>
          </p:cNvPr>
          <p:cNvSpPr/>
          <p:nvPr/>
        </p:nvSpPr>
        <p:spPr>
          <a:xfrm>
            <a:off x="6083455" y="4719708"/>
            <a:ext cx="426954" cy="39057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E8E5FFC-0401-6682-1C0E-8B630B548829}"/>
              </a:ext>
            </a:extLst>
          </p:cNvPr>
          <p:cNvSpPr/>
          <p:nvPr/>
        </p:nvSpPr>
        <p:spPr>
          <a:xfrm>
            <a:off x="4710253" y="2680887"/>
            <a:ext cx="426954" cy="390570"/>
          </a:xfrm>
          <a:prstGeom prst="ellipse">
            <a:avLst/>
          </a:prstGeom>
          <a:solidFill>
            <a:srgbClr val="A6CAE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4712208-78A8-9A76-0A16-C7DDB08574A6}"/>
              </a:ext>
            </a:extLst>
          </p:cNvPr>
          <p:cNvSpPr/>
          <p:nvPr/>
        </p:nvSpPr>
        <p:spPr>
          <a:xfrm>
            <a:off x="7091481" y="3730524"/>
            <a:ext cx="274030" cy="24265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0E958BC-11EE-55E1-7FFB-B78202245F54}"/>
              </a:ext>
            </a:extLst>
          </p:cNvPr>
          <p:cNvSpPr/>
          <p:nvPr/>
        </p:nvSpPr>
        <p:spPr>
          <a:xfrm>
            <a:off x="6314554" y="1094305"/>
            <a:ext cx="426954" cy="39057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746635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4326</TotalTime>
  <Words>2689</Words>
  <Application>Microsoft Office PowerPoint</Application>
  <PresentationFormat>Grand écran</PresentationFormat>
  <Paragraphs>667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Université Populaire du Pays salonais Histoire médiévale de l’Europe  Mercredi 15 novembre 2023 (1/4)  4ème période : 962-1212 Le Saint-Empire germanique domine l’Europe L’Europe se divise en monarchies  711-1147 : En Afrique du Nord et en Espagne, Califat de Cordoue, Empires berbères et Reconquista chrétienne (1)  </dc:title>
  <dc:creator>Christophe JENTA</dc:creator>
  <cp:lastModifiedBy>Christophe JENTA</cp:lastModifiedBy>
  <cp:revision>23</cp:revision>
  <dcterms:created xsi:type="dcterms:W3CDTF">2024-01-20T10:32:04Z</dcterms:created>
  <dcterms:modified xsi:type="dcterms:W3CDTF">2025-12-03T15:12:58Z</dcterms:modified>
</cp:coreProperties>
</file>