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8384" r:id="rId2"/>
    <p:sldId id="8445" r:id="rId3"/>
    <p:sldId id="4435" r:id="rId4"/>
    <p:sldId id="8064" r:id="rId5"/>
    <p:sldId id="8441" r:id="rId6"/>
    <p:sldId id="8422" r:id="rId7"/>
    <p:sldId id="8423" r:id="rId8"/>
    <p:sldId id="8447" r:id="rId9"/>
    <p:sldId id="8424" r:id="rId10"/>
    <p:sldId id="8249" r:id="rId11"/>
    <p:sldId id="8239" r:id="rId12"/>
    <p:sldId id="8268" r:id="rId13"/>
    <p:sldId id="8048" r:id="rId14"/>
    <p:sldId id="8049" r:id="rId15"/>
    <p:sldId id="8050" r:id="rId16"/>
    <p:sldId id="8051" r:id="rId17"/>
    <p:sldId id="8426" r:id="rId18"/>
    <p:sldId id="8052" r:id="rId19"/>
    <p:sldId id="8425" r:id="rId20"/>
    <p:sldId id="8053" r:id="rId21"/>
    <p:sldId id="8054" r:id="rId22"/>
    <p:sldId id="8057" r:id="rId23"/>
    <p:sldId id="8250" r:id="rId24"/>
    <p:sldId id="8058" r:id="rId25"/>
    <p:sldId id="636" r:id="rId26"/>
    <p:sldId id="8251" r:id="rId27"/>
    <p:sldId id="4201" r:id="rId28"/>
    <p:sldId id="4203" r:id="rId29"/>
    <p:sldId id="4204" r:id="rId30"/>
    <p:sldId id="4208" r:id="rId31"/>
    <p:sldId id="4206" r:id="rId32"/>
    <p:sldId id="4366" r:id="rId33"/>
    <p:sldId id="8385" r:id="rId34"/>
    <p:sldId id="4209" r:id="rId35"/>
    <p:sldId id="4221" r:id="rId36"/>
    <p:sldId id="8448" r:id="rId37"/>
    <p:sldId id="4210" r:id="rId38"/>
    <p:sldId id="8386" r:id="rId39"/>
    <p:sldId id="4367" r:id="rId40"/>
    <p:sldId id="8449" r:id="rId41"/>
    <p:sldId id="8453" r:id="rId42"/>
    <p:sldId id="4368" r:id="rId43"/>
    <p:sldId id="8392" r:id="rId44"/>
    <p:sldId id="8393" r:id="rId45"/>
    <p:sldId id="8427" r:id="rId46"/>
    <p:sldId id="8388" r:id="rId47"/>
    <p:sldId id="8389" r:id="rId48"/>
    <p:sldId id="8395" r:id="rId49"/>
    <p:sldId id="8394" r:id="rId50"/>
    <p:sldId id="8450" r:id="rId51"/>
    <p:sldId id="8396" r:id="rId52"/>
    <p:sldId id="8428" r:id="rId53"/>
    <p:sldId id="8398" r:id="rId54"/>
    <p:sldId id="8451" r:id="rId55"/>
    <p:sldId id="8399" r:id="rId56"/>
    <p:sldId id="8452" r:id="rId5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EC0"/>
    <a:srgbClr val="FFDD71"/>
    <a:srgbClr val="FFEFBD"/>
    <a:srgbClr val="000000"/>
    <a:srgbClr val="BF9000"/>
    <a:srgbClr val="FF7C80"/>
    <a:srgbClr val="A6A6A6"/>
    <a:srgbClr val="4472C4"/>
    <a:srgbClr val="7F7F7F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F02A8-4799-4E0E-AB0A-50B04A7FF623}" v="2" dt="2025-12-01T06:43:1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18" autoAdjust="0"/>
    <p:restoredTop sz="84758" autoAdjust="0"/>
  </p:normalViewPr>
  <p:slideViewPr>
    <p:cSldViewPr snapToGrid="0">
      <p:cViewPr varScale="1">
        <p:scale>
          <a:sx n="63" d="100"/>
          <a:sy n="63" d="100"/>
        </p:scale>
        <p:origin x="8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3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1T06:49:38.605" v="33114" actId="20577"/>
      <pc:docMkLst>
        <pc:docMk/>
      </pc:docMkLst>
      <pc:sldChg chg="addSp delSp modSp add mod">
        <pc:chgData name="Christophe JENTA" userId="8d1209f4831e9c53" providerId="LiveId" clId="{904B13E8-5561-4C71-BC7C-B64964A84905}" dt="2025-11-05T10:19:05.099" v="31587" actId="20577"/>
        <pc:sldMkLst>
          <pc:docMk/>
          <pc:sldMk cId="2592800484" sldId="260"/>
        </pc:sldMkLst>
        <pc:spChg chg="mod">
          <ac:chgData name="Christophe JENTA" userId="8d1209f4831e9c53" providerId="LiveId" clId="{904B13E8-5561-4C71-BC7C-B64964A84905}" dt="2025-11-05T10:19:05.099" v="31587" actId="20577"/>
          <ac:spMkLst>
            <pc:docMk/>
            <pc:sldMk cId="2592800484" sldId="260"/>
            <ac:spMk id="5" creationId="{4B383D5B-5E34-4358-AB93-57DDF23DC143}"/>
          </ac:spMkLst>
        </pc:spChg>
      </pc:sldChg>
      <pc:sldChg chg="addSp modSp mod">
        <pc:chgData name="Christophe JENTA" userId="8d1209f4831e9c53" providerId="LiveId" clId="{904B13E8-5561-4C71-BC7C-B64964A84905}" dt="2025-11-05T10:22:34.920" v="31639" actId="5793"/>
        <pc:sldMkLst>
          <pc:docMk/>
          <pc:sldMk cId="1375982794" sldId="263"/>
        </pc:sldMkLst>
        <pc:spChg chg="mod">
          <ac:chgData name="Christophe JENTA" userId="8d1209f4831e9c53" providerId="LiveId" clId="{904B13E8-5561-4C71-BC7C-B64964A84905}" dt="2025-11-05T10:22:34.920" v="31639" actId="5793"/>
          <ac:spMkLst>
            <pc:docMk/>
            <pc:sldMk cId="1375982794" sldId="263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0:15:28.714" v="25527" actId="20577"/>
          <ac:spMkLst>
            <pc:docMk/>
            <pc:sldMk cId="1375982794" sldId="263"/>
            <ac:spMk id="13" creationId="{53DEA476-FB73-01D9-4F67-9CDA9B0340D0}"/>
          </ac:spMkLst>
        </pc:spChg>
      </pc:sldChg>
      <pc:sldChg chg="addSp delSp modSp mod">
        <pc:chgData name="Christophe JENTA" userId="8d1209f4831e9c53" providerId="LiveId" clId="{904B13E8-5561-4C71-BC7C-B64964A84905}" dt="2025-11-05T10:23:38.205" v="31663" actId="20577"/>
        <pc:sldMkLst>
          <pc:docMk/>
          <pc:sldMk cId="1657737628" sldId="266"/>
        </pc:sldMkLst>
        <pc:spChg chg="mod">
          <ac:chgData name="Christophe JENTA" userId="8d1209f4831e9c53" providerId="LiveId" clId="{904B13E8-5561-4C71-BC7C-B64964A84905}" dt="2025-11-05T10:23:38.205" v="31663" actId="20577"/>
          <ac:spMkLst>
            <pc:docMk/>
            <pc:sldMk cId="1657737628" sldId="266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1:54.560" v="25648" actId="21"/>
        <pc:sldMkLst>
          <pc:docMk/>
          <pc:sldMk cId="1920580924" sldId="267"/>
        </pc:sldMkLst>
        <pc:spChg chg="mod">
          <ac:chgData name="Christophe JENTA" userId="8d1209f4831e9c53" providerId="LiveId" clId="{904B13E8-5561-4C71-BC7C-B64964A84905}" dt="2025-11-04T10:21:54.560" v="25648" actId="21"/>
          <ac:spMkLst>
            <pc:docMk/>
            <pc:sldMk cId="1920580924" sldId="267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2:07.018" v="25652" actId="20577"/>
        <pc:sldMkLst>
          <pc:docMk/>
          <pc:sldMk cId="2763082892" sldId="268"/>
        </pc:sldMkLst>
        <pc:spChg chg="mod">
          <ac:chgData name="Christophe JENTA" userId="8d1209f4831e9c53" providerId="LiveId" clId="{904B13E8-5561-4C71-BC7C-B64964A84905}" dt="2025-11-04T10:22:07.018" v="25652" actId="20577"/>
          <ac:spMkLst>
            <pc:docMk/>
            <pc:sldMk cId="2763082892" sldId="268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5T10:35:01.125" v="31827" actId="20577"/>
        <pc:sldMkLst>
          <pc:docMk/>
          <pc:sldMk cId="86600745" sldId="269"/>
        </pc:sldMkLst>
        <pc:spChg chg="mod">
          <ac:chgData name="Christophe JENTA" userId="8d1209f4831e9c53" providerId="LiveId" clId="{904B13E8-5561-4C71-BC7C-B64964A84905}" dt="2025-11-05T10:35:01.125" v="31827" actId="20577"/>
          <ac:spMkLst>
            <pc:docMk/>
            <pc:sldMk cId="86600745" sldId="26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01:22.090" v="31084" actId="20577"/>
        <pc:sldMkLst>
          <pc:docMk/>
          <pc:sldMk cId="3389601584" sldId="3962"/>
        </pc:sldMkLst>
        <pc:spChg chg="mod">
          <ac:chgData name="Christophe JENTA" userId="8d1209f4831e9c53" providerId="LiveId" clId="{904B13E8-5561-4C71-BC7C-B64964A84905}" dt="2025-11-05T10:01:22.090" v="31084" actId="20577"/>
          <ac:spMkLst>
            <pc:docMk/>
            <pc:sldMk cId="3389601584" sldId="3962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5T09:10:43.338" v="30274"/>
          <ac:picMkLst>
            <pc:docMk/>
            <pc:sldMk cId="3389601584" sldId="3962"/>
            <ac:picMk id="2" creationId="{EB941A3F-269B-434C-20E3-DE03D5F02928}"/>
          </ac:picMkLst>
        </pc:picChg>
      </pc:sldChg>
      <pc:sldChg chg="modSp mod">
        <pc:chgData name="Christophe JENTA" userId="8d1209f4831e9c53" providerId="LiveId" clId="{904B13E8-5561-4C71-BC7C-B64964A84905}" dt="2025-11-05T10:06:03.674" v="31197" actId="20577"/>
        <pc:sldMkLst>
          <pc:docMk/>
          <pc:sldMk cId="3625104979" sldId="3963"/>
        </pc:sldMkLst>
        <pc:spChg chg="mod">
          <ac:chgData name="Christophe JENTA" userId="8d1209f4831e9c53" providerId="LiveId" clId="{904B13E8-5561-4C71-BC7C-B64964A84905}" dt="2025-11-05T10:06:03.674" v="31197" actId="20577"/>
          <ac:spMkLst>
            <pc:docMk/>
            <pc:sldMk cId="3625104979" sldId="396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4:18:10.502" v="28924" actId="1076"/>
        <pc:sldMkLst>
          <pc:docMk/>
          <pc:sldMk cId="1388879499" sldId="3966"/>
        </pc:sldMkLst>
        <pc:spChg chg="add mod">
          <ac:chgData name="Christophe JENTA" userId="8d1209f4831e9c53" providerId="LiveId" clId="{904B13E8-5561-4C71-BC7C-B64964A84905}" dt="2025-11-04T14:17:56.230" v="28922" actId="20577"/>
          <ac:spMkLst>
            <pc:docMk/>
            <pc:sldMk cId="1388879499" sldId="3966"/>
            <ac:spMk id="3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18:01.484" v="28923" actId="1076"/>
          <ac:spMkLst>
            <pc:docMk/>
            <pc:sldMk cId="1388879499" sldId="3966"/>
            <ac:spMk id="37" creationId="{F9AF27F8-C5F5-2C36-FDCE-3AA26A04D26A}"/>
          </ac:spMkLst>
        </pc:spChg>
        <pc:spChg chg="add mod">
          <ac:chgData name="Christophe JENTA" userId="8d1209f4831e9c53" providerId="LiveId" clId="{904B13E8-5561-4C71-BC7C-B64964A84905}" dt="2025-11-04T14:18:10.502" v="28924" actId="1076"/>
          <ac:spMkLst>
            <pc:docMk/>
            <pc:sldMk cId="1388879499" sldId="3966"/>
            <ac:spMk id="39" creationId="{84CCBA31-6C27-F659-CF4E-AEEC993E7B3D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0" creationId="{26FA6F78-1986-30EE-A5F5-F8C6257546AE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1" creationId="{ABA7047F-027D-9C36-805C-84D81C8AAD42}"/>
          </ac:spMkLst>
        </pc:spChg>
      </pc:sldChg>
      <pc:sldChg chg="addSp delSp modSp mod">
        <pc:chgData name="Christophe JENTA" userId="8d1209f4831e9c53" providerId="LiveId" clId="{904B13E8-5561-4C71-BC7C-B64964A84905}" dt="2025-11-05T09:10:53.797" v="30276"/>
        <pc:sldMkLst>
          <pc:docMk/>
          <pc:sldMk cId="974697998" sldId="3968"/>
        </pc:sldMkLst>
        <pc:picChg chg="add mod">
          <ac:chgData name="Christophe JENTA" userId="8d1209f4831e9c53" providerId="LiveId" clId="{904B13E8-5561-4C71-BC7C-B64964A84905}" dt="2025-11-05T09:10:53.797" v="30276"/>
          <ac:picMkLst>
            <pc:docMk/>
            <pc:sldMk cId="974697998" sldId="3968"/>
            <ac:picMk id="3" creationId="{03D014EF-0BCA-04AA-2ED0-1F6878F2B8F2}"/>
          </ac:picMkLst>
        </pc:picChg>
      </pc:sldChg>
      <pc:sldChg chg="modSp mod">
        <pc:chgData name="Christophe JENTA" userId="8d1209f4831e9c53" providerId="LiveId" clId="{904B13E8-5561-4C71-BC7C-B64964A84905}" dt="2025-11-05T10:36:51.850" v="31832" actId="20577"/>
        <pc:sldMkLst>
          <pc:docMk/>
          <pc:sldMk cId="930102699" sldId="4015"/>
        </pc:sldMkLst>
        <pc:spChg chg="mod">
          <ac:chgData name="Christophe JENTA" userId="8d1209f4831e9c53" providerId="LiveId" clId="{904B13E8-5561-4C71-BC7C-B64964A84905}" dt="2025-11-05T10:36:51.850" v="31832" actId="20577"/>
          <ac:spMkLst>
            <pc:docMk/>
            <pc:sldMk cId="930102699" sldId="4015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1:01:47.116" v="32032" actId="20577"/>
        <pc:sldMkLst>
          <pc:docMk/>
          <pc:sldMk cId="2645050019" sldId="4016"/>
        </pc:sldMkLst>
        <pc:spChg chg="mod">
          <ac:chgData name="Christophe JENTA" userId="8d1209f4831e9c53" providerId="LiveId" clId="{904B13E8-5561-4C71-BC7C-B64964A84905}" dt="2025-11-05T11:01:47.116" v="32032" actId="20577"/>
          <ac:spMkLst>
            <pc:docMk/>
            <pc:sldMk cId="2645050019" sldId="4016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4T13:00:56.720" v="27628" actId="14100"/>
          <ac:picMkLst>
            <pc:docMk/>
            <pc:sldMk cId="2645050019" sldId="4016"/>
            <ac:picMk id="4" creationId="{A0819F54-8D7B-4553-D58F-BEDF05B7B0D6}"/>
          </ac:picMkLst>
        </pc:picChg>
      </pc:sldChg>
      <pc:sldChg chg="modSp mod">
        <pc:chgData name="Christophe JENTA" userId="8d1209f4831e9c53" providerId="LiveId" clId="{904B13E8-5561-4C71-BC7C-B64964A84905}" dt="2025-11-05T10:59:26.721" v="32012" actId="1076"/>
        <pc:sldMkLst>
          <pc:docMk/>
          <pc:sldMk cId="988544537" sldId="4017"/>
        </pc:sldMkLst>
        <pc:spChg chg="mod">
          <ac:chgData name="Christophe JENTA" userId="8d1209f4831e9c53" providerId="LiveId" clId="{904B13E8-5561-4C71-BC7C-B64964A84905}" dt="2025-11-05T10:59:19.882" v="32010" actId="14100"/>
          <ac:spMkLst>
            <pc:docMk/>
            <pc:sldMk cId="988544537" sldId="401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10:59:26.721" v="32012" actId="1076"/>
          <ac:picMkLst>
            <pc:docMk/>
            <pc:sldMk cId="988544537" sldId="4017"/>
            <ac:picMk id="24" creationId="{1377057B-4D3C-09F6-2F0F-81DF84A5F663}"/>
          </ac:picMkLst>
        </pc:picChg>
        <pc:picChg chg="mod">
          <ac:chgData name="Christophe JENTA" userId="8d1209f4831e9c53" providerId="LiveId" clId="{904B13E8-5561-4C71-BC7C-B64964A84905}" dt="2025-11-05T10:59:22.762" v="32011" actId="1076"/>
          <ac:picMkLst>
            <pc:docMk/>
            <pc:sldMk cId="988544537" sldId="4017"/>
            <ac:picMk id="25" creationId="{55A86F53-F682-60F8-1AB9-1E1CBCAF4508}"/>
          </ac:picMkLst>
        </pc:picChg>
      </pc:sldChg>
      <pc:sldChg chg="modSp mod">
        <pc:chgData name="Christophe JENTA" userId="8d1209f4831e9c53" providerId="LiveId" clId="{904B13E8-5561-4C71-BC7C-B64964A84905}" dt="2025-11-04T12:51:50.679" v="27393" actId="20577"/>
        <pc:sldMkLst>
          <pc:docMk/>
          <pc:sldMk cId="1154644131" sldId="4018"/>
        </pc:sldMkLst>
        <pc:spChg chg="mod">
          <ac:chgData name="Christophe JENTA" userId="8d1209f4831e9c53" providerId="LiveId" clId="{904B13E8-5561-4C71-BC7C-B64964A84905}" dt="2025-11-04T12:51:50.679" v="27393" actId="20577"/>
          <ac:spMkLst>
            <pc:docMk/>
            <pc:sldMk cId="1154644131" sldId="4018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2:18:05.588" v="32584" actId="20577"/>
        <pc:sldMkLst>
          <pc:docMk/>
          <pc:sldMk cId="1224436124" sldId="4027"/>
        </pc:sldMkLst>
        <pc:spChg chg="mod">
          <ac:chgData name="Christophe JENTA" userId="8d1209f4831e9c53" providerId="LiveId" clId="{904B13E8-5561-4C71-BC7C-B64964A84905}" dt="2025-11-05T12:18:05.588" v="32584" actId="20577"/>
          <ac:spMkLst>
            <pc:docMk/>
            <pc:sldMk cId="1224436124" sldId="4027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9:09:30.942" v="30262"/>
        <pc:sldMkLst>
          <pc:docMk/>
          <pc:sldMk cId="3231743922" sldId="4028"/>
        </pc:sldMkLst>
        <pc:spChg chg="mod">
          <ac:chgData name="Christophe JENTA" userId="8d1209f4831e9c53" providerId="LiveId" clId="{904B13E8-5561-4C71-BC7C-B64964A84905}" dt="2025-11-05T08:35:52.277" v="29579" actId="20577"/>
          <ac:spMkLst>
            <pc:docMk/>
            <pc:sldMk cId="3231743922" sldId="4028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6:04.984" v="29580" actId="1076"/>
          <ac:spMkLst>
            <pc:docMk/>
            <pc:sldMk cId="3231743922" sldId="4028"/>
            <ac:spMk id="17" creationId="{E12B362C-84A5-EB21-6F0C-2F4130312CFF}"/>
          </ac:spMkLst>
        </pc:spChg>
        <pc:picChg chg="mod">
          <ac:chgData name="Christophe JENTA" userId="8d1209f4831e9c53" providerId="LiveId" clId="{904B13E8-5561-4C71-BC7C-B64964A84905}" dt="2025-11-05T09:09:30.942" v="30262"/>
          <ac:picMkLst>
            <pc:docMk/>
            <pc:sldMk cId="3231743922" sldId="4028"/>
            <ac:picMk id="4" creationId="{9DD7DE0C-4440-4B75-8B6A-6BC16D2B4814}"/>
          </ac:picMkLst>
        </pc:picChg>
      </pc:sldChg>
      <pc:sldChg chg="addSp delSp modSp mod">
        <pc:chgData name="Christophe JENTA" userId="8d1209f4831e9c53" providerId="LiveId" clId="{904B13E8-5561-4C71-BC7C-B64964A84905}" dt="2025-11-05T10:03:30.626" v="31136" actId="20577"/>
        <pc:sldMkLst>
          <pc:docMk/>
          <pc:sldMk cId="1760252344" sldId="4029"/>
        </pc:sldMkLst>
        <pc:spChg chg="mod">
          <ac:chgData name="Christophe JENTA" userId="8d1209f4831e9c53" providerId="LiveId" clId="{904B13E8-5561-4C71-BC7C-B64964A84905}" dt="2025-11-05T10:03:30.626" v="31136" actId="20577"/>
          <ac:spMkLst>
            <pc:docMk/>
            <pc:sldMk cId="1760252344" sldId="402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10:03.297" v="31387" actId="20577"/>
        <pc:sldMkLst>
          <pc:docMk/>
          <pc:sldMk cId="3083387249" sldId="4032"/>
        </pc:sldMkLst>
        <pc:spChg chg="mod">
          <ac:chgData name="Christophe JENTA" userId="8d1209f4831e9c53" providerId="LiveId" clId="{904B13E8-5561-4C71-BC7C-B64964A84905}" dt="2025-11-05T10:10:03.297" v="31387" actId="20577"/>
          <ac:spMkLst>
            <pc:docMk/>
            <pc:sldMk cId="3083387249" sldId="4032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8:56.693" v="32492" actId="207"/>
        <pc:sldMkLst>
          <pc:docMk/>
          <pc:sldMk cId="907361393" sldId="4036"/>
        </pc:sldMkLst>
        <pc:spChg chg="mod">
          <ac:chgData name="Christophe JENTA" userId="8d1209f4831e9c53" providerId="LiveId" clId="{904B13E8-5561-4C71-BC7C-B64964A84905}" dt="2025-11-05T11:58:56.693" v="32492" actId="207"/>
          <ac:spMkLst>
            <pc:docMk/>
            <pc:sldMk cId="907361393" sldId="4036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21:28.024" v="28978" actId="1076"/>
          <ac:spMkLst>
            <pc:docMk/>
            <pc:sldMk cId="907361393" sldId="4036"/>
            <ac:spMk id="23" creationId="{BCEA5E80-E810-7DA0-A25D-BB38F8D81264}"/>
          </ac:spMkLst>
        </pc:spChg>
      </pc:sldChg>
      <pc:sldChg chg="addSp delSp modSp mod">
        <pc:chgData name="Christophe JENTA" userId="8d1209f4831e9c53" providerId="LiveId" clId="{904B13E8-5561-4C71-BC7C-B64964A84905}" dt="2025-11-05T10:50:11.214" v="31954" actId="20577"/>
        <pc:sldMkLst>
          <pc:docMk/>
          <pc:sldMk cId="1406231781" sldId="4038"/>
        </pc:sldMkLst>
        <pc:spChg chg="add mod">
          <ac:chgData name="Christophe JENTA" userId="8d1209f4831e9c53" providerId="LiveId" clId="{904B13E8-5561-4C71-BC7C-B64964A84905}" dt="2025-11-05T10:50:11.214" v="31954" actId="20577"/>
          <ac:spMkLst>
            <pc:docMk/>
            <pc:sldMk cId="1406231781" sldId="4038"/>
            <ac:spMk id="24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1:30:25.706" v="26270" actId="255"/>
        <pc:sldMkLst>
          <pc:docMk/>
          <pc:sldMk cId="195608311" sldId="4040"/>
        </pc:sldMkLst>
        <pc:spChg chg="mod">
          <ac:chgData name="Christophe JENTA" userId="8d1209f4831e9c53" providerId="LiveId" clId="{904B13E8-5561-4C71-BC7C-B64964A84905}" dt="2025-11-04T11:30:25.706" v="26270" actId="255"/>
          <ac:spMkLst>
            <pc:docMk/>
            <pc:sldMk cId="195608311" sldId="4040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53:07.091" v="32592" actId="20577"/>
        <pc:sldMkLst>
          <pc:docMk/>
          <pc:sldMk cId="3893955213" sldId="4041"/>
        </pc:sldMkLst>
        <pc:spChg chg="add mod">
          <ac:chgData name="Christophe JENTA" userId="8d1209f4831e9c53" providerId="LiveId" clId="{904B13E8-5561-4C71-BC7C-B64964A84905}" dt="2025-11-05T07:09:00.611" v="28983" actId="1076"/>
          <ac:spMkLst>
            <pc:docMk/>
            <pc:sldMk cId="3893955213" sldId="4041"/>
            <ac:spMk id="5" creationId="{83DA162A-5039-FB1A-B81B-0B2AF2AF5A4A}"/>
          </ac:spMkLst>
        </pc:spChg>
        <pc:spChg chg="mod">
          <ac:chgData name="Christophe JENTA" userId="8d1209f4831e9c53" providerId="LiveId" clId="{904B13E8-5561-4C71-BC7C-B64964A84905}" dt="2025-11-05T12:53:07.091" v="32592" actId="20577"/>
          <ac:spMkLst>
            <pc:docMk/>
            <pc:sldMk cId="3893955213" sldId="404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7:09:12.213" v="28985" actId="1076"/>
          <ac:spMkLst>
            <pc:docMk/>
            <pc:sldMk cId="3893955213" sldId="4041"/>
            <ac:spMk id="9" creationId="{A390D7C8-E266-A1E3-32A1-8359C73C4075}"/>
          </ac:spMkLst>
        </pc:spChg>
        <pc:spChg chg="add mod">
          <ac:chgData name="Christophe JENTA" userId="8d1209f4831e9c53" providerId="LiveId" clId="{904B13E8-5561-4C71-BC7C-B64964A84905}" dt="2025-11-05T07:09:08.532" v="28984" actId="1076"/>
          <ac:spMkLst>
            <pc:docMk/>
            <pc:sldMk cId="3893955213" sldId="4041"/>
            <ac:spMk id="11" creationId="{47866C97-B236-FE71-E46C-5D73BCD522D0}"/>
          </ac:spMkLst>
        </pc:spChg>
        <pc:spChg chg="add mod">
          <ac:chgData name="Christophe JENTA" userId="8d1209f4831e9c53" providerId="LiveId" clId="{904B13E8-5561-4C71-BC7C-B64964A84905}" dt="2025-11-05T07:09:20.194" v="28986" actId="1076"/>
          <ac:spMkLst>
            <pc:docMk/>
            <pc:sldMk cId="3893955213" sldId="4041"/>
            <ac:spMk id="12" creationId="{32083884-7AFC-AEDA-C534-C22DB1BB1D1E}"/>
          </ac:spMkLst>
        </pc:spChg>
        <pc:spChg chg="add mod">
          <ac:chgData name="Christophe JENTA" userId="8d1209f4831e9c53" providerId="LiveId" clId="{904B13E8-5561-4C71-BC7C-B64964A84905}" dt="2025-11-05T07:09:24.642" v="28987" actId="1076"/>
          <ac:spMkLst>
            <pc:docMk/>
            <pc:sldMk cId="3893955213" sldId="4041"/>
            <ac:spMk id="13" creationId="{09FD24C3-C299-B7A8-BF1B-23C602446CDB}"/>
          </ac:spMkLst>
        </pc:spChg>
      </pc:sldChg>
      <pc:sldChg chg="addSp delSp modSp mod">
        <pc:chgData name="Christophe JENTA" userId="8d1209f4831e9c53" providerId="LiveId" clId="{904B13E8-5561-4C71-BC7C-B64964A84905}" dt="2025-11-05T08:03:33.597" v="29066" actId="20577"/>
        <pc:sldMkLst>
          <pc:docMk/>
          <pc:sldMk cId="1890009773" sldId="4043"/>
        </pc:sldMkLst>
        <pc:spChg chg="mod">
          <ac:chgData name="Christophe JENTA" userId="8d1209f4831e9c53" providerId="LiveId" clId="{904B13E8-5561-4C71-BC7C-B64964A84905}" dt="2025-11-05T08:03:33.597" v="29066" actId="20577"/>
          <ac:spMkLst>
            <pc:docMk/>
            <pc:sldMk cId="1890009773" sldId="404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8:17:29.273" v="29248" actId="20577"/>
        <pc:sldMkLst>
          <pc:docMk/>
          <pc:sldMk cId="2947876559" sldId="4044"/>
        </pc:sldMkLst>
        <pc:spChg chg="add mod">
          <ac:chgData name="Christophe JENTA" userId="8d1209f4831e9c53" providerId="LiveId" clId="{904B13E8-5561-4C71-BC7C-B64964A84905}" dt="2025-11-05T08:17:29.273" v="29248" actId="20577"/>
          <ac:spMkLst>
            <pc:docMk/>
            <pc:sldMk cId="2947876559" sldId="4044"/>
            <ac:spMk id="13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8:14:57.131" v="29172"/>
          <ac:picMkLst>
            <pc:docMk/>
            <pc:sldMk cId="2947876559" sldId="4044"/>
            <ac:picMk id="3" creationId="{4A50529E-C22E-4B27-A03E-D403DE725A2D}"/>
          </ac:picMkLst>
        </pc:picChg>
      </pc:sldChg>
      <pc:sldChg chg="addSp delSp modSp mod">
        <pc:chgData name="Christophe JENTA" userId="8d1209f4831e9c53" providerId="LiveId" clId="{904B13E8-5561-4C71-BC7C-B64964A84905}" dt="2025-11-05T09:26:37.152" v="30630" actId="20577"/>
        <pc:sldMkLst>
          <pc:docMk/>
          <pc:sldMk cId="933882910" sldId="4045"/>
        </pc:sldMkLst>
        <pc:spChg chg="mod">
          <ac:chgData name="Christophe JENTA" userId="8d1209f4831e9c53" providerId="LiveId" clId="{904B13E8-5561-4C71-BC7C-B64964A84905}" dt="2025-11-05T09:26:37.152" v="30630" actId="20577"/>
          <ac:spMkLst>
            <pc:docMk/>
            <pc:sldMk cId="933882910" sldId="4045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46.830" v="30265"/>
          <ac:picMkLst>
            <pc:docMk/>
            <pc:sldMk cId="933882910" sldId="4045"/>
            <ac:picMk id="51" creationId="{D04BC707-ADDF-FB9B-EB2C-BA707214AC46}"/>
          </ac:picMkLst>
        </pc:picChg>
      </pc:sldChg>
      <pc:sldChg chg="addSp delSp modSp mod">
        <pc:chgData name="Christophe JENTA" userId="8d1209f4831e9c53" providerId="LiveId" clId="{904B13E8-5561-4C71-BC7C-B64964A84905}" dt="2025-11-05T09:22:59.261" v="30541" actId="255"/>
        <pc:sldMkLst>
          <pc:docMk/>
          <pc:sldMk cId="725491643" sldId="4046"/>
        </pc:sldMkLst>
        <pc:spChg chg="add mod">
          <ac:chgData name="Christophe JENTA" userId="8d1209f4831e9c53" providerId="LiveId" clId="{904B13E8-5561-4C71-BC7C-B64964A84905}" dt="2025-11-05T09:11:21.980" v="30281" actId="1076"/>
          <ac:spMkLst>
            <pc:docMk/>
            <pc:sldMk cId="725491643" sldId="4046"/>
            <ac:spMk id="2" creationId="{50002E3A-4E1A-6634-98B5-757375E02263}"/>
          </ac:spMkLst>
        </pc:spChg>
        <pc:spChg chg="mod">
          <ac:chgData name="Christophe JENTA" userId="8d1209f4831e9c53" providerId="LiveId" clId="{904B13E8-5561-4C71-BC7C-B64964A84905}" dt="2025-11-05T09:22:59.261" v="30541" actId="255"/>
          <ac:spMkLst>
            <pc:docMk/>
            <pc:sldMk cId="725491643" sldId="4046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02.954" v="30260"/>
          <ac:picMkLst>
            <pc:docMk/>
            <pc:sldMk cId="725491643" sldId="4046"/>
            <ac:picMk id="69" creationId="{D90C0022-28A1-B152-7E0B-DF7124EB93DC}"/>
          </ac:picMkLst>
        </pc:picChg>
      </pc:sldChg>
      <pc:sldChg chg="modSp mod">
        <pc:chgData name="Christophe JENTA" userId="8d1209f4831e9c53" providerId="LiveId" clId="{904B13E8-5561-4C71-BC7C-B64964A84905}" dt="2025-11-05T10:35:53.102" v="31829" actId="20577"/>
        <pc:sldMkLst>
          <pc:docMk/>
          <pc:sldMk cId="953886198" sldId="4054"/>
        </pc:sldMkLst>
        <pc:spChg chg="mod">
          <ac:chgData name="Christophe JENTA" userId="8d1209f4831e9c53" providerId="LiveId" clId="{904B13E8-5561-4C71-BC7C-B64964A84905}" dt="2025-11-05T10:35:53.102" v="31829" actId="20577"/>
          <ac:spMkLst>
            <pc:docMk/>
            <pc:sldMk cId="953886198" sldId="4054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2:50.223" v="32560" actId="20577"/>
        <pc:sldMkLst>
          <pc:docMk/>
          <pc:sldMk cId="4089113635" sldId="4058"/>
        </pc:sldMkLst>
        <pc:spChg chg="mod">
          <ac:chgData name="Christophe JENTA" userId="8d1209f4831e9c53" providerId="LiveId" clId="{904B13E8-5561-4C71-BC7C-B64964A84905}" dt="2025-11-05T12:02:50.223" v="32560" actId="20577"/>
          <ac:spMkLst>
            <pc:docMk/>
            <pc:sldMk cId="4089113635" sldId="4058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7:12.998" v="32469" actId="20577"/>
        <pc:sldMkLst>
          <pc:docMk/>
          <pc:sldMk cId="1590138823" sldId="4059"/>
        </pc:sldMkLst>
        <pc:spChg chg="add del mod">
          <ac:chgData name="Christophe JENTA" userId="8d1209f4831e9c53" providerId="LiveId" clId="{904B13E8-5561-4C71-BC7C-B64964A84905}" dt="2025-11-05T11:57:12.998" v="32469" actId="20577"/>
          <ac:spMkLst>
            <pc:docMk/>
            <pc:sldMk cId="1590138823" sldId="405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1:01.767" v="32508" actId="20577"/>
        <pc:sldMkLst>
          <pc:docMk/>
          <pc:sldMk cId="1007659642" sldId="4060"/>
        </pc:sldMkLst>
        <pc:spChg chg="mod">
          <ac:chgData name="Christophe JENTA" userId="8d1209f4831e9c53" providerId="LiveId" clId="{904B13E8-5561-4C71-BC7C-B64964A84905}" dt="2025-11-05T12:01:01.767" v="32508" actId="20577"/>
          <ac:spMkLst>
            <pc:docMk/>
            <pc:sldMk cId="1007659642" sldId="4060"/>
            <ac:spMk id="6" creationId="{AB847AE6-D22B-4E60-B078-7540A9E37F9E}"/>
          </ac:spMkLst>
        </pc:spChg>
      </pc:sldChg>
      <pc:sldChg chg="addSp delSp modSp add mod">
        <pc:chgData name="Christophe JENTA" userId="8d1209f4831e9c53" providerId="LiveId" clId="{904B13E8-5561-4C71-BC7C-B64964A84905}" dt="2025-11-05T10:20:56.846" v="31610" actId="20577"/>
        <pc:sldMkLst>
          <pc:docMk/>
          <pc:sldMk cId="470717452" sldId="4065"/>
        </pc:sldMkLst>
        <pc:spChg chg="mod">
          <ac:chgData name="Christophe JENTA" userId="8d1209f4831e9c53" providerId="LiveId" clId="{904B13E8-5561-4C71-BC7C-B64964A84905}" dt="2025-11-05T10:20:56.846" v="31610" actId="20577"/>
          <ac:spMkLst>
            <pc:docMk/>
            <pc:sldMk cId="470717452" sldId="4065"/>
            <ac:spMk id="5" creationId="{4B383D5B-5E34-4358-AB93-57DDF23DC143}"/>
          </ac:spMkLst>
        </pc:spChg>
      </pc:sldChg>
      <pc:sldChg chg="modSp mod">
        <pc:chgData name="Christophe JENTA" userId="8d1209f4831e9c53" providerId="LiveId" clId="{904B13E8-5561-4C71-BC7C-B64964A84905}" dt="2025-11-05T10:27:55.470" v="31696" actId="20577"/>
        <pc:sldMkLst>
          <pc:docMk/>
          <pc:sldMk cId="2689777882" sldId="4066"/>
        </pc:sldMkLst>
        <pc:spChg chg="mod">
          <ac:chgData name="Christophe JENTA" userId="8d1209f4831e9c53" providerId="LiveId" clId="{904B13E8-5561-4C71-BC7C-B64964A84905}" dt="2025-11-05T10:27:55.470" v="31696" actId="20577"/>
          <ac:spMkLst>
            <pc:docMk/>
            <pc:sldMk cId="2689777882" sldId="4066"/>
            <ac:spMk id="6" creationId="{AB847AE6-D22B-4E60-B078-7540A9E37F9E}"/>
          </ac:spMkLst>
        </pc:spChg>
      </pc:sldChg>
      <pc:sldChg chg="modSp mod ord">
        <pc:chgData name="Christophe JENTA" userId="8d1209f4831e9c53" providerId="LiveId" clId="{904B13E8-5561-4C71-BC7C-B64964A84905}" dt="2025-11-04T12:42:47.276" v="27129" actId="1076"/>
        <pc:sldMkLst>
          <pc:docMk/>
          <pc:sldMk cId="3658439856" sldId="4067"/>
        </pc:sldMkLst>
        <pc:spChg chg="mod">
          <ac:chgData name="Christophe JENTA" userId="8d1209f4831e9c53" providerId="LiveId" clId="{904B13E8-5561-4C71-BC7C-B64964A84905}" dt="2025-11-04T12:42:47.276" v="27129" actId="1076"/>
          <ac:spMkLst>
            <pc:docMk/>
            <pc:sldMk cId="3658439856" sldId="406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4T12:42:44.391" v="27128" actId="1076"/>
          <ac:picMkLst>
            <pc:docMk/>
            <pc:sldMk cId="3658439856" sldId="4067"/>
            <ac:picMk id="10" creationId="{234FB94C-59C5-77DF-AB90-F40A74CF77FD}"/>
          </ac:picMkLst>
        </pc:picChg>
      </pc:sldChg>
      <pc:sldChg chg="addSp delSp modSp mod">
        <pc:chgData name="Christophe JENTA" userId="8d1209f4831e9c53" providerId="LiveId" clId="{904B13E8-5561-4C71-BC7C-B64964A84905}" dt="2025-11-05T08:20:24.893" v="29309" actId="20577"/>
        <pc:sldMkLst>
          <pc:docMk/>
          <pc:sldMk cId="1816955751" sldId="4071"/>
        </pc:sldMkLst>
        <pc:spChg chg="add mod">
          <ac:chgData name="Christophe JENTA" userId="8d1209f4831e9c53" providerId="LiveId" clId="{904B13E8-5561-4C71-BC7C-B64964A84905}" dt="2025-11-05T08:08:06.390" v="29131" actId="1076"/>
          <ac:spMkLst>
            <pc:docMk/>
            <pc:sldMk cId="1816955751" sldId="4071"/>
            <ac:spMk id="3" creationId="{FF7502FA-AC6E-1E62-3C58-74881B67826A}"/>
          </ac:spMkLst>
        </pc:spChg>
        <pc:spChg chg="mod">
          <ac:chgData name="Christophe JENTA" userId="8d1209f4831e9c53" providerId="LiveId" clId="{904B13E8-5561-4C71-BC7C-B64964A84905}" dt="2025-11-05T08:20:24.893" v="29309" actId="20577"/>
          <ac:spMkLst>
            <pc:docMk/>
            <pc:sldMk cId="1816955751" sldId="407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07:58.434" v="29130" actId="1076"/>
          <ac:spMkLst>
            <pc:docMk/>
            <pc:sldMk cId="1816955751" sldId="4071"/>
            <ac:spMk id="7" creationId="{D8D2349D-CBBC-9168-8ADF-3DBB1FB9951D}"/>
          </ac:spMkLst>
        </pc:spChg>
        <pc:spChg chg="add mod">
          <ac:chgData name="Christophe JENTA" userId="8d1209f4831e9c53" providerId="LiveId" clId="{904B13E8-5561-4C71-BC7C-B64964A84905}" dt="2025-11-05T08:08:15.086" v="29133" actId="1076"/>
          <ac:spMkLst>
            <pc:docMk/>
            <pc:sldMk cId="1816955751" sldId="4071"/>
            <ac:spMk id="16" creationId="{08322587-A882-086C-C544-E81027D5B682}"/>
          </ac:spMkLst>
        </pc:spChg>
        <pc:spChg chg="add mod">
          <ac:chgData name="Christophe JENTA" userId="8d1209f4831e9c53" providerId="LiveId" clId="{904B13E8-5561-4C71-BC7C-B64964A84905}" dt="2025-11-05T08:07:42.544" v="29126" actId="207"/>
          <ac:spMkLst>
            <pc:docMk/>
            <pc:sldMk cId="1816955751" sldId="4071"/>
            <ac:spMk id="18" creationId="{9F541CB4-211D-4D93-1A22-F36B95EAD350}"/>
          </ac:spMkLst>
        </pc:spChg>
        <pc:spChg chg="add mod">
          <ac:chgData name="Christophe JENTA" userId="8d1209f4831e9c53" providerId="LiveId" clId="{904B13E8-5561-4C71-BC7C-B64964A84905}" dt="2025-11-05T08:08:24.622" v="29135" actId="1076"/>
          <ac:spMkLst>
            <pc:docMk/>
            <pc:sldMk cId="1816955751" sldId="4071"/>
            <ac:spMk id="19" creationId="{6321B889-1E70-B5DF-4532-8F2E3DE0B94C}"/>
          </ac:spMkLst>
        </pc:spChg>
        <pc:spChg chg="add mod">
          <ac:chgData name="Christophe JENTA" userId="8d1209f4831e9c53" providerId="LiveId" clId="{904B13E8-5561-4C71-BC7C-B64964A84905}" dt="2025-11-05T08:08:34.382" v="29137" actId="1076"/>
          <ac:spMkLst>
            <pc:docMk/>
            <pc:sldMk cId="1816955751" sldId="4071"/>
            <ac:spMk id="20" creationId="{6442A395-13C3-E767-7D75-983C8E0E8546}"/>
          </ac:spMkLst>
        </pc:spChg>
      </pc:sldChg>
      <pc:sldChg chg="addSp delSp modSp mod">
        <pc:chgData name="Christophe JENTA" userId="8d1209f4831e9c53" providerId="LiveId" clId="{904B13E8-5561-4C71-BC7C-B64964A84905}" dt="2025-11-05T09:09:17.416" v="30261"/>
        <pc:sldMkLst>
          <pc:docMk/>
          <pc:sldMk cId="3009874364" sldId="4072"/>
        </pc:sldMkLst>
        <pc:spChg chg="mod">
          <ac:chgData name="Christophe JENTA" userId="8d1209f4831e9c53" providerId="LiveId" clId="{904B13E8-5561-4C71-BC7C-B64964A84905}" dt="2025-11-05T08:58:55.984" v="30126" actId="115"/>
          <ac:spMkLst>
            <pc:docMk/>
            <pc:sldMk cId="3009874364" sldId="4072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3" creationId="{BF40A359-1502-C1D4-E601-EAD4DF7DC534}"/>
          </ac:spMkLst>
        </pc:spChg>
        <pc:spChg chg="add mod">
          <ac:chgData name="Christophe JENTA" userId="8d1209f4831e9c53" providerId="LiveId" clId="{904B13E8-5561-4C71-BC7C-B64964A84905}" dt="2025-11-05T08:32:15.600" v="29422" actId="1076"/>
          <ac:spMkLst>
            <pc:docMk/>
            <pc:sldMk cId="3009874364" sldId="4072"/>
            <ac:spMk id="17" creationId="{A6CC5019-B816-DE45-ACA9-0883F9CAA857}"/>
          </ac:spMkLst>
        </pc:spChg>
        <pc:spChg chg="add mod">
          <ac:chgData name="Christophe JENTA" userId="8d1209f4831e9c53" providerId="LiveId" clId="{904B13E8-5561-4C71-BC7C-B64964A84905}" dt="2025-11-05T08:32:11.078" v="29420" actId="1076"/>
          <ac:spMkLst>
            <pc:docMk/>
            <pc:sldMk cId="3009874364" sldId="4072"/>
            <ac:spMk id="18" creationId="{E04223C1-0A9D-28F0-9A86-7958841E54DB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9" creationId="{C4F88434-7158-AD59-A35B-3A8C2C21E5CA}"/>
          </ac:spMkLst>
        </pc:spChg>
        <pc:spChg chg="add mod">
          <ac:chgData name="Christophe JENTA" userId="8d1209f4831e9c53" providerId="LiveId" clId="{904B13E8-5561-4C71-BC7C-B64964A84905}" dt="2025-11-05T08:32:08.268" v="29419" actId="1076"/>
          <ac:spMkLst>
            <pc:docMk/>
            <pc:sldMk cId="3009874364" sldId="4072"/>
            <ac:spMk id="20" creationId="{09D6C843-F3DF-FB1A-74DC-0F09749BD56F}"/>
          </ac:spMkLst>
        </pc:spChg>
        <pc:spChg chg="add mod">
          <ac:chgData name="Christophe JENTA" userId="8d1209f4831e9c53" providerId="LiveId" clId="{904B13E8-5561-4C71-BC7C-B64964A84905}" dt="2025-11-05T08:32:56.736" v="29429" actId="1076"/>
          <ac:spMkLst>
            <pc:docMk/>
            <pc:sldMk cId="3009874364" sldId="4072"/>
            <ac:spMk id="21" creationId="{F7BC51A6-35B5-2F75-2969-CA4FB76C43FE}"/>
          </ac:spMkLst>
        </pc:spChg>
        <pc:spChg chg="add mod">
          <ac:chgData name="Christophe JENTA" userId="8d1209f4831e9c53" providerId="LiveId" clId="{904B13E8-5561-4C71-BC7C-B64964A84905}" dt="2025-11-05T08:32:46.933" v="29426" actId="1076"/>
          <ac:spMkLst>
            <pc:docMk/>
            <pc:sldMk cId="3009874364" sldId="4072"/>
            <ac:spMk id="22" creationId="{94435345-08A5-585B-0240-2D1286DEDF93}"/>
          </ac:spMkLst>
        </pc:spChg>
        <pc:spChg chg="add mod">
          <ac:chgData name="Christophe JENTA" userId="8d1209f4831e9c53" providerId="LiveId" clId="{904B13E8-5561-4C71-BC7C-B64964A84905}" dt="2025-11-05T08:32:59.641" v="29430" actId="20577"/>
          <ac:spMkLst>
            <pc:docMk/>
            <pc:sldMk cId="3009874364" sldId="4072"/>
            <ac:spMk id="23" creationId="{6228E883-EF41-9017-1CA1-76F7D621943F}"/>
          </ac:spMkLst>
        </pc:spChg>
        <pc:picChg chg="mod">
          <ac:chgData name="Christophe JENTA" userId="8d1209f4831e9c53" providerId="LiveId" clId="{904B13E8-5561-4C71-BC7C-B64964A84905}" dt="2025-11-05T09:09:17.416" v="30261"/>
          <ac:picMkLst>
            <pc:docMk/>
            <pc:sldMk cId="3009874364" sldId="4072"/>
            <ac:picMk id="5" creationId="{B31DCAC1-962B-4D2E-9B88-618AC92F4528}"/>
          </ac:picMkLst>
        </pc:picChg>
      </pc:sldChg>
      <pc:sldChg chg="addSp delSp modSp add mod">
        <pc:chgData name="Christophe JENTA" userId="8d1209f4831e9c53" providerId="LiveId" clId="{904B13E8-5561-4C71-BC7C-B64964A84905}" dt="2025-11-05T10:15:17.311" v="31544" actId="20577"/>
        <pc:sldMkLst>
          <pc:docMk/>
          <pc:sldMk cId="1748178186" sldId="4090"/>
        </pc:sldMkLst>
        <pc:spChg chg="mod">
          <ac:chgData name="Christophe JENTA" userId="8d1209f4831e9c53" providerId="LiveId" clId="{904B13E8-5561-4C71-BC7C-B64964A84905}" dt="2025-11-05T10:15:17.311" v="31544" actId="20577"/>
          <ac:spMkLst>
            <pc:docMk/>
            <pc:sldMk cId="1748178186" sldId="4090"/>
            <ac:spMk id="5" creationId="{4B383D5B-5E34-4358-AB93-57DDF23DC143}"/>
          </ac:spMkLst>
        </pc:spChg>
        <pc:spChg chg="mod">
          <ac:chgData name="Christophe JENTA" userId="8d1209f4831e9c53" providerId="LiveId" clId="{904B13E8-5561-4C71-BC7C-B64964A84905}" dt="2025-11-04T09:54:49.401" v="25199" actId="207"/>
          <ac:spMkLst>
            <pc:docMk/>
            <pc:sldMk cId="1748178186" sldId="4090"/>
            <ac:spMk id="9" creationId="{CC176293-4F4C-31F3-B9A9-2A5DF59EC444}"/>
          </ac:spMkLst>
        </pc:spChg>
        <pc:spChg chg="mod">
          <ac:chgData name="Christophe JENTA" userId="8d1209f4831e9c53" providerId="LiveId" clId="{904B13E8-5561-4C71-BC7C-B64964A84905}" dt="2025-11-04T09:07:45.365" v="24579" actId="207"/>
          <ac:spMkLst>
            <pc:docMk/>
            <pc:sldMk cId="1748178186" sldId="4090"/>
            <ac:spMk id="38" creationId="{7683731C-E627-27C3-1EEF-1249E0D771BF}"/>
          </ac:spMkLst>
        </pc:spChg>
        <pc:spChg chg="mod">
          <ac:chgData name="Christophe JENTA" userId="8d1209f4831e9c53" providerId="LiveId" clId="{904B13E8-5561-4C71-BC7C-B64964A84905}" dt="2025-11-04T09:07:18.538" v="24575" actId="207"/>
          <ac:spMkLst>
            <pc:docMk/>
            <pc:sldMk cId="1748178186" sldId="4090"/>
            <ac:spMk id="11264" creationId="{247D4FCD-E7F9-00C7-CFA0-D709779E3F4E}"/>
          </ac:spMkLst>
        </pc:spChg>
        <pc:spChg chg="add mod">
          <ac:chgData name="Christophe JENTA" userId="8d1209f4831e9c53" providerId="LiveId" clId="{904B13E8-5561-4C71-BC7C-B64964A84905}" dt="2025-11-04T08:57:41.701" v="24435"/>
          <ac:spMkLst>
            <pc:docMk/>
            <pc:sldMk cId="1748178186" sldId="4090"/>
            <ac:spMk id="11266" creationId="{5586E34D-B6F1-CA76-D0F7-4476D0DA7723}"/>
          </ac:spMkLst>
        </pc:sp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6" creationId="{E5105477-D6F4-3359-0DA5-06BA18157BDB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7" creationId="{0485FE3E-AFFF-0D73-3010-3B4CB38EFA07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8" creationId="{A42B3ED0-A2AB-B26F-FA2B-54A5ABEB67F0}"/>
          </ac:cxnSpMkLst>
        </pc:cxnChg>
      </pc:sldChg>
      <pc:sldChg chg="modSp mod">
        <pc:chgData name="Christophe JENTA" userId="8d1209f4831e9c53" providerId="LiveId" clId="{904B13E8-5561-4C71-BC7C-B64964A84905}" dt="2025-11-05T10:47:59.807" v="31950" actId="20577"/>
        <pc:sldMkLst>
          <pc:docMk/>
          <pc:sldMk cId="1798251051" sldId="4093"/>
        </pc:sldMkLst>
        <pc:spChg chg="mod">
          <ac:chgData name="Christophe JENTA" userId="8d1209f4831e9c53" providerId="LiveId" clId="{904B13E8-5561-4C71-BC7C-B64964A84905}" dt="2025-11-05T10:47:59.807" v="31950" actId="20577"/>
          <ac:spMkLst>
            <pc:docMk/>
            <pc:sldMk cId="1798251051" sldId="4093"/>
            <ac:spMk id="2" creationId="{00000000-0000-0000-0000-000000000000}"/>
          </ac:spMkLst>
        </pc:spChg>
      </pc:sldChg>
      <pc:sldChg chg="modSp mod">
        <pc:chgData name="Christophe JENTA" userId="8d1209f4831e9c53" providerId="LiveId" clId="{904B13E8-5561-4C71-BC7C-B64964A84905}" dt="2025-11-05T10:49:13.073" v="31951" actId="20577"/>
        <pc:sldMkLst>
          <pc:docMk/>
          <pc:sldMk cId="192878626" sldId="4094"/>
        </pc:sldMkLst>
        <pc:spChg chg="mod">
          <ac:chgData name="Christophe JENTA" userId="8d1209f4831e9c53" providerId="LiveId" clId="{904B13E8-5561-4C71-BC7C-B64964A84905}" dt="2025-11-05T10:49:13.073" v="31951" actId="20577"/>
          <ac:spMkLst>
            <pc:docMk/>
            <pc:sldMk cId="192878626" sldId="4094"/>
            <ac:spMk id="2" creationId="{00000000-0000-0000-0000-000000000000}"/>
          </ac:spMkLst>
        </pc:spChg>
      </pc:sldChg>
      <pc:sldChg chg="modSp add del mod">
        <pc:chgData name="Christophe JENTA" userId="8d1209f4831e9c53" providerId="LiveId" clId="{904B13E8-5561-4C71-BC7C-B64964A84905}" dt="2025-11-04T09:49:27.738" v="25053" actId="114"/>
        <pc:sldMkLst>
          <pc:docMk/>
          <pc:sldMk cId="2370123482" sldId="7880"/>
        </pc:sldMkLst>
        <pc:spChg chg="mod">
          <ac:chgData name="Christophe JENTA" userId="8d1209f4831e9c53" providerId="LiveId" clId="{904B13E8-5561-4C71-BC7C-B64964A84905}" dt="2025-11-04T09:49:27.738" v="25053" actId="114"/>
          <ac:spMkLst>
            <pc:docMk/>
            <pc:sldMk cId="2370123482" sldId="7880"/>
            <ac:spMk id="4" creationId="{F4C55BB3-7C49-49CF-8363-201CDDE77423}"/>
          </ac:spMkLst>
        </pc:spChg>
      </pc:sldChg>
      <pc:sldChg chg="addSp delSp modSp add del mod">
        <pc:chgData name="Christophe JENTA" userId="8d1209f4831e9c53" providerId="LiveId" clId="{904B13E8-5561-4C71-BC7C-B64964A84905}" dt="2025-11-05T10:13:11.922" v="31467" actId="478"/>
        <pc:sldMkLst>
          <pc:docMk/>
          <pc:sldMk cId="804487831" sldId="7881"/>
        </pc:sldMkLst>
        <pc:spChg chg="mod">
          <ac:chgData name="Christophe JENTA" userId="8d1209f4831e9c53" providerId="LiveId" clId="{904B13E8-5561-4C71-BC7C-B64964A84905}" dt="2025-11-05T10:12:02.779" v="31450" actId="20577"/>
          <ac:spMkLst>
            <pc:docMk/>
            <pc:sldMk cId="804487831" sldId="7881"/>
            <ac:spMk id="4" creationId="{F4C55BB3-7C49-49CF-8363-201CDDE77423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1" creationId="{2D97FA97-5006-795E-5A22-E7E045F174BD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7" creationId="{8EF15880-299B-8837-94D2-7C1D1AB3B23F}"/>
          </ac:spMkLst>
        </pc:spChg>
        <pc:spChg chg="add mod">
          <ac:chgData name="Christophe JENTA" userId="8d1209f4831e9c53" providerId="LiveId" clId="{904B13E8-5561-4C71-BC7C-B64964A84905}" dt="2025-11-04T08:19:28.906" v="23118" actId="1076"/>
          <ac:spMkLst>
            <pc:docMk/>
            <pc:sldMk cId="804487831" sldId="7881"/>
            <ac:spMk id="36" creationId="{823617B1-52C3-1E23-9A4B-C6BB66FE1769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7" creationId="{84048CDF-6CF7-15BD-CB7F-66E0EEF73E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9" creationId="{F05FE88A-9AD9-481C-B73D-D8C1E6DD83E0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48" creationId="{397DD30F-2F7D-10C1-B5C9-71A984C28D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54" creationId="{71A648B7-9689-BBD5-5034-5855A151D3D4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5" creationId="{C576583B-63B0-E93B-8245-F1E36F6BE346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7" creationId="{96525F5D-A6EA-8AC0-9934-CD1B4FE5340F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8" creationId="{80AA24AF-D20C-97F7-3F67-79025B336F25}"/>
          </ac:spMkLst>
        </pc:spChg>
        <pc:spChg chg="mod">
          <ac:chgData name="Christophe JENTA" userId="8d1209f4831e9c53" providerId="LiveId" clId="{904B13E8-5561-4C71-BC7C-B64964A84905}" dt="2025-11-04T08:20:19.946" v="23121" actId="207"/>
          <ac:spMkLst>
            <pc:docMk/>
            <pc:sldMk cId="804487831" sldId="7881"/>
            <ac:spMk id="60" creationId="{D5B386D1-5241-CA3E-ED0D-67BD5E7A3F60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61" creationId="{402B0AFD-44CD-4E3D-41D5-EA27596CE0DC}"/>
          </ac:spMkLst>
        </pc:spChg>
        <pc:spChg chg="add mod">
          <ac:chgData name="Christophe JENTA" userId="8d1209f4831e9c53" providerId="LiveId" clId="{904B13E8-5561-4C71-BC7C-B64964A84905}" dt="2025-11-04T08:20:27.829" v="23123"/>
          <ac:spMkLst>
            <pc:docMk/>
            <pc:sldMk cId="804487831" sldId="7881"/>
            <ac:spMk id="64" creationId="{D29539DA-598A-70AD-A539-3BCE91C8BF45}"/>
          </ac:spMkLst>
        </pc:spChg>
        <pc:picChg chg="add del">
          <ac:chgData name="Christophe JENTA" userId="8d1209f4831e9c53" providerId="LiveId" clId="{904B13E8-5561-4C71-BC7C-B64964A84905}" dt="2025-11-05T10:13:01.493" v="31458" actId="478"/>
          <ac:picMkLst>
            <pc:docMk/>
            <pc:sldMk cId="804487831" sldId="7881"/>
            <ac:picMk id="12" creationId="{45048EEF-33F3-84E6-42B6-DCDBA8E2D185}"/>
          </ac:picMkLst>
        </pc:pic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2" creationId="{DDCE5A2F-8E19-1E3D-B523-30CC2B851FD8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4" creationId="{32BEEFB1-263F-373A-9F48-C0D889DF944F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5" creationId="{544EBE98-5AD6-8E4A-AE48-7C59EB18F207}"/>
          </ac:cxnSpMkLst>
        </pc:cxnChg>
      </pc:sldChg>
      <pc:sldChg chg="modSp add del mod">
        <pc:chgData name="Christophe JENTA" userId="8d1209f4831e9c53" providerId="LiveId" clId="{904B13E8-5561-4C71-BC7C-B64964A84905}" dt="2025-11-05T12:55:07.720" v="32594" actId="20577"/>
        <pc:sldMkLst>
          <pc:docMk/>
          <pc:sldMk cId="2483638600" sldId="7883"/>
        </pc:sldMkLst>
        <pc:spChg chg="mod">
          <ac:chgData name="Christophe JENTA" userId="8d1209f4831e9c53" providerId="LiveId" clId="{904B13E8-5561-4C71-BC7C-B64964A84905}" dt="2025-11-05T12:55:07.720" v="32594" actId="20577"/>
          <ac:spMkLst>
            <pc:docMk/>
            <pc:sldMk cId="2483638600" sldId="7883"/>
            <ac:spMk id="4" creationId="{F4C55BB3-7C49-49CF-8363-201CDDE77423}"/>
          </ac:spMkLst>
        </pc:spChg>
        <pc:spChg chg="mod">
          <ac:chgData name="Christophe JENTA" userId="8d1209f4831e9c53" providerId="LiveId" clId="{904B13E8-5561-4C71-BC7C-B64964A84905}" dt="2025-11-04T09:46:37.808" v="24991" actId="1076"/>
          <ac:spMkLst>
            <pc:docMk/>
            <pc:sldMk cId="2483638600" sldId="7883"/>
            <ac:spMk id="18" creationId="{7C810C6B-DDE9-E2AA-2036-050429B9BE24}"/>
          </ac:spMkLst>
        </pc:spChg>
        <pc:picChg chg="mod">
          <ac:chgData name="Christophe JENTA" userId="8d1209f4831e9c53" providerId="LiveId" clId="{904B13E8-5561-4C71-BC7C-B64964A84905}" dt="2025-11-04T09:46:33.920" v="24990" actId="14100"/>
          <ac:picMkLst>
            <pc:docMk/>
            <pc:sldMk cId="2483638600" sldId="7883"/>
            <ac:picMk id="17" creationId="{BFC520F9-8251-F617-A21B-01529C8960F5}"/>
          </ac:picMkLst>
        </pc:picChg>
      </pc:sldChg>
      <pc:sldChg chg="addSp modSp add mod">
        <pc:chgData name="Christophe JENTA" userId="8d1209f4831e9c53" providerId="LiveId" clId="{904B13E8-5561-4C71-BC7C-B64964A84905}" dt="2025-12-01T06:49:38.605" v="33114" actId="20577"/>
        <pc:sldMkLst>
          <pc:docMk/>
          <pc:sldMk cId="1936774572" sldId="8290"/>
        </pc:sldMkLst>
        <pc:spChg chg="mod">
          <ac:chgData name="Christophe JENTA" userId="8d1209f4831e9c53" providerId="LiveId" clId="{904B13E8-5561-4C71-BC7C-B64964A84905}" dt="2025-12-01T06:49:38.605" v="33114" actId="20577"/>
          <ac:spMkLst>
            <pc:docMk/>
            <pc:sldMk cId="1936774572" sldId="8290"/>
            <ac:spMk id="5" creationId="{0B547FAA-98F9-1C6E-6D6F-F937F022566A}"/>
          </ac:spMkLst>
        </pc:spChg>
      </pc:sldChg>
      <pc:sldChg chg="modSp mod">
        <pc:chgData name="Christophe JENTA" userId="8d1209f4831e9c53" providerId="LiveId" clId="{904B13E8-5561-4C71-BC7C-B64964A84905}" dt="2025-11-05T10:49:42.498" v="31953" actId="20577"/>
        <pc:sldMkLst>
          <pc:docMk/>
          <pc:sldMk cId="3198035036" sldId="8292"/>
        </pc:sldMkLst>
        <pc:spChg chg="mod">
          <ac:chgData name="Christophe JENTA" userId="8d1209f4831e9c53" providerId="LiveId" clId="{904B13E8-5561-4C71-BC7C-B64964A84905}" dt="2025-11-05T10:49:42.498" v="31953" actId="20577"/>
          <ac:spMkLst>
            <pc:docMk/>
            <pc:sldMk cId="3198035036" sldId="8292"/>
            <ac:spMk id="6" creationId="{95AACE58-1367-F361-07C8-96C8607B3FC1}"/>
          </ac:spMkLst>
        </pc:spChg>
        <pc:picChg chg="mod">
          <ac:chgData name="Christophe JENTA" userId="8d1209f4831e9c53" providerId="LiveId" clId="{904B13E8-5561-4C71-BC7C-B64964A84905}" dt="2025-11-04T13:30:28.105" v="28091" actId="1076"/>
          <ac:picMkLst>
            <pc:docMk/>
            <pc:sldMk cId="3198035036" sldId="8292"/>
            <ac:picMk id="26" creationId="{A04D906E-38CE-D3EC-3D40-9C1240323EFF}"/>
          </ac:picMkLst>
        </pc:picChg>
      </pc:sldChg>
      <pc:sldChg chg="addSp delSp modSp mod">
        <pc:chgData name="Christophe JENTA" userId="8d1209f4831e9c53" providerId="LiveId" clId="{904B13E8-5561-4C71-BC7C-B64964A84905}" dt="2025-11-08T09:58:46.610" v="33039" actId="20577"/>
        <pc:sldMkLst>
          <pc:docMk/>
          <pc:sldMk cId="490848965" sldId="8295"/>
        </pc:sldMkLst>
        <pc:spChg chg="mod">
          <ac:chgData name="Christophe JENTA" userId="8d1209f4831e9c53" providerId="LiveId" clId="{904B13E8-5561-4C71-BC7C-B64964A84905}" dt="2025-11-04T13:27:47.805" v="28083" actId="113"/>
          <ac:spMkLst>
            <pc:docMk/>
            <pc:sldMk cId="490848965" sldId="8295"/>
            <ac:spMk id="31" creationId="{03EBB31A-1146-25FA-BE14-625D7AF1C8D0}"/>
          </ac:spMkLst>
        </pc:spChg>
        <pc:spChg chg="mod">
          <ac:chgData name="Christophe JENTA" userId="8d1209f4831e9c53" providerId="LiveId" clId="{904B13E8-5561-4C71-BC7C-B64964A84905}" dt="2025-11-04T13:19:17.053" v="28030" actId="207"/>
          <ac:spMkLst>
            <pc:docMk/>
            <pc:sldMk cId="490848965" sldId="8295"/>
            <ac:spMk id="106" creationId="{591E34F9-9B3C-48A3-78C0-37DD90D5BA61}"/>
          </ac:spMkLst>
        </pc:spChg>
        <pc:spChg chg="mod">
          <ac:chgData name="Christophe JENTA" userId="8d1209f4831e9c53" providerId="LiveId" clId="{904B13E8-5561-4C71-BC7C-B64964A84905}" dt="2025-11-04T13:19:19.299" v="28031" actId="207"/>
          <ac:spMkLst>
            <pc:docMk/>
            <pc:sldMk cId="490848965" sldId="8295"/>
            <ac:spMk id="107" creationId="{C6A7801B-D951-1C41-F295-DF25355E6CFA}"/>
          </ac:spMkLst>
        </pc:spChg>
        <pc:spChg chg="mod">
          <ac:chgData name="Christophe JENTA" userId="8d1209f4831e9c53" providerId="LiveId" clId="{904B13E8-5561-4C71-BC7C-B64964A84905}" dt="2025-11-08T09:58:46.610" v="33039" actId="20577"/>
          <ac:spMkLst>
            <pc:docMk/>
            <pc:sldMk cId="490848965" sldId="8295"/>
            <ac:spMk id="126" creationId="{501EA68C-C320-FA3D-1F1C-CB68D43B496E}"/>
          </ac:spMkLst>
        </pc:spChg>
      </pc:sldChg>
      <pc:sldChg chg="addSp delSp modSp add mod">
        <pc:chgData name="Christophe JENTA" userId="8d1209f4831e9c53" providerId="LiveId" clId="{904B13E8-5561-4C71-BC7C-B64964A84905}" dt="2025-12-01T06:37:02.523" v="33109" actId="20577"/>
        <pc:sldMkLst>
          <pc:docMk/>
          <pc:sldMk cId="306833184" sldId="8296"/>
        </pc:sldMkLst>
        <pc:spChg chg="mod">
          <ac:chgData name="Christophe JENTA" userId="8d1209f4831e9c53" providerId="LiveId" clId="{904B13E8-5561-4C71-BC7C-B64964A84905}" dt="2025-12-01T06:37:02.523" v="33109" actId="20577"/>
          <ac:spMkLst>
            <pc:docMk/>
            <pc:sldMk cId="306833184" sldId="8296"/>
            <ac:spMk id="5" creationId="{990CDF5A-CF18-5B70-ACB0-8ABB8E67873E}"/>
          </ac:spMkLst>
        </pc:spChg>
      </pc:sldChg>
      <pc:sldChg chg="addSp modSp mod">
        <pc:chgData name="Christophe JENTA" userId="8d1209f4831e9c53" providerId="LiveId" clId="{904B13E8-5561-4C71-BC7C-B64964A84905}" dt="2025-11-05T10:31:01.368" v="31739" actId="5793"/>
        <pc:sldMkLst>
          <pc:docMk/>
          <pc:sldMk cId="1022765236" sldId="8297"/>
        </pc:sldMkLst>
        <pc:spChg chg="add mod">
          <ac:chgData name="Christophe JENTA" userId="8d1209f4831e9c53" providerId="LiveId" clId="{904B13E8-5561-4C71-BC7C-B64964A84905}" dt="2025-11-04T12:28:35.258" v="26727" actId="1076"/>
          <ac:spMkLst>
            <pc:docMk/>
            <pc:sldMk cId="1022765236" sldId="8297"/>
            <ac:spMk id="2" creationId="{248EF68C-3ACD-F075-D323-A2EFC96818A8}"/>
          </ac:spMkLst>
        </pc:spChg>
        <pc:spChg chg="add mod">
          <ac:chgData name="Christophe JENTA" userId="8d1209f4831e9c53" providerId="LiveId" clId="{904B13E8-5561-4C71-BC7C-B64964A84905}" dt="2025-11-04T12:28:46.507" v="26729" actId="1076"/>
          <ac:spMkLst>
            <pc:docMk/>
            <pc:sldMk cId="1022765236" sldId="8297"/>
            <ac:spMk id="3" creationId="{112B8644-6445-BB66-7B51-CDB3FE7CB1F8}"/>
          </ac:spMkLst>
        </pc:spChg>
        <pc:spChg chg="mod">
          <ac:chgData name="Christophe JENTA" userId="8d1209f4831e9c53" providerId="LiveId" clId="{904B13E8-5561-4C71-BC7C-B64964A84905}" dt="2025-11-05T10:31:01.368" v="31739" actId="5793"/>
          <ac:spMkLst>
            <pc:docMk/>
            <pc:sldMk cId="1022765236" sldId="8297"/>
            <ac:spMk id="6" creationId="{7E89ACAB-7198-BCEB-6EF9-1962EE8F6B3A}"/>
          </ac:spMkLst>
        </pc:spChg>
        <pc:spChg chg="add mod">
          <ac:chgData name="Christophe JENTA" userId="8d1209f4831e9c53" providerId="LiveId" clId="{904B13E8-5561-4C71-BC7C-B64964A84905}" dt="2025-11-04T12:28:40.590" v="26728" actId="1076"/>
          <ac:spMkLst>
            <pc:docMk/>
            <pc:sldMk cId="1022765236" sldId="8297"/>
            <ac:spMk id="18" creationId="{B9E9EEFC-BE38-A29E-1C00-1B286D6BB6E1}"/>
          </ac:spMkLst>
        </pc:spChg>
        <pc:spChg chg="mod">
          <ac:chgData name="Christophe JENTA" userId="8d1209f4831e9c53" providerId="LiveId" clId="{904B13E8-5561-4C71-BC7C-B64964A84905}" dt="2025-11-04T12:30:29.772" v="26811" actId="1076"/>
          <ac:spMkLst>
            <pc:docMk/>
            <pc:sldMk cId="1022765236" sldId="8297"/>
            <ac:spMk id="60" creationId="{A97A66EE-3F4B-4CA7-E749-E42717E4380E}"/>
          </ac:spMkLst>
        </pc:spChg>
      </pc:sldChg>
      <pc:sldChg chg="modSp mod">
        <pc:chgData name="Christophe JENTA" userId="8d1209f4831e9c53" providerId="LiveId" clId="{904B13E8-5561-4C71-BC7C-B64964A84905}" dt="2025-11-04T12:25:24.500" v="26608" actId="20577"/>
        <pc:sldMkLst>
          <pc:docMk/>
          <pc:sldMk cId="3366313285" sldId="8298"/>
        </pc:sldMkLst>
        <pc:spChg chg="mod">
          <ac:chgData name="Christophe JENTA" userId="8d1209f4831e9c53" providerId="LiveId" clId="{904B13E8-5561-4C71-BC7C-B64964A84905}" dt="2025-11-04T12:25:24.500" v="26608" actId="20577"/>
          <ac:spMkLst>
            <pc:docMk/>
            <pc:sldMk cId="3366313285" sldId="8298"/>
            <ac:spMk id="6" creationId="{7B3051DA-3949-840C-ADDE-B334175BEBBC}"/>
          </ac:spMkLst>
        </pc:spChg>
      </pc:sldChg>
      <pc:sldChg chg="modSp mod">
        <pc:chgData name="Christophe JENTA" userId="8d1209f4831e9c53" providerId="LiveId" clId="{904B13E8-5561-4C71-BC7C-B64964A84905}" dt="2025-11-05T11:05:38.504" v="32087" actId="20577"/>
        <pc:sldMkLst>
          <pc:docMk/>
          <pc:sldMk cId="2217418630" sldId="8299"/>
        </pc:sldMkLst>
        <pc:spChg chg="mod">
          <ac:chgData name="Christophe JENTA" userId="8d1209f4831e9c53" providerId="LiveId" clId="{904B13E8-5561-4C71-BC7C-B64964A84905}" dt="2025-11-05T11:05:38.504" v="32087" actId="20577"/>
          <ac:spMkLst>
            <pc:docMk/>
            <pc:sldMk cId="2217418630" sldId="8299"/>
            <ac:spMk id="6" creationId="{31355420-A941-2C1E-624C-785A300172F2}"/>
          </ac:spMkLst>
        </pc:spChg>
      </pc:sldChg>
      <pc:sldChg chg="modSp mod">
        <pc:chgData name="Christophe JENTA" userId="8d1209f4831e9c53" providerId="LiveId" clId="{904B13E8-5561-4C71-BC7C-B64964A84905}" dt="2025-11-07T11:06:12.971" v="32640" actId="20577"/>
        <pc:sldMkLst>
          <pc:docMk/>
          <pc:sldMk cId="3066385270" sldId="8300"/>
        </pc:sldMkLst>
        <pc:spChg chg="mod">
          <ac:chgData name="Christophe JENTA" userId="8d1209f4831e9c53" providerId="LiveId" clId="{904B13E8-5561-4C71-BC7C-B64964A84905}" dt="2025-11-07T11:06:12.971" v="32640" actId="20577"/>
          <ac:spMkLst>
            <pc:docMk/>
            <pc:sldMk cId="3066385270" sldId="8300"/>
            <ac:spMk id="126" creationId="{53BC52F0-86D7-4901-99F6-49BB7452345B}"/>
          </ac:spMkLst>
        </pc:spChg>
      </pc:sldChg>
      <pc:sldChg chg="modSp mod">
        <pc:chgData name="Christophe JENTA" userId="8d1209f4831e9c53" providerId="LiveId" clId="{904B13E8-5561-4C71-BC7C-B64964A84905}" dt="2025-11-05T11:17:06.852" v="32373" actId="20577"/>
        <pc:sldMkLst>
          <pc:docMk/>
          <pc:sldMk cId="1717472734" sldId="8301"/>
        </pc:sldMkLst>
        <pc:spChg chg="mod">
          <ac:chgData name="Christophe JENTA" userId="8d1209f4831e9c53" providerId="LiveId" clId="{904B13E8-5561-4C71-BC7C-B64964A84905}" dt="2025-11-05T11:17:06.852" v="32373" actId="20577"/>
          <ac:spMkLst>
            <pc:docMk/>
            <pc:sldMk cId="1717472734" sldId="8301"/>
            <ac:spMk id="126" creationId="{8AF4A1BD-5FB0-F171-0877-904338ECE818}"/>
          </ac:spMkLst>
        </pc:spChg>
      </pc:sldChg>
      <pc:sldChg chg="modSp mod">
        <pc:chgData name="Christophe JENTA" userId="8d1209f4831e9c53" providerId="LiveId" clId="{904B13E8-5561-4C71-BC7C-B64964A84905}" dt="2025-11-07T17:45:36.970" v="32905" actId="20577"/>
        <pc:sldMkLst>
          <pc:docMk/>
          <pc:sldMk cId="791603748" sldId="8302"/>
        </pc:sldMkLst>
        <pc:spChg chg="mod">
          <ac:chgData name="Christophe JENTA" userId="8d1209f4831e9c53" providerId="LiveId" clId="{904B13E8-5561-4C71-BC7C-B64964A84905}" dt="2025-11-07T17:45:36.970" v="32905" actId="20577"/>
          <ac:spMkLst>
            <pc:docMk/>
            <pc:sldMk cId="791603748" sldId="8302"/>
            <ac:spMk id="126" creationId="{A0CCB37C-F162-7ACC-62BA-57F95F5BF482}"/>
          </ac:spMkLst>
        </pc:spChg>
      </pc:sldChg>
      <pc:sldChg chg="addSp delSp modSp mod">
        <pc:chgData name="Christophe JENTA" userId="8d1209f4831e9c53" providerId="LiveId" clId="{904B13E8-5561-4C71-BC7C-B64964A84905}" dt="2025-11-05T11:04:03.748" v="32070" actId="20577"/>
        <pc:sldMkLst>
          <pc:docMk/>
          <pc:sldMk cId="4161037890" sldId="8303"/>
        </pc:sldMkLst>
        <pc:spChg chg="mod">
          <ac:chgData name="Christophe JENTA" userId="8d1209f4831e9c53" providerId="LiveId" clId="{904B13E8-5561-4C71-BC7C-B64964A84905}" dt="2025-11-05T11:04:03.748" v="32070" actId="20577"/>
          <ac:spMkLst>
            <pc:docMk/>
            <pc:sldMk cId="4161037890" sldId="8303"/>
            <ac:spMk id="6" creationId="{34247A04-0115-C005-1E99-17F6280CEF09}"/>
          </ac:spMkLst>
        </pc:spChg>
      </pc:sldChg>
      <pc:sldChg chg="addSp delSp modSp mod">
        <pc:chgData name="Christophe JENTA" userId="8d1209f4831e9c53" providerId="LiveId" clId="{904B13E8-5561-4C71-BC7C-B64964A84905}" dt="2025-11-05T10:26:34.611" v="31671" actId="115"/>
        <pc:sldMkLst>
          <pc:docMk/>
          <pc:sldMk cId="1594449336" sldId="8304"/>
        </pc:sldMkLst>
        <pc:spChg chg="add mod">
          <ac:chgData name="Christophe JENTA" userId="8d1209f4831e9c53" providerId="LiveId" clId="{904B13E8-5561-4C71-BC7C-B64964A84905}" dt="2025-11-05T10:25:42.556" v="31667" actId="1076"/>
          <ac:spMkLst>
            <pc:docMk/>
            <pc:sldMk cId="1594449336" sldId="8304"/>
            <ac:spMk id="2" creationId="{12A35DFD-96FC-DC39-DDFB-64A1BFB9D61F}"/>
          </ac:spMkLst>
        </pc:spChg>
        <pc:spChg chg="add mod">
          <ac:chgData name="Christophe JENTA" userId="8d1209f4831e9c53" providerId="LiveId" clId="{904B13E8-5561-4C71-BC7C-B64964A84905}" dt="2025-11-05T10:25:57.395" v="31670" actId="1076"/>
          <ac:spMkLst>
            <pc:docMk/>
            <pc:sldMk cId="1594449336" sldId="8304"/>
            <ac:spMk id="3" creationId="{44EB9D35-5E6E-597F-8E4E-631D51B77F7A}"/>
          </ac:spMkLst>
        </pc:spChg>
        <pc:spChg chg="mod">
          <ac:chgData name="Christophe JENTA" userId="8d1209f4831e9c53" providerId="LiveId" clId="{904B13E8-5561-4C71-BC7C-B64964A84905}" dt="2025-11-05T10:26:34.611" v="31671" actId="115"/>
          <ac:spMkLst>
            <pc:docMk/>
            <pc:sldMk cId="1594449336" sldId="8304"/>
            <ac:spMk id="6" creationId="{AE3155D5-B0F3-F76B-DDAE-EFC9308FCD3E}"/>
          </ac:spMkLst>
        </pc:spChg>
      </pc:sldChg>
      <pc:sldChg chg="addSp delSp modSp mod">
        <pc:chgData name="Christophe JENTA" userId="8d1209f4831e9c53" providerId="LiveId" clId="{904B13E8-5561-4C71-BC7C-B64964A84905}" dt="2025-11-05T11:06:23.890" v="32100" actId="6549"/>
        <pc:sldMkLst>
          <pc:docMk/>
          <pc:sldMk cId="1177481563" sldId="8306"/>
        </pc:sldMkLst>
        <pc:spChg chg="mod">
          <ac:chgData name="Christophe JENTA" userId="8d1209f4831e9c53" providerId="LiveId" clId="{904B13E8-5561-4C71-BC7C-B64964A84905}" dt="2025-11-05T11:06:23.890" v="32100" actId="6549"/>
          <ac:spMkLst>
            <pc:docMk/>
            <pc:sldMk cId="1177481563" sldId="8306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4T13:18:51.053" v="28029" actId="207"/>
        <pc:sldMkLst>
          <pc:docMk/>
          <pc:sldMk cId="2127056811" sldId="8307"/>
        </pc:sldMkLst>
        <pc:spChg chg="mod">
          <ac:chgData name="Christophe JENTA" userId="8d1209f4831e9c53" providerId="LiveId" clId="{904B13E8-5561-4C71-BC7C-B64964A84905}" dt="2025-11-04T13:18:44.359" v="28026" actId="207"/>
          <ac:spMkLst>
            <pc:docMk/>
            <pc:sldMk cId="2127056811" sldId="8307"/>
            <ac:spMk id="47" creationId="{AB9C9C4C-6CF2-422D-BB1E-52337F534478}"/>
          </ac:spMkLst>
        </pc:spChg>
        <pc:spChg chg="mod">
          <ac:chgData name="Christophe JENTA" userId="8d1209f4831e9c53" providerId="LiveId" clId="{904B13E8-5561-4C71-BC7C-B64964A84905}" dt="2025-11-04T13:18:41.794" v="28025" actId="207"/>
          <ac:spMkLst>
            <pc:docMk/>
            <pc:sldMk cId="2127056811" sldId="8307"/>
            <ac:spMk id="59" creationId="{CFFC0F0E-546B-4E13-9E20-2F37C862CE9E}"/>
          </ac:spMkLst>
        </pc:spChg>
        <pc:spChg chg="mod">
          <ac:chgData name="Christophe JENTA" userId="8d1209f4831e9c53" providerId="LiveId" clId="{904B13E8-5561-4C71-BC7C-B64964A84905}" dt="2025-11-04T13:18:46.710" v="28027" actId="207"/>
          <ac:spMkLst>
            <pc:docMk/>
            <pc:sldMk cId="2127056811" sldId="8307"/>
            <ac:spMk id="72" creationId="{2BED949F-F118-4E86-9B43-0FBF60218BFD}"/>
          </ac:spMkLst>
        </pc:spChg>
        <pc:spChg chg="mod">
          <ac:chgData name="Christophe JENTA" userId="8d1209f4831e9c53" providerId="LiveId" clId="{904B13E8-5561-4C71-BC7C-B64964A84905}" dt="2025-11-04T13:18:48.756" v="28028" actId="207"/>
          <ac:spMkLst>
            <pc:docMk/>
            <pc:sldMk cId="2127056811" sldId="8307"/>
            <ac:spMk id="106" creationId="{7E4A015B-1BA8-49E2-8B19-C1E0E06A83FB}"/>
          </ac:spMkLst>
        </pc:spChg>
        <pc:spChg chg="mod">
          <ac:chgData name="Christophe JENTA" userId="8d1209f4831e9c53" providerId="LiveId" clId="{904B13E8-5561-4C71-BC7C-B64964A84905}" dt="2025-11-04T13:18:51.053" v="28029" actId="207"/>
          <ac:spMkLst>
            <pc:docMk/>
            <pc:sldMk cId="2127056811" sldId="8307"/>
            <ac:spMk id="107" creationId="{02AC8D65-8A4D-426E-918A-C6944A8DB03D}"/>
          </ac:spMkLst>
        </pc:spChg>
        <pc:spChg chg="mod">
          <ac:chgData name="Christophe JENTA" userId="8d1209f4831e9c53" providerId="LiveId" clId="{904B13E8-5561-4C71-BC7C-B64964A84905}" dt="2025-11-04T13:18:16.045" v="28024" actId="20577"/>
          <ac:spMkLst>
            <pc:docMk/>
            <pc:sldMk cId="2127056811" sldId="8307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8T09:58:38.913" v="33037" actId="20577"/>
        <pc:sldMkLst>
          <pc:docMk/>
          <pc:sldMk cId="3922643539" sldId="8308"/>
        </pc:sldMkLst>
        <pc:spChg chg="mod">
          <ac:chgData name="Christophe JENTA" userId="8d1209f4831e9c53" providerId="LiveId" clId="{904B13E8-5561-4C71-BC7C-B64964A84905}" dt="2025-11-08T09:58:38.913" v="33037" actId="20577"/>
          <ac:spMkLst>
            <pc:docMk/>
            <pc:sldMk cId="3922643539" sldId="8308"/>
            <ac:spMk id="126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8T09:58:22.300" v="33032" actId="14100"/>
          <ac:picMkLst>
            <pc:docMk/>
            <pc:sldMk cId="3922643539" sldId="8308"/>
            <ac:picMk id="8" creationId="{0BA0BE05-2583-3476-05C1-170F1A34DEEF}"/>
          </ac:picMkLst>
        </pc:picChg>
      </pc:sldChg>
      <pc:sldChg chg="addSp delSp modSp mod">
        <pc:chgData name="Christophe JENTA" userId="8d1209f4831e9c53" providerId="LiveId" clId="{904B13E8-5561-4C71-BC7C-B64964A84905}" dt="2025-11-07T16:03:09.548" v="32663" actId="20577"/>
        <pc:sldMkLst>
          <pc:docMk/>
          <pc:sldMk cId="122654422" sldId="8309"/>
        </pc:sldMkLst>
        <pc:spChg chg="add mod">
          <ac:chgData name="Christophe JENTA" userId="8d1209f4831e9c53" providerId="LiveId" clId="{904B13E8-5561-4C71-BC7C-B64964A84905}" dt="2025-11-07T16:03:09.548" v="32663" actId="20577"/>
          <ac:spMkLst>
            <pc:docMk/>
            <pc:sldMk cId="122654422" sldId="8309"/>
            <ac:spMk id="3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4T13:56:50.640" v="28583" actId="1076"/>
          <ac:picMkLst>
            <pc:docMk/>
            <pc:sldMk cId="122654422" sldId="8309"/>
            <ac:picMk id="5" creationId="{E7CE963F-3C62-9B0E-04E5-49A6E63C47E5}"/>
          </ac:picMkLst>
        </pc:picChg>
      </pc:sldChg>
      <pc:sldChg chg="addSp modSp mod">
        <pc:chgData name="Christophe JENTA" userId="8d1209f4831e9c53" providerId="LiveId" clId="{904B13E8-5561-4C71-BC7C-B64964A84905}" dt="2025-11-04T14:05:36.049" v="28751" actId="5793"/>
        <pc:sldMkLst>
          <pc:docMk/>
          <pc:sldMk cId="2949440325" sldId="8310"/>
        </pc:sldMkLst>
        <pc:spChg chg="mod">
          <ac:chgData name="Christophe JENTA" userId="8d1209f4831e9c53" providerId="LiveId" clId="{904B13E8-5561-4C71-BC7C-B64964A84905}" dt="2025-11-04T14:05:36.049" v="28751" actId="5793"/>
          <ac:spMkLst>
            <pc:docMk/>
            <pc:sldMk cId="2949440325" sldId="8310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4T14:10:57.007" v="28897" actId="20577"/>
        <pc:sldMkLst>
          <pc:docMk/>
          <pc:sldMk cId="3257051927" sldId="8312"/>
        </pc:sldMkLst>
        <pc:spChg chg="mod">
          <ac:chgData name="Christophe JENTA" userId="8d1209f4831e9c53" providerId="LiveId" clId="{904B13E8-5561-4C71-BC7C-B64964A84905}" dt="2025-11-04T14:10:57.007" v="28897" actId="20577"/>
          <ac:spMkLst>
            <pc:docMk/>
            <pc:sldMk cId="3257051927" sldId="8312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6T16:34:30.558" v="32611" actId="255"/>
        <pc:sldMkLst>
          <pc:docMk/>
          <pc:sldMk cId="3935398891" sldId="8313"/>
        </pc:sldMkLst>
        <pc:spChg chg="mod">
          <ac:chgData name="Christophe JENTA" userId="8d1209f4831e9c53" providerId="LiveId" clId="{904B13E8-5561-4C71-BC7C-B64964A84905}" dt="2025-11-06T16:34:30.558" v="32611" actId="255"/>
          <ac:spMkLst>
            <pc:docMk/>
            <pc:sldMk cId="3935398891" sldId="8313"/>
            <ac:spMk id="126" creationId="{9896492D-4B2C-4AC0-B5A3-3305AABE0F23}"/>
          </ac:spMkLst>
        </pc:spChg>
      </pc:sldChg>
      <pc:sldChg chg="addSp delSp modSp add mod">
        <pc:chgData name="Christophe JENTA" userId="8d1209f4831e9c53" providerId="LiveId" clId="{904B13E8-5561-4C71-BC7C-B64964A84905}" dt="2025-11-05T08:16:08.159" v="29189" actId="20577"/>
        <pc:sldMkLst>
          <pc:docMk/>
          <pc:sldMk cId="1306434499" sldId="8319"/>
        </pc:sldMkLst>
        <pc:spChg chg="add mod">
          <ac:chgData name="Christophe JENTA" userId="8d1209f4831e9c53" providerId="LiveId" clId="{904B13E8-5561-4C71-BC7C-B64964A84905}" dt="2025-11-05T08:12:16.130" v="29162" actId="20577"/>
          <ac:spMkLst>
            <pc:docMk/>
            <pc:sldMk cId="1306434499" sldId="8319"/>
            <ac:spMk id="3" creationId="{8CEBC9F6-2497-55C2-F816-39A71BBAE3BE}"/>
          </ac:spMkLst>
        </pc:spChg>
        <pc:spChg chg="mod">
          <ac:chgData name="Christophe JENTA" userId="8d1209f4831e9c53" providerId="LiveId" clId="{904B13E8-5561-4C71-BC7C-B64964A84905}" dt="2025-11-05T08:16:08.159" v="29189" actId="20577"/>
          <ac:spMkLst>
            <pc:docMk/>
            <pc:sldMk cId="1306434499" sldId="8319"/>
            <ac:spMk id="6" creationId="{E4EDF16D-C707-DA04-8331-505890BDBEF6}"/>
          </ac:spMkLst>
        </pc:spChg>
        <pc:picChg chg="add mod modCrop">
          <ac:chgData name="Christophe JENTA" userId="8d1209f4831e9c53" providerId="LiveId" clId="{904B13E8-5561-4C71-BC7C-B64964A84905}" dt="2025-11-05T08:14:38.353" v="29171" actId="1076"/>
          <ac:picMkLst>
            <pc:docMk/>
            <pc:sldMk cId="1306434499" sldId="8319"/>
            <ac:picMk id="5" creationId="{083EF257-747B-A6D8-C23B-8DCEAB14D931}"/>
          </ac:picMkLst>
        </pc:picChg>
      </pc:sldChg>
      <pc:sldChg chg="delSp modSp add mod">
        <pc:chgData name="Christophe JENTA" userId="8d1209f4831e9c53" providerId="LiveId" clId="{904B13E8-5561-4C71-BC7C-B64964A84905}" dt="2025-11-05T11:58:25.021" v="32491" actId="20577"/>
        <pc:sldMkLst>
          <pc:docMk/>
          <pc:sldMk cId="203737520" sldId="8320"/>
        </pc:sldMkLst>
        <pc:spChg chg="mod">
          <ac:chgData name="Christophe JENTA" userId="8d1209f4831e9c53" providerId="LiveId" clId="{904B13E8-5561-4C71-BC7C-B64964A84905}" dt="2025-11-05T11:58:25.021" v="32491" actId="20577"/>
          <ac:spMkLst>
            <pc:docMk/>
            <pc:sldMk cId="203737520" sldId="8320"/>
            <ac:spMk id="6" creationId="{609A0CC8-AD79-B456-BE8A-6B46A39FC501}"/>
          </ac:spMkLst>
        </pc:spChg>
      </pc:sldChg>
      <pc:sldChg chg="addSp delSp modSp add mod">
        <pc:chgData name="Christophe JENTA" userId="8d1209f4831e9c53" providerId="LiveId" clId="{904B13E8-5561-4C71-BC7C-B64964A84905}" dt="2025-11-05T10:20:18.034" v="31602" actId="115"/>
        <pc:sldMkLst>
          <pc:docMk/>
          <pc:sldMk cId="2255283672" sldId="8328"/>
        </pc:sldMkLst>
        <pc:spChg chg="mod">
          <ac:chgData name="Christophe JENTA" userId="8d1209f4831e9c53" providerId="LiveId" clId="{904B13E8-5561-4C71-BC7C-B64964A84905}" dt="2025-11-05T10:20:18.034" v="31602" actId="115"/>
          <ac:spMkLst>
            <pc:docMk/>
            <pc:sldMk cId="2255283672" sldId="8328"/>
            <ac:spMk id="5" creationId="{DA68A6FE-38A7-A64B-BF03-D6AD96A45C26}"/>
          </ac:spMkLst>
        </pc:spChg>
      </pc:sldChg>
      <pc:sldChg chg="delSp modSp add mod">
        <pc:chgData name="Christophe JENTA" userId="8d1209f4831e9c53" providerId="LiveId" clId="{904B13E8-5561-4C71-BC7C-B64964A84905}" dt="2025-11-05T08:10:00.745" v="29150" actId="20577"/>
        <pc:sldMkLst>
          <pc:docMk/>
          <pc:sldMk cId="8108473" sldId="8329"/>
        </pc:sldMkLst>
        <pc:spChg chg="mod">
          <ac:chgData name="Christophe JENTA" userId="8d1209f4831e9c53" providerId="LiveId" clId="{904B13E8-5561-4C71-BC7C-B64964A84905}" dt="2025-11-05T08:10:00.745" v="29150" actId="20577"/>
          <ac:spMkLst>
            <pc:docMk/>
            <pc:sldMk cId="8108473" sldId="8329"/>
            <ac:spMk id="6" creationId="{B412B737-8CD9-E8D1-D53E-50140FFCC40F}"/>
          </ac:spMkLst>
        </pc:spChg>
      </pc:sldChg>
      <pc:sldChg chg="addSp delSp modSp add mod">
        <pc:chgData name="Christophe JENTA" userId="8d1209f4831e9c53" providerId="LiveId" clId="{904B13E8-5561-4C71-BC7C-B64964A84905}" dt="2025-11-05T10:02:26.143" v="31100" actId="20577"/>
        <pc:sldMkLst>
          <pc:docMk/>
          <pc:sldMk cId="3076869329" sldId="8330"/>
        </pc:sldMkLst>
        <pc:spChg chg="mod">
          <ac:chgData name="Christophe JENTA" userId="8d1209f4831e9c53" providerId="LiveId" clId="{904B13E8-5561-4C71-BC7C-B64964A84905}" dt="2025-11-05T10:02:26.143" v="31100" actId="20577"/>
          <ac:spMkLst>
            <pc:docMk/>
            <pc:sldMk cId="3076869329" sldId="8330"/>
            <ac:spMk id="6" creationId="{FC8320B8-6DA9-2B57-D763-5E126A1281D1}"/>
          </ac:spMkLst>
        </pc:spChg>
        <pc:picChg chg="mod">
          <ac:chgData name="Christophe JENTA" userId="8d1209f4831e9c53" providerId="LiveId" clId="{904B13E8-5561-4C71-BC7C-B64964A84905}" dt="2025-11-05T09:09:43.373" v="30264"/>
          <ac:picMkLst>
            <pc:docMk/>
            <pc:sldMk cId="3076869329" sldId="8330"/>
            <ac:picMk id="2" creationId="{89DCE24D-F90C-2B15-A19E-5205F22B89C3}"/>
          </ac:picMkLst>
        </pc:picChg>
      </pc:sldChg>
      <pc:sldChg chg="modSp">
        <pc:chgData name="Christophe JENTA" userId="8d1209f4831e9c53" providerId="LiveId" clId="{904B13E8-5561-4C71-BC7C-B64964A84905}" dt="2025-12-01T06:43:13.625" v="33110"/>
        <pc:sldMkLst>
          <pc:docMk/>
          <pc:sldMk cId="124377701" sldId="8331"/>
        </pc:sldMkLst>
        <pc:spChg chg="mod">
          <ac:chgData name="Christophe JENTA" userId="8d1209f4831e9c53" providerId="LiveId" clId="{904B13E8-5561-4C71-BC7C-B64964A84905}" dt="2025-12-01T06:43:13.625" v="33110"/>
          <ac:spMkLst>
            <pc:docMk/>
            <pc:sldMk cId="124377701" sldId="8331"/>
            <ac:spMk id="2" creationId="{99EF954F-A8AE-BA91-9CDE-3D70E1E9A24A}"/>
          </ac:spMkLst>
        </pc:spChg>
      </pc:sldChg>
      <pc:sldChg chg="modSp add mod">
        <pc:chgData name="Christophe JENTA" userId="8d1209f4831e9c53" providerId="LiveId" clId="{904B13E8-5561-4C71-BC7C-B64964A84905}" dt="2025-11-05T09:07:42.059" v="30258" actId="14100"/>
        <pc:sldMkLst>
          <pc:docMk/>
          <pc:sldMk cId="647064578" sldId="8332"/>
        </pc:sldMkLst>
        <pc:spChg chg="mod">
          <ac:chgData name="Christophe JENTA" userId="8d1209f4831e9c53" providerId="LiveId" clId="{904B13E8-5561-4C71-BC7C-B64964A84905}" dt="2025-11-05T09:07:42.059" v="30258" actId="14100"/>
          <ac:spMkLst>
            <pc:docMk/>
            <pc:sldMk cId="647064578" sldId="8332"/>
            <ac:spMk id="2" creationId="{72951857-BA05-3AEF-CE35-F00D1ADFFA7C}"/>
          </ac:spMkLst>
        </pc:spChg>
        <pc:picChg chg="mod">
          <ac:chgData name="Christophe JENTA" userId="8d1209f4831e9c53" providerId="LiveId" clId="{904B13E8-5561-4C71-BC7C-B64964A84905}" dt="2025-11-05T09:07:35.973" v="30257" actId="1076"/>
          <ac:picMkLst>
            <pc:docMk/>
            <pc:sldMk cId="647064578" sldId="8332"/>
            <ac:picMk id="1026" creationId="{73FD1E73-8B9B-E2EB-ADEB-CAA9F52B7F6B}"/>
          </ac:picMkLst>
        </pc:picChg>
      </pc:sldChg>
      <pc:sldChg chg="modSp add del mod">
        <pc:chgData name="Christophe JENTA" userId="8d1209f4831e9c53" providerId="LiveId" clId="{904B13E8-5561-4C71-BC7C-B64964A84905}" dt="2025-11-05T10:14:34.200" v="31525" actId="114"/>
        <pc:sldMkLst>
          <pc:docMk/>
          <pc:sldMk cId="3792917426" sldId="8333"/>
        </pc:sldMkLst>
        <pc:spChg chg="mod">
          <ac:chgData name="Christophe JENTA" userId="8d1209f4831e9c53" providerId="LiveId" clId="{904B13E8-5561-4C71-BC7C-B64964A84905}" dt="2025-11-05T10:14:34.200" v="31525" actId="114"/>
          <ac:spMkLst>
            <pc:docMk/>
            <pc:sldMk cId="3792917426" sldId="8333"/>
            <ac:spMk id="4" creationId="{39379B91-737E-36B0-AF29-9C133B9B9263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0" creationId="{86230C7B-659F-CDD9-97AD-F61F8BE53DAF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1" creationId="{A21474C6-1E39-DEC1-A5FA-9CC33BC151C9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2" creationId="{189AEBAD-6F5B-B4D0-17C5-DFA8DA2FDAEC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3" creationId="{8C3F7651-7E95-6480-D925-6D07CA0D2F42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4" creationId="{9EE78B88-7FF8-CEC3-71F9-8CE3314CB1D8}"/>
          </ac:spMkLst>
        </pc:spChg>
        <pc:spChg chg="mod">
          <ac:chgData name="Christophe JENTA" userId="8d1209f4831e9c53" providerId="LiveId" clId="{904B13E8-5561-4C71-BC7C-B64964A84905}" dt="2025-11-05T10:13:44.752" v="31468" actId="207"/>
          <ac:spMkLst>
            <pc:docMk/>
            <pc:sldMk cId="3792917426" sldId="8333"/>
            <ac:spMk id="35" creationId="{B85E430B-D426-79B8-4BF7-00BA42F91F6F}"/>
          </ac:spMkLst>
        </pc:spChg>
      </pc:sldChg>
      <pc:sldChg chg="addSp delSp modSp">
        <pc:chgData name="Christophe JENTA" userId="8d1209f4831e9c53" providerId="LiveId" clId="{904B13E8-5561-4C71-BC7C-B64964A84905}" dt="2025-11-05T09:10:31.053" v="30272" actId="1076"/>
        <pc:sldMkLst>
          <pc:docMk/>
          <pc:sldMk cId="2768322930" sldId="8334"/>
        </pc:sldMkLst>
        <pc:picChg chg="add mod">
          <ac:chgData name="Christophe JENTA" userId="8d1209f4831e9c53" providerId="LiveId" clId="{904B13E8-5561-4C71-BC7C-B64964A84905}" dt="2025-11-05T09:10:31.053" v="30272" actId="1076"/>
          <ac:picMkLst>
            <pc:docMk/>
            <pc:sldMk cId="2768322930" sldId="8334"/>
            <ac:picMk id="2" creationId="{E06B08EC-0D3A-371F-8BEA-D1B9F52CDC3F}"/>
          </ac:picMkLst>
        </pc:picChg>
      </pc:sldChg>
      <pc:sldChg chg="delSp modSp add mod">
        <pc:chgData name="Christophe JENTA" userId="8d1209f4831e9c53" providerId="LiveId" clId="{904B13E8-5561-4C71-BC7C-B64964A84905}" dt="2025-11-05T09:09:35.334" v="30263"/>
        <pc:sldMkLst>
          <pc:docMk/>
          <pc:sldMk cId="3926133666" sldId="8337"/>
        </pc:sldMkLst>
        <pc:spChg chg="mod">
          <ac:chgData name="Christophe JENTA" userId="8d1209f4831e9c53" providerId="LiveId" clId="{904B13E8-5561-4C71-BC7C-B64964A84905}" dt="2025-11-05T08:38:02.496" v="29634" actId="1076"/>
          <ac:spMkLst>
            <pc:docMk/>
            <pc:sldMk cId="3926133666" sldId="8337"/>
            <ac:spMk id="5" creationId="{C5EBC297-D3DE-EDF6-D435-200F88C00039}"/>
          </ac:spMkLst>
        </pc:spChg>
        <pc:spChg chg="mod">
          <ac:chgData name="Christophe JENTA" userId="8d1209f4831e9c53" providerId="LiveId" clId="{904B13E8-5561-4C71-BC7C-B64964A84905}" dt="2025-11-05T08:38:05.480" v="29638" actId="20577"/>
          <ac:spMkLst>
            <pc:docMk/>
            <pc:sldMk cId="3926133666" sldId="8337"/>
            <ac:spMk id="6" creationId="{D80F1B91-4172-967E-64B9-CB0C03811312}"/>
          </ac:spMkLst>
        </pc:spChg>
        <pc:spChg chg="mod">
          <ac:chgData name="Christophe JENTA" userId="8d1209f4831e9c53" providerId="LiveId" clId="{904B13E8-5561-4C71-BC7C-B64964A84905}" dt="2025-11-05T08:37:51.878" v="29633" actId="1076"/>
          <ac:spMkLst>
            <pc:docMk/>
            <pc:sldMk cId="3926133666" sldId="8337"/>
            <ac:spMk id="7" creationId="{5982E58C-3D8B-F4E9-79BE-36542AA2D243}"/>
          </ac:spMkLst>
        </pc:spChg>
        <pc:picChg chg="mod">
          <ac:chgData name="Christophe JENTA" userId="8d1209f4831e9c53" providerId="LiveId" clId="{904B13E8-5561-4C71-BC7C-B64964A84905}" dt="2025-11-05T09:09:35.334" v="30263"/>
          <ac:picMkLst>
            <pc:docMk/>
            <pc:sldMk cId="3926133666" sldId="8337"/>
            <ac:picMk id="4" creationId="{DC097AFE-28ED-BAC5-A2AE-2D1EA26033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DC4D-583E-4E87-AF5B-B8D357A32A8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52E40-A92B-4C6C-9E00-9255DE8A28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32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C52E40-A92B-4C6C-9E00-9255DE8A285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57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158C4-8DA2-4A67-AEB8-95AB7B204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894F14-1C58-42B7-8305-4A9CE69A5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7C41C-96FB-4580-87B9-24F46A5E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3581C-9818-4B05-BE8E-3D83C1B6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7BF170-CCA7-42C7-BE34-9D31D25E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09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AC9A1-91A8-4369-9288-44BC8E7C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C38616-912F-401D-BEAE-5D7CB4C13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7F5FC-153E-4309-B40A-D5CA1EE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F09D5E-D917-4765-9487-26CDD851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89FEED-1A19-473C-B246-9E2E8F84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04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422144-48DF-4E9C-B5BF-FC5B41115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369C3E-8541-491D-9400-216FEAC97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1FC99-E11B-4665-AFAB-B18E33F7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974420-585C-4365-ACDB-9B6713D9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E7BC50-A48A-4CCD-9A0D-46B15569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92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D2AB4C-39AD-4CB3-A3E1-BC1EC7B03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D97D16-8CC4-4D03-BAE7-7005F840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7420C3-CA3D-4F3E-95CF-B06F3A92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0FC6F0-8905-4316-9F99-D5F719E7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18D44-F8B7-482E-A652-433232B9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11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5F2AF-AC5C-4A45-A623-CA55C63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AB85F0-5475-4CBC-B536-A740F9FE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CE858-D87F-44FD-88E9-94BD0843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D77A0-1BE9-4465-A4ED-68D1F03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59890C-6E0D-48D6-B87D-F1600318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45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DE090-2DFB-4AB7-AA87-0B21D4C5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838AB7-E2D4-4816-B73B-099F967F4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AD50FC-568D-4856-91BE-0EE50E1DA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AE6196-295C-417E-9433-6100FBF8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B42223-E9CF-4CCD-A895-AD24D888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6D066C-63BF-4E61-BDD9-07487047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25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E6E5C-FD9F-4009-A479-98D12EF1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3DC3DB-811A-4977-84C8-7ACFBF8F1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89B0AB-ED0A-435B-8771-0BF08866F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F770DF-AC76-47F8-BE1A-1D063EEF5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C33E905-AE60-4799-AC0A-0C807780A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84E1EF-903C-4597-BFA6-90E6CF55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8B68E9-5854-4509-B885-5B01181D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127940-1E26-435A-BE9A-46D2B046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AE7F4-1DA3-442E-9708-CCF93AB1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4445AF-1C82-4E88-9A8F-9C3590D5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520DF2-1F15-429F-910D-5AC99766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459BD1-4A67-44F0-BF9A-C1D71EFD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97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4134DE-2FB5-4857-8A06-F335F447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B2A37A-99A1-4B79-A24F-AD9C833E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32EBE0-4DF5-4914-AAE4-08F165DD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30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66BDC-264D-4380-95F5-5DCF8DD6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602F5-B2D4-4D25-81DE-F74A1D3DD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521DAC-B0E5-4552-A2E5-6F9CC104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61AEF7-DF8B-4725-885E-9C055AE3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1FA080-3141-4A54-9701-C501A0E5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62878-CCDF-4768-911B-EF2C4654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7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969AA-EC53-4AAF-8F84-DC88F7FA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92D006-C69F-415E-8570-A233CA637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106D05-ACF9-42EA-8E15-26388AB9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6DED2D-164F-4FF0-9790-DC6658ED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433755-B662-4849-AD36-744BD225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852DDC-BD89-4580-BE94-4E9CDDB3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41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1FB160-620A-4E80-BD65-63745DE0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506EA7-4DC6-409E-8DD5-0D5FA3382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69402-09AA-4A29-BA5D-52C395032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E6304E-D344-444B-A226-99B76C82D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28F1DA-A048-4D4F-8E62-66BE379E2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35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67688-0463-95B6-BE39-3F26E6CBF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39B8A27-7E08-37FD-D69E-1858DF68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136525"/>
            <a:ext cx="11948160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algn="ctr"/>
            <a:br>
              <a:rPr lang="fr-FR" sz="24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Université Populaire du Pays salonais</a:t>
            </a:r>
            <a:b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Histoire médiévale de l’Europe</a:t>
            </a:r>
            <a:br>
              <a:rPr lang="fr-FR" sz="2400" b="1" dirty="0">
                <a:latin typeface="+mn-lt"/>
                <a:cs typeface="Arial" panose="020B0604020202020204" pitchFamily="34" charset="0"/>
              </a:rPr>
            </a:br>
            <a:br>
              <a:rPr lang="fr-FR" sz="24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400" b="1" dirty="0">
                <a:latin typeface="+mn-lt"/>
                <a:cs typeface="Arial" panose="020B0604020202020204" pitchFamily="34" charset="0"/>
              </a:rPr>
              <a:t>Mercredi 14 janvier 2026 (3/4)</a:t>
            </a:r>
            <a:br>
              <a:rPr lang="fr-FR" altLang="fr-FR" sz="24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400" b="1" dirty="0">
                <a:latin typeface="+mn-lt"/>
                <a:cs typeface="Arial" panose="020B0604020202020204" pitchFamily="34" charset="0"/>
              </a:rPr>
            </a:br>
            <a:r>
              <a:rPr lang="fr-FR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fr-FR" sz="2400" b="1" kern="100" baseline="300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période : 1273-1412 : Le XIVe siècle : Le Temps des malheurs</a:t>
            </a:r>
            <a:br>
              <a:rPr lang="fr-FR" altLang="fr-FR" sz="24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400" dirty="0">
                <a:latin typeface="+mn-lt"/>
                <a:cs typeface="Arial" panose="020B0604020202020204" pitchFamily="34" charset="0"/>
              </a:rPr>
            </a:br>
            <a:r>
              <a:rPr lang="fr-FR" sz="2400" dirty="0">
                <a:latin typeface="+mn-lt"/>
              </a:rPr>
              <a:t>(1138-1236)1273-1301-1356-1370-1386-1406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En Europe centrale, le Saint-Empire, morcelé entre Luxembourg et Habsbourg,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s’organise avec la Bulle d’or : naissance des sept grands électeurs :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Bohême, Brandebourg, Bavière, Palatinat, Trèves, Mayence et Cologne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Dans l’Empire, expansions simultanées de la Bohême des Luxembourg,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de la Bavière des Wittelsbach et de l’Autriche des Habsbourg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En Europe orientale, fin des dynasties originelles : Pologne des Piast et Hongrie-Croatie des Arpad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Naissance de la Lituanie des </a:t>
            </a:r>
            <a:r>
              <a:rPr lang="fr-FR" sz="2400" dirty="0" err="1">
                <a:latin typeface="+mn-lt"/>
              </a:rPr>
              <a:t>Gédiminides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Après l’union Hongrie-Pologne sous le règne de Louis d'Anjou,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union Pologne-Lituanie avec Ladislas II Jagellon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et union Bohême-Hongrie avec le Luxembourg Sigismond  </a:t>
            </a:r>
            <a:br>
              <a:rPr lang="fr-FR" sz="2400" dirty="0">
                <a:latin typeface="+mn-lt"/>
              </a:rPr>
            </a:br>
            <a:endParaRPr lang="fr-FR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78555C2-6BE7-B0CF-C2D5-10C7A484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156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53A14-AB5B-DC59-A626-EAEB0D293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71BE3B-8B48-1865-8C78-D70DF00131EC}"/>
              </a:ext>
            </a:extLst>
          </p:cNvPr>
          <p:cNvSpPr/>
          <p:nvPr/>
        </p:nvSpPr>
        <p:spPr>
          <a:xfrm>
            <a:off x="142875" y="123987"/>
            <a:ext cx="5312528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*Processus de l’élection impériale ; En deux temps…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En Germanie : Les princes allemands élisent d’abord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roi des Romains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c’est-à-dire de Germanie ; Puis…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En France, le roi est également élu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les Capétiens ont toujours eu des héritiers mâles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l’élection y a perdu de son importance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revanche, en Germanie, nombreuses coupures dynastiques (1024, 1125 et 1137) ; Par conséquent, l’élection et les princes ont conservé leur pouvoir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*1231 : Frédéric II les a proclamés seigneurs de la terre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A Rome, ce roi est couronné empereur par le pape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voyage en Italie et à Rome est obligatoire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1220-1312 : Pas de voyage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donc aucun couronnement à Rome…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*Fin de l’aparté…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maintenant, le récit…</a:t>
            </a:r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FA621CA3-0943-AA54-B4D7-24D28B79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75420776-1BCF-8861-472B-4B3C25CF45F7}"/>
              </a:ext>
            </a:extLst>
          </p:cNvPr>
          <p:cNvSpPr/>
          <p:nvPr/>
        </p:nvSpPr>
        <p:spPr>
          <a:xfrm>
            <a:off x="9324807" y="373549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494BC0F-709F-FEA8-28A7-907814CD7F6E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62455BC-6EEF-96D3-B266-1698C69EF453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CBECB8D6-B407-2367-42C5-3705BE0CE18B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65AD108-182C-DEAC-B97B-FF2E6873DFDE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9D8B486-021B-3360-C75A-E0B7AAF9B137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58B07BE7-7099-0B6E-C92D-121D2024A7F8}"/>
              </a:ext>
            </a:extLst>
          </p:cNvPr>
          <p:cNvCxnSpPr>
            <a:cxnSpLocks/>
          </p:cNvCxnSpPr>
          <p:nvPr/>
        </p:nvCxnSpPr>
        <p:spPr>
          <a:xfrm flipH="1">
            <a:off x="11161726" y="1767188"/>
            <a:ext cx="48231" cy="649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EFFEC45F-5115-2B8C-9A06-5C3597DC388B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988029" cy="140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15776580-C951-3ABB-76A3-F07EED3D1121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D84F101-1F1C-3A87-BB05-A14DBBB0BA33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R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80DC4C9-3AF9-F544-D89B-534512EA6709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2437CC74-CB8B-6983-DE47-57F2A9AE7B51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BF96167-07B6-7D70-40AF-56FABA3FBC3F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4B4E1C-7104-32D2-9AEA-99528D0D01A2}"/>
              </a:ext>
            </a:extLst>
          </p:cNvPr>
          <p:cNvSpPr/>
          <p:nvPr/>
        </p:nvSpPr>
        <p:spPr>
          <a:xfrm>
            <a:off x="8464163" y="5427796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D5076964-B2AB-F9BC-E09A-65D5F5C1EBB5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D603EEE-5001-E4BD-9CE4-B0186280E5DB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F10E69D3-226D-55EA-B832-22433FB11795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0E9B5189-FAE6-2608-F3DD-C4545B85EDBF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F04BED92-08AB-D5DB-0A53-07373CCBAB29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78D7F79E-C032-A26C-7A90-23060C72C1BD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F1216EDF-50EF-F41D-02EC-C547909AB248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854BED5-BC15-B482-D87E-77B0D15F338F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BEC8575-EB6F-79CC-DD97-6CD4DBD7E500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3C12788-64DE-2C43-B2E5-7F8A53BD0972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83AD6D95-E971-3516-2001-B635220F6759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3005C934-9C99-3BCC-8FBA-8F8C7A23FD7A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857B8B7-D130-E043-E2C2-123B546F1AA3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42D7903F-46AC-83FD-6F4A-4D9E019CBEB2}"/>
              </a:ext>
            </a:extLst>
          </p:cNvPr>
          <p:cNvCxnSpPr>
            <a:cxnSpLocks/>
            <a:endCxn id="82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A3FAC014-A880-D943-95F4-65FC641D09F1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5EC41114-D702-2062-6DF0-B10E9813A992}"/>
              </a:ext>
            </a:extLst>
          </p:cNvPr>
          <p:cNvCxnSpPr>
            <a:cxnSpLocks/>
            <a:endCxn id="87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5870FDE7-17FD-5424-1419-6D2590D46CA9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DD500E05-9360-38BD-FC1A-2EA50FE04425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370B219-2100-B0C9-AC42-3293CD2A1974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A3E61AA-6875-D06C-62D3-1E7F644C4002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347EE853-A01E-061C-2678-95B13E408074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2E69CCF-305A-F2B5-9473-989CF485C770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A0205AAD-C193-7306-D816-00FB54A9F538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6B197855-1510-CC19-D5B3-24DBFFC99260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7A4C3CA-B414-E25A-241D-0BE8436304EC}"/>
              </a:ext>
            </a:extLst>
          </p:cNvPr>
          <p:cNvSpPr/>
          <p:nvPr/>
        </p:nvSpPr>
        <p:spPr>
          <a:xfrm>
            <a:off x="9771370" y="33806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5078C51E-50AF-E1CF-B611-95583368697B}"/>
              </a:ext>
            </a:extLst>
          </p:cNvPr>
          <p:cNvSpPr/>
          <p:nvPr/>
        </p:nvSpPr>
        <p:spPr>
          <a:xfrm>
            <a:off x="10104183" y="402030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884314BA-C3AB-9DC9-7C97-E326BB2D0935}"/>
              </a:ext>
            </a:extLst>
          </p:cNvPr>
          <p:cNvSpPr/>
          <p:nvPr/>
        </p:nvSpPr>
        <p:spPr>
          <a:xfrm>
            <a:off x="9624130" y="4565802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FDE5728C-3A82-2908-AE0D-2DC7B14D3EC7}"/>
              </a:ext>
            </a:extLst>
          </p:cNvPr>
          <p:cNvSpPr/>
          <p:nvPr/>
        </p:nvSpPr>
        <p:spPr>
          <a:xfrm>
            <a:off x="10610613" y="270309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9A406CFA-B3A8-8670-4934-96E4F3F1EC43}"/>
              </a:ext>
            </a:extLst>
          </p:cNvPr>
          <p:cNvCxnSpPr>
            <a:cxnSpLocks/>
          </p:cNvCxnSpPr>
          <p:nvPr/>
        </p:nvCxnSpPr>
        <p:spPr>
          <a:xfrm flipH="1">
            <a:off x="10824006" y="2397142"/>
            <a:ext cx="337720" cy="834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896EE6D0-7F7A-684E-AE6B-7A457B106E6A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F860F9DB-86CB-907E-F270-B729955AC685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944445D-938C-9E7F-3B20-ADAC84282C54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652F02FF-FD7F-8AD2-65E8-57ED14597410}"/>
              </a:ext>
            </a:extLst>
          </p:cNvPr>
          <p:cNvSpPr/>
          <p:nvPr/>
        </p:nvSpPr>
        <p:spPr>
          <a:xfrm>
            <a:off x="8570804" y="332646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424D4EA9-E59C-18A5-E8A7-F8DD880894C5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8D67E024-4AF6-1D9B-9717-8E284ECB6344}"/>
              </a:ext>
            </a:extLst>
          </p:cNvPr>
          <p:cNvSpPr/>
          <p:nvPr/>
        </p:nvSpPr>
        <p:spPr>
          <a:xfrm>
            <a:off x="8062883" y="4425666"/>
            <a:ext cx="257146" cy="257065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C446E6CD-EAF3-6619-A993-7A50527ECE22}"/>
              </a:ext>
            </a:extLst>
          </p:cNvPr>
          <p:cNvCxnSpPr>
            <a:cxnSpLocks/>
            <a:stCxn id="108" idx="4"/>
          </p:cNvCxnSpPr>
          <p:nvPr/>
        </p:nvCxnSpPr>
        <p:spPr>
          <a:xfrm flipH="1">
            <a:off x="8714933" y="3585871"/>
            <a:ext cx="26493" cy="9082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D947045C-3AEA-83BE-CC5A-FC763C12362A}"/>
              </a:ext>
            </a:extLst>
          </p:cNvPr>
          <p:cNvCxnSpPr>
            <a:cxnSpLocks/>
            <a:endCxn id="52" idx="1"/>
          </p:cNvCxnSpPr>
          <p:nvPr/>
        </p:nvCxnSpPr>
        <p:spPr>
          <a:xfrm>
            <a:off x="8705429" y="4612765"/>
            <a:ext cx="411291" cy="61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lipse 120">
            <a:extLst>
              <a:ext uri="{FF2B5EF4-FFF2-40B4-BE49-F238E27FC236}">
                <a16:creationId xmlns:a16="http://schemas.microsoft.com/office/drawing/2014/main" id="{7695F537-AD08-E3E4-E71F-7A4E9DD5EB43}"/>
              </a:ext>
            </a:extLst>
          </p:cNvPr>
          <p:cNvSpPr/>
          <p:nvPr/>
        </p:nvSpPr>
        <p:spPr>
          <a:xfrm>
            <a:off x="8586360" y="4494093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845706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2D7ED-9D76-9E5B-0E14-D478B7467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E991D6D-3623-7C39-7F29-931D1E3689BE}"/>
              </a:ext>
            </a:extLst>
          </p:cNvPr>
          <p:cNvSpPr/>
          <p:nvPr/>
        </p:nvSpPr>
        <p:spPr>
          <a:xfrm>
            <a:off x="142874" y="123986"/>
            <a:ext cx="4987926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ea typeface="Calibri" panose="020F0502020204030204" pitchFamily="34" charset="0"/>
                <a:cs typeface="Calibri" panose="020F0502020204030204" pitchFamily="34" charset="0"/>
              </a:rPr>
              <a:t>A) 1250-1273 : </a:t>
            </a:r>
            <a:r>
              <a:rPr lang="fr-FR" b="1" kern="100" dirty="0">
                <a:ea typeface="Calibri" panose="020F0502020204030204" pitchFamily="34" charset="0"/>
                <a:cs typeface="Calibri" panose="020F0502020204030204" pitchFamily="34" charset="0"/>
              </a:rPr>
              <a:t>Dans le Saint-Empire, après la mort de Frédéric II Hohenstaufen, le Grand Interrègne</a:t>
            </a:r>
            <a:endParaRPr lang="fr-FR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600330F3-E4A3-A616-D217-CA62E15D1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3660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2FDB8-B40E-65C7-7994-6E2901F1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B91B8E81-E7C0-C713-F711-8AFF9C11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DE504CC-24BE-26EC-3B3F-CCDF26057920}"/>
              </a:ext>
            </a:extLst>
          </p:cNvPr>
          <p:cNvSpPr/>
          <p:nvPr/>
        </p:nvSpPr>
        <p:spPr>
          <a:xfrm>
            <a:off x="142874" y="123986"/>
            <a:ext cx="5321462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>
                <a:ea typeface="Calibri" panose="020F0502020204030204" pitchFamily="34" charset="0"/>
                <a:cs typeface="Calibri" panose="020F0502020204030204" pitchFamily="34" charset="0"/>
              </a:rPr>
              <a:t>1250-1257 : En Germanie, après la mort de l ’empereur Frédéric II, échec des 1</a:t>
            </a:r>
            <a:r>
              <a:rPr lang="fr-FR" sz="1500" b="1" baseline="30000" dirty="0">
                <a:ea typeface="Calibri" panose="020F0502020204030204" pitchFamily="34" charset="0"/>
                <a:cs typeface="Calibri" panose="020F0502020204030204" pitchFamily="34" charset="0"/>
              </a:rPr>
              <a:t>ères</a:t>
            </a:r>
            <a:r>
              <a:rPr lang="fr-FR" sz="1500" b="1" dirty="0">
                <a:ea typeface="Calibri" panose="020F0502020204030204" pitchFamily="34" charset="0"/>
                <a:cs typeface="Calibri" panose="020F0502020204030204" pitchFamily="34" charset="0"/>
              </a:rPr>
              <a:t> candidatures impériales : Guillaume de Hollande, Alphonse X de Castille et Richard de Cornouailles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*1250 : En Germanie…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Après la mort de l’empereur Frédéric II…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L’Empire se morcèle en de multiples principautés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difficultés à élire un nouveau roi-empereur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tentatives d’élections infructueuses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Dont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Guillaume de Hollande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 des candidats soutenus par la papauté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rejetés comme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rex </a:t>
            </a:r>
            <a:r>
              <a:rPr lang="fr-FR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clericorum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rois des curés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*1256 : Après la mort de Guillaume de Hollande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princes allemands ne parviennent pas à s’entendre ; Et…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*1257 : Ils élisent deux nouveaux rois rivaux…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de Cornouailles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frère d’Henri III d’Angleterre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Alphonse X de Castille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(1252) en pleine Reconquista !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*Richard et Alphonse ont été élus mais ne s’imposent pas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 ils sont considérés comme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non-allemands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Conséquence…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*1257-60 : Quatre nouveaux candidats...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BAE3C85-9FB7-4BC7-9AEF-DA3F3607707A}"/>
              </a:ext>
            </a:extLst>
          </p:cNvPr>
          <p:cNvSpPr/>
          <p:nvPr/>
        </p:nvSpPr>
        <p:spPr>
          <a:xfrm>
            <a:off x="6281240" y="1658795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715794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5" y="123987"/>
            <a:ext cx="5006068" cy="6170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>
                <a:ea typeface="Calibri" panose="020F0502020204030204" pitchFamily="34" charset="0"/>
                <a:cs typeface="Calibri" panose="020F0502020204030204" pitchFamily="34" charset="0"/>
              </a:rPr>
              <a:t>1250-1257 : En Germanie, après la mort de l ’empereur Frédéric II, échec des 1</a:t>
            </a:r>
            <a:r>
              <a:rPr lang="fr-FR" sz="1500" b="1" baseline="30000" dirty="0">
                <a:ea typeface="Calibri" panose="020F0502020204030204" pitchFamily="34" charset="0"/>
                <a:cs typeface="Calibri" panose="020F0502020204030204" pitchFamily="34" charset="0"/>
              </a:rPr>
              <a:t>ères</a:t>
            </a:r>
            <a:r>
              <a:rPr lang="fr-FR" sz="1500" b="1" dirty="0">
                <a:ea typeface="Calibri" panose="020F0502020204030204" pitchFamily="34" charset="0"/>
                <a:cs typeface="Calibri" panose="020F0502020204030204" pitchFamily="34" charset="0"/>
              </a:rPr>
              <a:t> candidatures impériales : Guillaume de Hollande, Alphonse X de Castille et Richard de Cornouailles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L’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Allemand gibelin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Louis II Wittelsbach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 de Bavière et comte du Palatinat (1253)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Pas le roi Louis II de Bavière, 1864-86 !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Le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Slave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 </a:t>
            </a:r>
            <a:r>
              <a:rPr lang="cs-CZ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Přemysl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roi de Bohême (1253)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1198 : Le duché de Bohème, pourtant inclus dans le Saint-Empire, a été érigé en royaume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Le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Philippe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(III), fils du roi Louis IX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Soutenu par son oncle Charles d’Anjou de Naples-Sicile</a:t>
            </a:r>
          </a:p>
          <a:p>
            <a:r>
              <a:rPr lang="fr-FR" sz="17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Rejet du pape : Pas de nouvel encerclement, capétien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enfin…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Le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Sicilien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Conradin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Hohenstaufen (5 ans)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Neveu et hôte de Louis II de Bavière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Petit-fils de Frédéric II et donc rejeté par le pape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*1257 : Nouvel échec et nouvelle impasse…</a:t>
            </a:r>
          </a:p>
        </p:txBody>
      </p:sp>
      <p:pic>
        <p:nvPicPr>
          <p:cNvPr id="5" name="Image 4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8A55F075-0B99-885E-9DA0-4B6BF2C72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9DA69FB-29E4-6BE4-F547-7D2A37388A7C}"/>
              </a:ext>
            </a:extLst>
          </p:cNvPr>
          <p:cNvSpPr/>
          <p:nvPr/>
        </p:nvSpPr>
        <p:spPr>
          <a:xfrm>
            <a:off x="3920962" y="1395763"/>
            <a:ext cx="159026" cy="1457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8E715FC-353D-4910-FF5E-3632D8AC47A3}"/>
              </a:ext>
            </a:extLst>
          </p:cNvPr>
          <p:cNvSpPr/>
          <p:nvPr/>
        </p:nvSpPr>
        <p:spPr>
          <a:xfrm>
            <a:off x="4152341" y="4820224"/>
            <a:ext cx="159026" cy="1457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151C0BC-7025-F835-B49E-AFBE32B4DA60}"/>
              </a:ext>
            </a:extLst>
          </p:cNvPr>
          <p:cNvSpPr/>
          <p:nvPr/>
        </p:nvSpPr>
        <p:spPr>
          <a:xfrm>
            <a:off x="4831360" y="2428202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8E6215C-08F1-4C25-22B2-CC34C6DE458F}"/>
              </a:ext>
            </a:extLst>
          </p:cNvPr>
          <p:cNvSpPr/>
          <p:nvPr/>
        </p:nvSpPr>
        <p:spPr>
          <a:xfrm>
            <a:off x="4231854" y="3501886"/>
            <a:ext cx="159026" cy="1457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AEEC3BF-2326-E107-6DAC-811C13B2AD50}"/>
              </a:ext>
            </a:extLst>
          </p:cNvPr>
          <p:cNvSpPr/>
          <p:nvPr/>
        </p:nvSpPr>
        <p:spPr>
          <a:xfrm>
            <a:off x="8506280" y="391828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D98F049-033E-AC77-CBDD-BDA9630A1290}"/>
              </a:ext>
            </a:extLst>
          </p:cNvPr>
          <p:cNvSpPr/>
          <p:nvPr/>
        </p:nvSpPr>
        <p:spPr>
          <a:xfrm>
            <a:off x="7300914" y="324738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1955C82-FCFB-F07D-477D-63BA2BAD1E3C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20893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5" y="123987"/>
            <a:ext cx="5034018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1257-1260 : Naissance des sept princes-électeurs : archevêques de Cologne, Mayence et Trèves, duc de Saxe, margrave de Brandebourg, comte du Palatinat et roi de Bohème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*1257-60 : Echec et impasse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pour débloquer la situation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décide de restreindre le nombre d’électeurs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de confier l’élection à sept princes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plus puissants et les plus influents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Trois archevêques : Cologne, Mayence et Trèves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Trois princes laïcs : Le duc de Saxe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margrave de Brandebourg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1244 : Fondation de Berlin ; Capitale en 1417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comte du Palatinat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Et un roi, celui de Bohème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le vote restant à l’unanimité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situation reste bloquée…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*Récapitulons en quatre points…</a:t>
            </a:r>
          </a:p>
        </p:txBody>
      </p:sp>
      <p:pic>
        <p:nvPicPr>
          <p:cNvPr id="4" name="Image 3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FBEE5615-F7C5-878D-2AF6-BCFBD59FB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26032A65-3F50-F3C4-C5ED-510372F85D80}"/>
              </a:ext>
            </a:extLst>
          </p:cNvPr>
          <p:cNvSpPr/>
          <p:nvPr/>
        </p:nvSpPr>
        <p:spPr>
          <a:xfrm>
            <a:off x="4749076" y="3382360"/>
            <a:ext cx="159026" cy="14577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91D20D3-5090-31B4-BB84-03BD19C5124D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84B8821-6E20-1E2D-C7BB-BB10CE943A8A}"/>
              </a:ext>
            </a:extLst>
          </p:cNvPr>
          <p:cNvSpPr/>
          <p:nvPr/>
        </p:nvSpPr>
        <p:spPr>
          <a:xfrm>
            <a:off x="3545913" y="3621788"/>
            <a:ext cx="159026" cy="1457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0B69A54-8ED0-E20C-6102-E5B165BE57A8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13E9E9-C9F2-A906-394F-91E37DC32A04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52A0ED9-611A-BA14-0354-61D361D15DA1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B5A40AC-7D11-B0DB-5D44-56884B26029A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1752DAF-7CA0-AA2A-BB01-3C14C9E24B3F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D3B76A1-8F4F-96A6-20CE-0E42FAD53238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4DDC1EF-0398-9568-C41D-255DF1D4CC5D}"/>
              </a:ext>
            </a:extLst>
          </p:cNvPr>
          <p:cNvSpPr/>
          <p:nvPr/>
        </p:nvSpPr>
        <p:spPr>
          <a:xfrm>
            <a:off x="2846640" y="4658180"/>
            <a:ext cx="159026" cy="1457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759B0F-1D4E-75C3-7E29-2EFB7D2FEDAE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1257-1260</a:t>
            </a:r>
          </a:p>
        </p:txBody>
      </p:sp>
    </p:spTree>
    <p:extLst>
      <p:ext uri="{BB962C8B-B14F-4D97-AF65-F5344CB8AC3E}">
        <p14:creationId xmlns:p14="http://schemas.microsoft.com/office/powerpoint/2010/main" val="1186918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5" y="123987"/>
            <a:ext cx="5059046" cy="27084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1257 : La Germanie est un royaume sans roi…</a:t>
            </a:r>
          </a:p>
          <a:p>
            <a:pPr marL="342900" indent="-342900">
              <a:buAutoNum type="arabicParenR"/>
            </a:pP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*Depuis 1250, plus d’empereur…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depuis 1256, plus de roi 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*En réalité, deux rois !</a:t>
            </a:r>
          </a:p>
          <a:p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Alphonse X de Castille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de Cornouailles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qui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non-allemands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 s’imposent pas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*Donc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facto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plus de roi…</a:t>
            </a:r>
          </a:p>
        </p:txBody>
      </p:sp>
      <p:pic>
        <p:nvPicPr>
          <p:cNvPr id="11" name="Image 10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5E31B21A-FC5D-9FF7-A6F7-9B483E416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583A1C0-924E-0D6F-1E58-F5826BFF7137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40B6FD1-D112-A07E-034C-39986BC395D0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7B360B4-5195-C25E-2541-6CC194C8AE7B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C0459DF-517C-0DDD-87B7-A9FCD2040799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EAFD7CF-3B86-4850-74F2-3A7AA51124AF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C307F35-5D1F-8EEC-50C0-D61A31E37546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CBC6502-C0D5-998A-9F0B-DE6E87620D28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08BD7C-B85F-9315-0DE6-0F944691D04D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1257-1260</a:t>
            </a:r>
          </a:p>
        </p:txBody>
      </p:sp>
    </p:spTree>
    <p:extLst>
      <p:ext uri="{BB962C8B-B14F-4D97-AF65-F5344CB8AC3E}">
        <p14:creationId xmlns:p14="http://schemas.microsoft.com/office/powerpoint/2010/main" val="2183456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83" y="105368"/>
            <a:ext cx="5141349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L’ingérence papale, un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frein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l’élection…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*L’élection de l’empereur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Reste contrôlée de loin par la Papauté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Indirectement grâce aux trois archevêques-électeurs 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finalement…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 aux ingérences et aux blocages de la Papauté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princes se désintéressent de l’élection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ils se concentrent sur leurs principautés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Pour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Louis II Wittelsbach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Duc de Bavière et électeur palatin</a:t>
            </a:r>
          </a:p>
          <a:p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le pape désigne un empereur tout à sa guise !</a:t>
            </a:r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malgré ce désintéressement…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nature a toujours peur du vide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13" name="Image 12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C36F4499-8CD8-5F43-57FC-A84651ACD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45273DB-F963-6BBE-DDD4-567DBC9F5EE9}"/>
              </a:ext>
            </a:extLst>
          </p:cNvPr>
          <p:cNvSpPr/>
          <p:nvPr/>
        </p:nvSpPr>
        <p:spPr>
          <a:xfrm>
            <a:off x="8506280" y="3918288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B4A8243-A4A9-6EE3-154C-0EAD442F4C9A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476925D-B331-F386-2BFB-29A39032A2D6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FAC2611-AD0E-C198-8E0E-D9678865F667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A8605F2-6791-27C4-3DD3-919D262EA2D4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48D0AAA-1EE6-39A7-DF63-1048C087BB4B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E283F7B-4458-8588-5DC1-6A2A3A97B055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05299F1-8368-45EB-B26B-4A1CE0207D11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DF2FD5-9731-8789-BFF0-87112727BB79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1257-1260</a:t>
            </a:r>
          </a:p>
        </p:txBody>
      </p:sp>
    </p:spTree>
    <p:extLst>
      <p:ext uri="{BB962C8B-B14F-4D97-AF65-F5344CB8AC3E}">
        <p14:creationId xmlns:p14="http://schemas.microsoft.com/office/powerpoint/2010/main" val="3614256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2E597-B63F-DDAE-3B5E-0EA582512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9A19F3-E23C-1560-CF5B-D28364E87705}"/>
              </a:ext>
            </a:extLst>
          </p:cNvPr>
          <p:cNvSpPr/>
          <p:nvPr/>
        </p:nvSpPr>
        <p:spPr>
          <a:xfrm>
            <a:off x="71120" y="95011"/>
            <a:ext cx="5146012" cy="3739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Ces princes ont fini par distinguer…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*L’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Empire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De plus en plus confondu avec le royaume de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Germanie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qu’il faut donc protéger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Notamment contre la Papauté et les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Italiens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*De l’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empereur-roi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monarchie devenue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pleinement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élective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monarque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allemand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mais simplement élu ; Donc…</a:t>
            </a:r>
          </a:p>
          <a:p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président allemand d’une confédération allemande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dont apparemment on peut se passer provisoirement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paradoxalement …</a:t>
            </a:r>
          </a:p>
        </p:txBody>
      </p:sp>
      <p:pic>
        <p:nvPicPr>
          <p:cNvPr id="3" name="Image 2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2B3D17D5-B6DA-33B1-A9D8-834CA9DCB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DA77246-2DEC-9665-7802-60C462B91DCB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5717D14-2FD9-D3EE-1D52-9E02F81BCF10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6CD2D36-FE21-72E4-E9EE-2B1915362C76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E3E140E-CAE4-5190-D07E-AB7F32DC7DDD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11ACDE4-918C-149E-4EEA-01D570D248A8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9ED55BC-0B3A-2A5F-2EA5-9EC23BD9745F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6E72BC8-5CF4-A4A9-E39C-F36F2A6D22E0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EFAC56-F046-9BC3-82CC-725522A1B2DC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1257-1260</a:t>
            </a:r>
          </a:p>
        </p:txBody>
      </p:sp>
    </p:spTree>
    <p:extLst>
      <p:ext uri="{BB962C8B-B14F-4D97-AF65-F5344CB8AC3E}">
        <p14:creationId xmlns:p14="http://schemas.microsoft.com/office/powerpoint/2010/main" val="2884308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210A7E2C-CC09-092E-EA6F-11613B7A8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E1FB285F-23BF-4EA9-B167-59821C935A30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28AB1BC-0677-5B9E-0C90-554CB032630D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8C8F9EA-F06B-9FF9-481C-EE796A6E01B3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13A5C88-65DD-1BED-42E4-A89067902846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14CAF33-5EF9-991D-7A62-609F50A30237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68A5E20-E1BF-C6DA-C1C2-CD1070E58ABC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230BB45-ABBA-2489-4B82-530F4119020D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796" y="123986"/>
            <a:ext cx="5439734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Avec cette élection impériale, même infructueuse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même apparemment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sans intérêt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pour certains princes 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Ces princes allemands deviennent les maîtres de l’Empire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*Quatre conséquences…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Cette élection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ouverte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 devenir une source de rivalité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les princes-électeurs qui vont faire alterner les familles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Empêchant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même refusant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l’établissement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D’une puissante et pérenne dynastie royale ;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partie…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1438(-1806) : Les Habsbourg définitivement empereurs</a:t>
            </a: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1438 : Plus de réel pouvoir </a:t>
            </a:r>
            <a:r>
              <a:rPr lang="fr-FR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intérieur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En revanche…</a:t>
            </a:r>
          </a:p>
          <a:p>
            <a:r>
              <a:rPr lang="fr-FR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l’extérieur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l’empereur conservera sa théorique souveraineté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*Ainsi, contrairement à la France, Angleterre, Castille-Aragon,…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Qui, durant cette même période, s’unifient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Politiquement, puis territorialement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Autour de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personnes royales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fortes car non-élues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perpétuelles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créant ainsi des dynasties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durables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*L’Empire-Allemagne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un pouvoir monarchique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faible car élu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sans dynastie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pérenne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devient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confédération sans véritable chef, sans pouvoir central</a:t>
            </a:r>
          </a:p>
          <a:p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va donc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continuer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se morceler, et se désagréger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ce,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cœur de l’Europe naissante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5AA15A-365A-6780-9C42-3AC5EB7B9119}"/>
              </a:ext>
            </a:extLst>
          </p:cNvPr>
          <p:cNvSpPr/>
          <p:nvPr/>
        </p:nvSpPr>
        <p:spPr>
          <a:xfrm>
            <a:off x="5642239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1257-1260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BB277CF-5573-7445-B0A2-EE28BC97BAA7}"/>
              </a:ext>
            </a:extLst>
          </p:cNvPr>
          <p:cNvSpPr/>
          <p:nvPr/>
        </p:nvSpPr>
        <p:spPr>
          <a:xfrm>
            <a:off x="10601991" y="306736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6394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AD6DA-7FB6-15CB-2F5A-158B63AD1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FECBFB-98C8-9162-DFD1-CEABD0825BD9}"/>
              </a:ext>
            </a:extLst>
          </p:cNvPr>
          <p:cNvSpPr/>
          <p:nvPr/>
        </p:nvSpPr>
        <p:spPr>
          <a:xfrm>
            <a:off x="117469" y="115431"/>
            <a:ext cx="5104771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Cette élection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ouverte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 devenir une source de rivalité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notamment entre trois dynasties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Habsbourg, les Wittelsbach et les Luxembourg…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établies provisoirement sur le trône impérial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profiteront pour agrandir leurs possessions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devenir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véritables Etats dans l’Etat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partie</a:t>
            </a:r>
            <a:r>
              <a:rPr lang="fr-FR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59A361E-EE60-4398-BAC2-7869E88CD79B}"/>
              </a:ext>
            </a:extLst>
          </p:cNvPr>
          <p:cNvSpPr/>
          <p:nvPr/>
        </p:nvSpPr>
        <p:spPr>
          <a:xfrm>
            <a:off x="779601" y="919224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483BE2C-D606-2C35-943B-EF343FEDE269}"/>
              </a:ext>
            </a:extLst>
          </p:cNvPr>
          <p:cNvSpPr/>
          <p:nvPr/>
        </p:nvSpPr>
        <p:spPr>
          <a:xfrm>
            <a:off x="2121906" y="931017"/>
            <a:ext cx="159026" cy="1457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602A2DA-BDBF-8005-CEBF-425D5B6E0202}"/>
              </a:ext>
            </a:extLst>
          </p:cNvPr>
          <p:cNvSpPr/>
          <p:nvPr/>
        </p:nvSpPr>
        <p:spPr>
          <a:xfrm>
            <a:off x="3663188" y="931017"/>
            <a:ext cx="159026" cy="1457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D2631C17-5A26-8DA0-9A0A-52F556F80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1BC426B4-2119-72D6-7065-E239D95BBD7C}"/>
              </a:ext>
            </a:extLst>
          </p:cNvPr>
          <p:cNvSpPr/>
          <p:nvPr/>
        </p:nvSpPr>
        <p:spPr>
          <a:xfrm rot="6518192">
            <a:off x="7535313" y="3515885"/>
            <a:ext cx="748909" cy="21288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6A96509-0137-8C9B-0730-7433878978B4}"/>
              </a:ext>
            </a:extLst>
          </p:cNvPr>
          <p:cNvSpPr/>
          <p:nvPr/>
        </p:nvSpPr>
        <p:spPr>
          <a:xfrm rot="12073322">
            <a:off x="9356300" y="3635772"/>
            <a:ext cx="1296190" cy="2188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6B31308-882C-99E0-F9D2-C6E7AE630305}"/>
              </a:ext>
            </a:extLst>
          </p:cNvPr>
          <p:cNvSpPr/>
          <p:nvPr/>
        </p:nvSpPr>
        <p:spPr>
          <a:xfrm rot="7330197">
            <a:off x="8885972" y="864474"/>
            <a:ext cx="2108665" cy="34547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8D3BDB4-D2BD-13F0-1B1D-EDAE16A3C47A}"/>
              </a:ext>
            </a:extLst>
          </p:cNvPr>
          <p:cNvSpPr/>
          <p:nvPr/>
        </p:nvSpPr>
        <p:spPr>
          <a:xfrm rot="4871090">
            <a:off x="8086470" y="3230071"/>
            <a:ext cx="1602876" cy="1112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834ABB6-1E3A-CA14-2574-E1157B944ECD}"/>
              </a:ext>
            </a:extLst>
          </p:cNvPr>
          <p:cNvSpPr/>
          <p:nvPr/>
        </p:nvSpPr>
        <p:spPr>
          <a:xfrm rot="1230992">
            <a:off x="7061347" y="3136194"/>
            <a:ext cx="794087" cy="5305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C1F1BE3-3232-D5FF-CB6B-49E2B0046708}"/>
              </a:ext>
            </a:extLst>
          </p:cNvPr>
          <p:cNvSpPr/>
          <p:nvPr/>
        </p:nvSpPr>
        <p:spPr>
          <a:xfrm>
            <a:off x="10357543" y="3885351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B2BEA1C-C3C2-7F8E-C754-AB2C3C6865AA}"/>
              </a:ext>
            </a:extLst>
          </p:cNvPr>
          <p:cNvSpPr/>
          <p:nvPr/>
        </p:nvSpPr>
        <p:spPr>
          <a:xfrm>
            <a:off x="7327351" y="4353479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9E52662-4380-0E5E-29F9-F96365B395D8}"/>
              </a:ext>
            </a:extLst>
          </p:cNvPr>
          <p:cNvSpPr/>
          <p:nvPr/>
        </p:nvSpPr>
        <p:spPr>
          <a:xfrm>
            <a:off x="8579658" y="4040303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4B18838-9A5F-E6FF-1409-3525E97A2434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D3F45BE-DFD1-FCA7-02E4-D473AE65B015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BC70B71-0720-5C5E-3C41-47DC2B19BE12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C2456C2-AB37-8D5F-7CE5-3C379F4AF98A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1D819E7-607A-E10C-9438-C3B1734AA9B8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3DE125A-0C4D-3856-EAA7-E01B4B7014A6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40C3E73-9DDD-1BD6-CC05-709B80FCD615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AE15824-F251-FB24-35E5-75C8D1B4FF78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1257-1260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EB05E05-2591-A827-829D-872F9406CFFC}"/>
              </a:ext>
            </a:extLst>
          </p:cNvPr>
          <p:cNvSpPr/>
          <p:nvPr/>
        </p:nvSpPr>
        <p:spPr>
          <a:xfrm>
            <a:off x="10601991" y="306736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99456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8AFEE-BB5F-2D63-2751-5BD3D3C72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A7D01A33-780E-6869-4EDE-D7BC914F0F6A}"/>
              </a:ext>
            </a:extLst>
          </p:cNvPr>
          <p:cNvSpPr txBox="1">
            <a:spLocks/>
          </p:cNvSpPr>
          <p:nvPr/>
        </p:nvSpPr>
        <p:spPr>
          <a:xfrm>
            <a:off x="185737" y="116632"/>
            <a:ext cx="11787187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fr-FR" sz="1600" b="1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1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période : 1273-1412 : Le XIVe siècle : Le Temps des malheurs</a:t>
            </a:r>
          </a:p>
          <a:p>
            <a:endParaRPr lang="fr-FR" sz="16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600" b="1" dirty="0">
                <a:latin typeface="+mn-lt"/>
              </a:rPr>
              <a:t>(1138-1236)1273-1301-1356-1370-1386-1406</a:t>
            </a:r>
            <a:endParaRPr lang="fr-FR" sz="1600" dirty="0">
              <a:latin typeface="+mn-lt"/>
            </a:endParaRPr>
          </a:p>
          <a:p>
            <a:r>
              <a:rPr lang="fr-FR" sz="1600" b="1" dirty="0">
                <a:latin typeface="+mn-lt"/>
              </a:rPr>
              <a:t>En Europe centrale, le Saint-Empire morcelé</a:t>
            </a:r>
            <a:r>
              <a:rPr lang="fr-FR" sz="1600" dirty="0">
                <a:latin typeface="+mn-lt"/>
              </a:rPr>
              <a:t> </a:t>
            </a:r>
            <a:r>
              <a:rPr lang="fr-FR" sz="1600" b="1" dirty="0">
                <a:latin typeface="+mn-lt"/>
              </a:rPr>
              <a:t>s’organise avec la Bulle d’or :</a:t>
            </a:r>
          </a:p>
          <a:p>
            <a:r>
              <a:rPr lang="fr-FR" sz="1600" b="1" dirty="0">
                <a:latin typeface="+mn-lt"/>
              </a:rPr>
              <a:t>Naissance des sept grands électeurs</a:t>
            </a:r>
            <a:endParaRPr lang="fr-FR" sz="1600" dirty="0">
              <a:latin typeface="+mn-lt"/>
            </a:endParaRPr>
          </a:p>
          <a:p>
            <a:r>
              <a:rPr lang="fr-FR" sz="1600" b="1" dirty="0">
                <a:latin typeface="+mn-lt"/>
              </a:rPr>
              <a:t>Bohême, Brandebourg, Bavière, Palatinat, Trèves, Mayence et Cologne</a:t>
            </a:r>
            <a:br>
              <a:rPr lang="fr-FR" sz="1600" b="1" dirty="0">
                <a:latin typeface="+mn-lt"/>
              </a:rPr>
            </a:br>
            <a:r>
              <a:rPr lang="fr-FR" sz="1600" b="1" dirty="0">
                <a:latin typeface="+mn-lt"/>
              </a:rPr>
              <a:t>Dans l’Empire, expansions simultanées de la Bohême des Luxembourg,</a:t>
            </a:r>
            <a:r>
              <a:rPr lang="fr-FR" sz="1600" dirty="0">
                <a:latin typeface="+mn-lt"/>
              </a:rPr>
              <a:t> </a:t>
            </a:r>
            <a:r>
              <a:rPr lang="fr-FR" sz="1600" b="1" dirty="0">
                <a:latin typeface="+mn-lt"/>
              </a:rPr>
              <a:t>de la Bavière des Wittelsbach et de l’Autriche des Habsbourg</a:t>
            </a:r>
            <a:br>
              <a:rPr lang="fr-FR" sz="1600" b="1" dirty="0">
                <a:latin typeface="+mn-lt"/>
              </a:rPr>
            </a:br>
            <a:r>
              <a:rPr lang="fr-FR" sz="1600" b="1" dirty="0">
                <a:latin typeface="+mn-lt"/>
              </a:rPr>
              <a:t>En Europe orientale, fin des dynasties originelles : Pologne des Piast et Hongrie-Croatie des Arpad</a:t>
            </a:r>
            <a:endParaRPr lang="fr-FR" sz="1600" dirty="0">
              <a:latin typeface="+mn-lt"/>
            </a:endParaRPr>
          </a:p>
          <a:p>
            <a:r>
              <a:rPr lang="fr-FR" sz="1600" b="1" dirty="0">
                <a:latin typeface="+mn-lt"/>
              </a:rPr>
              <a:t>Naissance de la Lituanie des </a:t>
            </a:r>
            <a:r>
              <a:rPr lang="fr-FR" sz="1600" b="1" dirty="0" err="1">
                <a:latin typeface="+mn-lt"/>
              </a:rPr>
              <a:t>Gédiminides</a:t>
            </a:r>
            <a:endParaRPr lang="fr-FR" sz="1600" dirty="0">
              <a:latin typeface="+mn-lt"/>
            </a:endParaRPr>
          </a:p>
          <a:p>
            <a:r>
              <a:rPr lang="fr-FR" sz="1600" b="1" dirty="0">
                <a:latin typeface="+mn-lt"/>
              </a:rPr>
              <a:t>Après l’union Hongrie-Pologne sous le règne de Louis d'Anjou, union Pologne-Lituanie avec Ladislas II Jagellon </a:t>
            </a:r>
            <a:endParaRPr lang="fr-FR" sz="1600" dirty="0">
              <a:latin typeface="+mn-lt"/>
            </a:endParaRPr>
          </a:p>
          <a:p>
            <a:r>
              <a:rPr lang="fr-FR" sz="1600" b="1" dirty="0">
                <a:latin typeface="+mn-lt"/>
              </a:rPr>
              <a:t>Et union Bohême-Hongrie avec le Luxembourg Sigismond  </a:t>
            </a:r>
            <a:endParaRPr lang="fr-FR" sz="1600" dirty="0">
              <a:latin typeface="+mn-lt"/>
            </a:endParaRPr>
          </a:p>
          <a:p>
            <a:pPr algn="l"/>
            <a:endParaRPr lang="fr-FR" sz="1600" b="1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A) 1250-1273 : </a:t>
            </a:r>
            <a:r>
              <a:rPr lang="fr-FR" sz="16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Dans le Saint-Empire, après la mort de Frédéric II Hohenstaufen, le Grand Interrègne</a:t>
            </a:r>
            <a:endParaRPr lang="fr-FR" sz="16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1250-1257 : En Germanie, après la mort de l ’empereur Frédéric II, échec des 1</a:t>
            </a:r>
            <a:r>
              <a:rPr lang="fr-FR" sz="1600" baseline="30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ères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candidatures impériales : Guillaume de Hollande, Alphonse X de Castille et Richard de Cornouailles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1257-1260 : Naissance des sept princes-électeurs : archevêques de Cologne, Mayence et Trèves, duc de Saxe, margrave de Brandebourg, comte du Palatinat et roi de Bohème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3)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1260-1273 : Contre le puissant roi de Bohême </a:t>
            </a:r>
            <a:r>
              <a:rPr lang="fr-FR" sz="1600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II Prémyslides, les princes-électeurs élisent Rodolphe de Habsbourg, comte d’Argovie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646C91E-4962-D7BA-2F2D-743E5D6F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7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5" y="95011"/>
            <a:ext cx="5162873" cy="53707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L’Empire se désagrège et se morcèle…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Concrètement…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*Les structures impériales mises en place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les Hohenstaufen aux XIIe-XIIIe siècles disparaissent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ministériaux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ex-officiers au service des empereurs S’emparent de fiefs et de châteaux du domaine impérial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Ils prennent le titre de chevaliers d’empire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la réalité, des chevaliers-brigands…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Profond mépris des anciennes familles nobles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ces chevaliers-brigands, ceux qui ont eu la chance…</a:t>
            </a:r>
          </a:p>
          <a:p>
            <a:r>
              <a:rPr lang="fr-FR" sz="17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Aufs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Ross </a:t>
            </a:r>
            <a:r>
              <a:rPr lang="fr-FR" sz="17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springen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sauter sur un cheval !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*Conséquences…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Le nombre de fiefs autonomes augmente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Le nombre de </a:t>
            </a:r>
            <a:r>
              <a:rPr lang="fr-FR" sz="17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Fehden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guerres privées, augmente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Guerres endémiques jusqu’au XVIe siècle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Ainsi que la prolifération illicite de péages</a:t>
            </a:r>
          </a:p>
        </p:txBody>
      </p:sp>
      <p:pic>
        <p:nvPicPr>
          <p:cNvPr id="28" name="Image 27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9860B2B2-C6AC-6F4C-4DEF-1B3C5ED5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23E8E94B-61E4-3113-AD12-57ACBE2FD66F}"/>
              </a:ext>
            </a:extLst>
          </p:cNvPr>
          <p:cNvSpPr/>
          <p:nvPr/>
        </p:nvSpPr>
        <p:spPr>
          <a:xfrm rot="6518192">
            <a:off x="7535313" y="3515885"/>
            <a:ext cx="748909" cy="21288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4A3A4FB-6E26-05B3-F47A-5B56ED66CB04}"/>
              </a:ext>
            </a:extLst>
          </p:cNvPr>
          <p:cNvSpPr/>
          <p:nvPr/>
        </p:nvSpPr>
        <p:spPr>
          <a:xfrm rot="12073322">
            <a:off x="9356300" y="3635772"/>
            <a:ext cx="1296190" cy="2188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8E057DE-D661-BB1B-024C-DB463A6522B1}"/>
              </a:ext>
            </a:extLst>
          </p:cNvPr>
          <p:cNvSpPr/>
          <p:nvPr/>
        </p:nvSpPr>
        <p:spPr>
          <a:xfrm rot="7330197">
            <a:off x="8885972" y="864474"/>
            <a:ext cx="2108665" cy="34547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536F284-A479-7A82-D0C2-81A560304CFA}"/>
              </a:ext>
            </a:extLst>
          </p:cNvPr>
          <p:cNvSpPr/>
          <p:nvPr/>
        </p:nvSpPr>
        <p:spPr>
          <a:xfrm rot="4871090">
            <a:off x="8086470" y="3230071"/>
            <a:ext cx="1602876" cy="1112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85E51E7-8E2C-8CA9-071C-0E5D5D604B16}"/>
              </a:ext>
            </a:extLst>
          </p:cNvPr>
          <p:cNvSpPr/>
          <p:nvPr/>
        </p:nvSpPr>
        <p:spPr>
          <a:xfrm rot="1230992">
            <a:off x="7061347" y="3136194"/>
            <a:ext cx="794087" cy="5305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F152006-F768-4ECE-F2A3-96C84A820FF7}"/>
              </a:ext>
            </a:extLst>
          </p:cNvPr>
          <p:cNvSpPr/>
          <p:nvPr/>
        </p:nvSpPr>
        <p:spPr>
          <a:xfrm>
            <a:off x="10357543" y="3885351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1BE353C-2E85-9A8D-24F3-034D45F2ED11}"/>
              </a:ext>
            </a:extLst>
          </p:cNvPr>
          <p:cNvSpPr/>
          <p:nvPr/>
        </p:nvSpPr>
        <p:spPr>
          <a:xfrm>
            <a:off x="7327351" y="4353479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73FDA44-D0B8-CBA6-B517-A99D8C13A7FB}"/>
              </a:ext>
            </a:extLst>
          </p:cNvPr>
          <p:cNvSpPr/>
          <p:nvPr/>
        </p:nvSpPr>
        <p:spPr>
          <a:xfrm>
            <a:off x="8579658" y="4040303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4DF402D-06EB-53D3-E1BC-708D7AEB3D39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24EA039-FEF5-14E7-11E0-7F0EF76D132D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26B4AD4-23C6-3BAD-D15F-5DA6B2613A54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A8F460B-2D90-ED31-7E57-D05469B04F33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22ADC44-BC71-25E6-D58E-EB26DAA3630D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D132C0D-0542-B327-E880-D875BA32734A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C4578B5-129D-663F-8EC0-E81A75040A10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6571818-EFA1-C85C-14C8-77DB0E6ADD61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1257-1260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489343F-B674-570B-3B67-B83D304CDF64}"/>
              </a:ext>
            </a:extLst>
          </p:cNvPr>
          <p:cNvSpPr/>
          <p:nvPr/>
        </p:nvSpPr>
        <p:spPr>
          <a:xfrm>
            <a:off x="10601991" y="306736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023303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6" y="95011"/>
            <a:ext cx="5076948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Et face à cette violence endémique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villes, en plein essor économique, réagissent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*Pour se défendre contre les exactions des nobles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pour lutter contre les péages illégaux…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*1254 : 59 villes se regroupent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la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ligue des villes rhénanes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*59 villes dont Aix-la-Chapelle, Cologne, Mayence, Spire, Strasbourg, Bâle, Zurich…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également des villes éloignées du Rhin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 Brême, Lübeck, Nuremberg et Ratisbonne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Depuis 1167-1226 : En Italie du Nord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la 1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la 2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Ligue lombarde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Même processus à la fois de morcèlement territorial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de naissances de républiques urbaines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 indépendantes et prospères qu’en Germanie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*Retour au récit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1260 : La situation finit par se débloquer…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3256223-782F-DCA6-90A1-DD7B443DAA00}"/>
              </a:ext>
            </a:extLst>
          </p:cNvPr>
          <p:cNvSpPr/>
          <p:nvPr/>
        </p:nvSpPr>
        <p:spPr>
          <a:xfrm>
            <a:off x="3088593" y="1798912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0" name="Image 49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B66BB8E4-71CD-0D97-7A7E-4C4ED10D5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D71E0CBA-FED9-38B9-22C2-5B514B3125D7}"/>
              </a:ext>
            </a:extLst>
          </p:cNvPr>
          <p:cNvSpPr/>
          <p:nvPr/>
        </p:nvSpPr>
        <p:spPr>
          <a:xfrm rot="6518192">
            <a:off x="7535313" y="3515885"/>
            <a:ext cx="748909" cy="212888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924C90C-EC69-6FA5-5E83-6008A8E22E72}"/>
              </a:ext>
            </a:extLst>
          </p:cNvPr>
          <p:cNvSpPr/>
          <p:nvPr/>
        </p:nvSpPr>
        <p:spPr>
          <a:xfrm rot="12073322">
            <a:off x="9356300" y="3635772"/>
            <a:ext cx="1296190" cy="2188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8E380929-9CC5-E0A5-4E9C-616ABA9CCE96}"/>
              </a:ext>
            </a:extLst>
          </p:cNvPr>
          <p:cNvSpPr/>
          <p:nvPr/>
        </p:nvSpPr>
        <p:spPr>
          <a:xfrm rot="7330197">
            <a:off x="8885972" y="864474"/>
            <a:ext cx="2108665" cy="345471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BF2E1EA-115A-089C-A004-88B2A8DF1C8B}"/>
              </a:ext>
            </a:extLst>
          </p:cNvPr>
          <p:cNvSpPr/>
          <p:nvPr/>
        </p:nvSpPr>
        <p:spPr>
          <a:xfrm rot="4871090">
            <a:off x="8086470" y="3230071"/>
            <a:ext cx="1602876" cy="1112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137E95D-17F8-6EC6-505B-3CDA5C7141B5}"/>
              </a:ext>
            </a:extLst>
          </p:cNvPr>
          <p:cNvSpPr/>
          <p:nvPr/>
        </p:nvSpPr>
        <p:spPr>
          <a:xfrm rot="1230992">
            <a:off x="7061347" y="3136194"/>
            <a:ext cx="794087" cy="5305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AA042A8-67AE-C9BF-B992-89C2D766F3AC}"/>
              </a:ext>
            </a:extLst>
          </p:cNvPr>
          <p:cNvSpPr/>
          <p:nvPr/>
        </p:nvSpPr>
        <p:spPr>
          <a:xfrm>
            <a:off x="10357543" y="3885351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EAAD56D-A4A4-656F-97B0-90280110E32C}"/>
              </a:ext>
            </a:extLst>
          </p:cNvPr>
          <p:cNvSpPr/>
          <p:nvPr/>
        </p:nvSpPr>
        <p:spPr>
          <a:xfrm>
            <a:off x="7327351" y="4353479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46091808-818F-05BD-81C7-34525EC29A92}"/>
              </a:ext>
            </a:extLst>
          </p:cNvPr>
          <p:cNvSpPr/>
          <p:nvPr/>
        </p:nvSpPr>
        <p:spPr>
          <a:xfrm>
            <a:off x="8579658" y="4040303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E8400BF-5ADF-4836-2AAE-A54546937989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BD9B892-2403-7253-9E35-2AA63D145337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276B059-44BD-C803-3860-E0DCABE863F3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E6BFCD2-9E12-3ECF-5166-3FC09A88029D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CEC06B8-7109-921F-2069-1D66530B58EE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3C3C632-A317-ACAB-313C-3F12541962E0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01BADF3-BC85-C492-FE2D-BE5C4648D52A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8B52909C-160A-17BB-6404-FF208EC73AA1}"/>
              </a:ext>
            </a:extLst>
          </p:cNvPr>
          <p:cNvSpPr/>
          <p:nvPr/>
        </p:nvSpPr>
        <p:spPr>
          <a:xfrm>
            <a:off x="7468826" y="3048846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F96BA7B-797E-35B4-90CF-65C253180EBE}"/>
              </a:ext>
            </a:extLst>
          </p:cNvPr>
          <p:cNvSpPr/>
          <p:nvPr/>
        </p:nvSpPr>
        <p:spPr>
          <a:xfrm>
            <a:off x="6994657" y="2461017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A4EDC86-035F-1BBF-3C24-EAF636A616A7}"/>
              </a:ext>
            </a:extLst>
          </p:cNvPr>
          <p:cNvSpPr/>
          <p:nvPr/>
        </p:nvSpPr>
        <p:spPr>
          <a:xfrm>
            <a:off x="7153683" y="3973285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92225CF6-2D48-C27D-F722-F9D347DC2103}"/>
              </a:ext>
            </a:extLst>
          </p:cNvPr>
          <p:cNvSpPr/>
          <p:nvPr/>
        </p:nvSpPr>
        <p:spPr>
          <a:xfrm>
            <a:off x="7151192" y="4343400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4966F3C-47BA-1AE7-A99B-1823C759F53D}"/>
              </a:ext>
            </a:extLst>
          </p:cNvPr>
          <p:cNvSpPr/>
          <p:nvPr/>
        </p:nvSpPr>
        <p:spPr>
          <a:xfrm>
            <a:off x="7329483" y="3555285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891D1FC5-1A42-B850-9605-51026CB8FC48}"/>
              </a:ext>
            </a:extLst>
          </p:cNvPr>
          <p:cNvSpPr/>
          <p:nvPr/>
        </p:nvSpPr>
        <p:spPr>
          <a:xfrm>
            <a:off x="7508193" y="4489174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24D73D1-C945-EC88-FA3C-A6C63A036E1B}"/>
              </a:ext>
            </a:extLst>
          </p:cNvPr>
          <p:cNvSpPr/>
          <p:nvPr/>
        </p:nvSpPr>
        <p:spPr>
          <a:xfrm>
            <a:off x="7634263" y="2941179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A41CF97-F410-1647-A89C-0F9C81425ECE}"/>
              </a:ext>
            </a:extLst>
          </p:cNvPr>
          <p:cNvSpPr/>
          <p:nvPr/>
        </p:nvSpPr>
        <p:spPr>
          <a:xfrm>
            <a:off x="6749707" y="2533904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56D61EBB-E09E-330A-29C4-4A8257F5FC74}"/>
              </a:ext>
            </a:extLst>
          </p:cNvPr>
          <p:cNvSpPr/>
          <p:nvPr/>
        </p:nvSpPr>
        <p:spPr>
          <a:xfrm>
            <a:off x="7713776" y="1313922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259BF641-B97E-B842-C77F-650DB62951B9}"/>
              </a:ext>
            </a:extLst>
          </p:cNvPr>
          <p:cNvSpPr/>
          <p:nvPr/>
        </p:nvSpPr>
        <p:spPr>
          <a:xfrm>
            <a:off x="8396263" y="862007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0F82339-0630-05E9-F118-A3CB669FD2FD}"/>
              </a:ext>
            </a:extLst>
          </p:cNvPr>
          <p:cNvSpPr/>
          <p:nvPr/>
        </p:nvSpPr>
        <p:spPr>
          <a:xfrm>
            <a:off x="8864348" y="3574773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41F51E90-1D1F-8952-0450-E857D3BBC23C}"/>
              </a:ext>
            </a:extLst>
          </p:cNvPr>
          <p:cNvSpPr/>
          <p:nvPr/>
        </p:nvSpPr>
        <p:spPr>
          <a:xfrm>
            <a:off x="8475776" y="3356112"/>
            <a:ext cx="159026" cy="1457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709DC1D-E8D2-CEB8-B640-F06D0A4BB7E8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1257-1260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7BB8AB7-48AD-3753-672A-F3342C335FC1}"/>
              </a:ext>
            </a:extLst>
          </p:cNvPr>
          <p:cNvSpPr/>
          <p:nvPr/>
        </p:nvSpPr>
        <p:spPr>
          <a:xfrm>
            <a:off x="10601991" y="306736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61497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6" y="95011"/>
            <a:ext cx="5145579" cy="63094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1260-1273 : Contre le puissant roi de Bohême </a:t>
            </a:r>
            <a:r>
              <a:rPr lang="fr-FR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 Prémyslides, les princes-électeurs élisent Rodolphe de Habsbourg, comte d’Argovie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*1260 :Le puissant roi de Bohême </a:t>
            </a:r>
            <a:r>
              <a:rPr lang="fr-FR" sz="16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Finit par soutenir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 de Cornouailles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élu en 1257</a:t>
            </a:r>
            <a:endParaRPr lang="fr-FR" sz="16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en récompense, Richard lui octroie…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*1262 : Les duchés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déshérence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d’Autriche et de Styrie</a:t>
            </a: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1246 : Duchés en déshérence depuis la mort de Frédéric II, dernier duc Babenberg ; Mais en réalité…</a:t>
            </a: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1254-59 : </a:t>
            </a:r>
            <a:r>
              <a:rPr lang="fr-FR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avait déjà récupérés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Auxquels il rajoute, malgré les protestations des princes…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*1269 : Plus au sud, ceux de Carinthie et de Carniole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*1272 : Mort de Richard de Cornouailles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pour le pape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Grégoire X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(1271), il faut sortir de l’impasse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*Car le pape ne veut pas la fin de l’Empire</a:t>
            </a:r>
          </a:p>
          <a:p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empire faible certes, mais pas un empire vacant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1270 : Echec de la 8</a:t>
            </a:r>
            <a:r>
              <a:rPr lang="fr-FR" sz="1600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croisade de Louis IX</a:t>
            </a: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il faut sauver les Etats latins d’Orient</a:t>
            </a:r>
          </a:p>
          <a:p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finalement disparaitront en 1291</a:t>
            </a:r>
          </a:p>
        </p:txBody>
      </p:sp>
      <p:pic>
        <p:nvPicPr>
          <p:cNvPr id="13" name="Image 12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0F99B99B-5C20-0DED-FE13-F92058689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AE1E34F6-8EBE-83A2-6EFD-460E17938D55}"/>
              </a:ext>
            </a:extLst>
          </p:cNvPr>
          <p:cNvSpPr/>
          <p:nvPr/>
        </p:nvSpPr>
        <p:spPr>
          <a:xfrm rot="5400000">
            <a:off x="9657397" y="1884366"/>
            <a:ext cx="1249045" cy="25603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EC3D00C-481C-76FC-8DA9-13C7218F8382}"/>
              </a:ext>
            </a:extLst>
          </p:cNvPr>
          <p:cNvSpPr/>
          <p:nvPr/>
        </p:nvSpPr>
        <p:spPr>
          <a:xfrm rot="4871090">
            <a:off x="8086470" y="3230071"/>
            <a:ext cx="1602876" cy="1112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C8E1858-F65B-E602-467B-12BB1CE5F005}"/>
              </a:ext>
            </a:extLst>
          </p:cNvPr>
          <p:cNvSpPr/>
          <p:nvPr/>
        </p:nvSpPr>
        <p:spPr>
          <a:xfrm rot="1230992">
            <a:off x="7061347" y="3136194"/>
            <a:ext cx="794087" cy="5305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BFC0496-FC9C-93EA-1DAE-D6494DA78838}"/>
              </a:ext>
            </a:extLst>
          </p:cNvPr>
          <p:cNvSpPr/>
          <p:nvPr/>
        </p:nvSpPr>
        <p:spPr>
          <a:xfrm>
            <a:off x="8579658" y="4040303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96EE698-A78F-5818-ADC0-EC7218103511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225D45F-5379-26D7-7591-11D779FA40CB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4002ACE-6D95-48AF-1DEA-0DB389450219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F0F468C-651B-3721-AAA9-93CD8C831F0A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7D5831B-0A88-3A31-E76C-A78D94A07721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372F2E5-0FE1-386E-6DD6-D29C562535F6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47DDDE2-D61F-FDA9-9A60-76BF06A74ED7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6C1B274-259C-3C3F-FCF0-2C6B77D5C6AB}"/>
              </a:ext>
            </a:extLst>
          </p:cNvPr>
          <p:cNvSpPr/>
          <p:nvPr/>
        </p:nvSpPr>
        <p:spPr>
          <a:xfrm rot="12073322">
            <a:off x="9356300" y="3635772"/>
            <a:ext cx="1296190" cy="2188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DDE6B6C-B4A9-3DCF-C27E-06F2307FB8D3}"/>
              </a:ext>
            </a:extLst>
          </p:cNvPr>
          <p:cNvSpPr/>
          <p:nvPr/>
        </p:nvSpPr>
        <p:spPr>
          <a:xfrm>
            <a:off x="10330793" y="3916311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138BE22-57FC-6CAC-56B1-579F15564FE8}"/>
              </a:ext>
            </a:extLst>
          </p:cNvPr>
          <p:cNvSpPr/>
          <p:nvPr/>
        </p:nvSpPr>
        <p:spPr>
          <a:xfrm>
            <a:off x="9797923" y="4302300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9C819917-B7E7-1BF4-52F3-386BDCA1F5C9}"/>
              </a:ext>
            </a:extLst>
          </p:cNvPr>
          <p:cNvSpPr/>
          <p:nvPr/>
        </p:nvSpPr>
        <p:spPr>
          <a:xfrm>
            <a:off x="9797923" y="4815551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B54E95F-CC8E-9E90-890A-3F7A579EE316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1260-1273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73C632D-D3A9-B8C5-08AD-40D606A079C6}"/>
              </a:ext>
            </a:extLst>
          </p:cNvPr>
          <p:cNvSpPr/>
          <p:nvPr/>
        </p:nvSpPr>
        <p:spPr>
          <a:xfrm>
            <a:off x="10601991" y="306736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62670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84969-E711-503D-9CB8-E9F5FA25A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9C3BFC-DBC1-92A6-B8DB-E30C39DEC5E7}"/>
              </a:ext>
            </a:extLst>
          </p:cNvPr>
          <p:cNvSpPr/>
          <p:nvPr/>
        </p:nvSpPr>
        <p:spPr>
          <a:xfrm>
            <a:off x="142876" y="95011"/>
            <a:ext cx="5034017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1260-1273 : Contre le puissant roi de Bohême </a:t>
            </a:r>
            <a:r>
              <a:rPr lang="fr-FR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 Prémyslides, les princes-électeurs élisent Rodolphe de Habsbourg, comte d’Argovie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*1272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Grégoire X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soutient </a:t>
            </a:r>
            <a:r>
              <a:rPr lang="fr-FR" sz="17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 de Bohème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les autres princes-électeurs rejettent ce choix…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*Certes,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bien que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slave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 un prince impérial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même un électeur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il est trop puissant pour être leur empereur (!)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qui de plus renforcerait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risque de transmission héréditaire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finalement…</a:t>
            </a:r>
          </a:p>
        </p:txBody>
      </p:sp>
      <p:pic>
        <p:nvPicPr>
          <p:cNvPr id="3" name="Image 2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54CCCABA-64D8-9336-F835-561F79A0E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4FC021AA-C7B3-CAFC-96C2-18D91B1191E1}"/>
              </a:ext>
            </a:extLst>
          </p:cNvPr>
          <p:cNvSpPr/>
          <p:nvPr/>
        </p:nvSpPr>
        <p:spPr>
          <a:xfrm rot="5400000">
            <a:off x="9657397" y="1884366"/>
            <a:ext cx="1249045" cy="25603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099FF1F-B0BA-4BAD-8402-73428F668D4A}"/>
              </a:ext>
            </a:extLst>
          </p:cNvPr>
          <p:cNvSpPr/>
          <p:nvPr/>
        </p:nvSpPr>
        <p:spPr>
          <a:xfrm rot="4871090">
            <a:off x="8086470" y="3230071"/>
            <a:ext cx="1602876" cy="1112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6D6CE69-86CF-5927-DA46-F5D80E79091E}"/>
              </a:ext>
            </a:extLst>
          </p:cNvPr>
          <p:cNvSpPr/>
          <p:nvPr/>
        </p:nvSpPr>
        <p:spPr>
          <a:xfrm rot="1230992">
            <a:off x="7061347" y="3136194"/>
            <a:ext cx="794087" cy="5305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728FF65-F39E-26F3-A0AD-5CDA12D28B2F}"/>
              </a:ext>
            </a:extLst>
          </p:cNvPr>
          <p:cNvSpPr/>
          <p:nvPr/>
        </p:nvSpPr>
        <p:spPr>
          <a:xfrm>
            <a:off x="8579658" y="4040303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87C1584-A7EE-E366-074D-38F0B05D6488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F3282EB-8698-1D43-BEBF-4A48AEBD5320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BB24071-BC2A-A367-DF45-19A7A5A85CC8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5640AD0-F8B2-B03D-4FC1-12A8025D7077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788F7AB-7C8B-2415-37B9-A6D5286172A5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42B7C89-7848-AAD4-533D-76B01756EC1F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D59A7D8-339B-5455-0D09-C2EF40C6448C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7BE4DC7-D1FF-F889-4428-1F4C3B0298D8}"/>
              </a:ext>
            </a:extLst>
          </p:cNvPr>
          <p:cNvSpPr/>
          <p:nvPr/>
        </p:nvSpPr>
        <p:spPr>
          <a:xfrm rot="12073322">
            <a:off x="9356300" y="3635772"/>
            <a:ext cx="1296190" cy="2188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71E2B7B-40D7-CF44-8549-3BA8093CB8D1}"/>
              </a:ext>
            </a:extLst>
          </p:cNvPr>
          <p:cNvSpPr/>
          <p:nvPr/>
        </p:nvSpPr>
        <p:spPr>
          <a:xfrm>
            <a:off x="10330793" y="3916311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DABA397-BE06-2988-E57C-D5A9C8D9A44C}"/>
              </a:ext>
            </a:extLst>
          </p:cNvPr>
          <p:cNvSpPr/>
          <p:nvPr/>
        </p:nvSpPr>
        <p:spPr>
          <a:xfrm>
            <a:off x="9797923" y="4302300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0FE19F4-AFCE-F3EA-2342-13B216F92B5E}"/>
              </a:ext>
            </a:extLst>
          </p:cNvPr>
          <p:cNvSpPr/>
          <p:nvPr/>
        </p:nvSpPr>
        <p:spPr>
          <a:xfrm>
            <a:off x="9797923" y="4815551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320B7D0-2AF6-F889-F5B5-CF0F47F0C80F}"/>
              </a:ext>
            </a:extLst>
          </p:cNvPr>
          <p:cNvSpPr/>
          <p:nvPr/>
        </p:nvSpPr>
        <p:spPr>
          <a:xfrm>
            <a:off x="9626766" y="5451445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DD56E48-9D0F-ACEF-51C5-31B44C39DD29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1260-1273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FD489D7-63DE-F468-273B-34A6AB65D080}"/>
              </a:ext>
            </a:extLst>
          </p:cNvPr>
          <p:cNvSpPr/>
          <p:nvPr/>
        </p:nvSpPr>
        <p:spPr>
          <a:xfrm>
            <a:off x="10601991" y="306736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08586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333" y="123986"/>
            <a:ext cx="5113530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*1273 :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Rodolphe de Habsbourg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comte d’Argovie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élu roi, soutenu par le pape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Grégoire X</a:t>
            </a:r>
          </a:p>
          <a:p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Bohème se soumet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*Rodolphe de Habsbourg, en deux mots…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Ancien allié des Hohenstaufen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Rodolphe n’est pas un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puissant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il est influent en Allemagne du sud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possède un certain charisme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il est apprécié par les clercs pour sa piété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Un tavernier de Nuremberg :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apprécie ma bière !</a:t>
            </a:r>
          </a:p>
          <a:p>
            <a:endParaRPr lang="fr-FR" sz="17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1273 : Elu, Rodolphe promet de reconquérir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fiefs indument acquis par le roi de Bohème…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*1273 : Début de la lutte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 Rodolphe de Habsbourg et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 de Bohême Et plus globalement, entre les dynasties 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vont se succéder sur le trône impérial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*2</a:t>
            </a:r>
            <a:r>
              <a:rPr lang="fr-FR" sz="17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partie…</a:t>
            </a:r>
          </a:p>
          <a:p>
            <a:r>
              <a:rPr lang="fr-FR" sz="1600" dirty="0"/>
              <a:t>1273-1346 : Lutte pour le pouvoir impérial</a:t>
            </a:r>
          </a:p>
          <a:p>
            <a:r>
              <a:rPr lang="fr-FR" sz="1600" dirty="0"/>
              <a:t>Entre les Habsbourg, les Wittelsbach et les Luxembourg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4" name="Image 3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F5FB5698-69ED-A68B-8E75-1FFF10D0F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AC7B8602-8484-D51B-9688-00265BF5EA4C}"/>
              </a:ext>
            </a:extLst>
          </p:cNvPr>
          <p:cNvSpPr/>
          <p:nvPr/>
        </p:nvSpPr>
        <p:spPr>
          <a:xfrm>
            <a:off x="9946510" y="5036672"/>
            <a:ext cx="159026" cy="1457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5DB7D8A-1BAE-91D6-0A83-B3C43D1E813E}"/>
              </a:ext>
            </a:extLst>
          </p:cNvPr>
          <p:cNvSpPr/>
          <p:nvPr/>
        </p:nvSpPr>
        <p:spPr>
          <a:xfrm>
            <a:off x="9714877" y="5419546"/>
            <a:ext cx="159026" cy="1457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D8F6B0B-AD6C-C732-8A75-D4C4AC3CEEAB}"/>
              </a:ext>
            </a:extLst>
          </p:cNvPr>
          <p:cNvSpPr/>
          <p:nvPr/>
        </p:nvSpPr>
        <p:spPr>
          <a:xfrm rot="5400000">
            <a:off x="9657397" y="1884366"/>
            <a:ext cx="1249045" cy="25603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FE0770E-75AC-993A-BFCB-9232C47F07CD}"/>
              </a:ext>
            </a:extLst>
          </p:cNvPr>
          <p:cNvSpPr/>
          <p:nvPr/>
        </p:nvSpPr>
        <p:spPr>
          <a:xfrm rot="4871090">
            <a:off x="8086470" y="3230071"/>
            <a:ext cx="1602876" cy="1112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4DBE5FE-5E92-CE21-A79D-35BA0AB39EF6}"/>
              </a:ext>
            </a:extLst>
          </p:cNvPr>
          <p:cNvSpPr/>
          <p:nvPr/>
        </p:nvSpPr>
        <p:spPr>
          <a:xfrm rot="1230992">
            <a:off x="7061347" y="3136194"/>
            <a:ext cx="794087" cy="5305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2594226-3CA4-8DAD-9C95-3559370BD0C3}"/>
              </a:ext>
            </a:extLst>
          </p:cNvPr>
          <p:cNvSpPr/>
          <p:nvPr/>
        </p:nvSpPr>
        <p:spPr>
          <a:xfrm>
            <a:off x="8579658" y="4040303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594F41A-BBC0-0221-EAB4-47F853CE4805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DE4CF26-0C18-BE1F-21EE-1F75366DD2FE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EF1B18D-469F-EF73-9178-E838A94F3386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DFB3027-C148-62AD-C45B-9CE9212F0D81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F8E7214-1463-6383-3A07-84A01B420405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F8EBBCB-548E-426F-BA93-F62978F04945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2640762-DB11-52DF-E99D-1ECFBCF8D976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C934FF6-EF53-9688-56D0-AAFF5D9B7C5C}"/>
              </a:ext>
            </a:extLst>
          </p:cNvPr>
          <p:cNvSpPr/>
          <p:nvPr/>
        </p:nvSpPr>
        <p:spPr>
          <a:xfrm rot="12073322">
            <a:off x="9356300" y="3635772"/>
            <a:ext cx="1296190" cy="2188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2E3DCA1-6996-EE7C-058F-A456651E6372}"/>
              </a:ext>
            </a:extLst>
          </p:cNvPr>
          <p:cNvSpPr/>
          <p:nvPr/>
        </p:nvSpPr>
        <p:spPr>
          <a:xfrm>
            <a:off x="10330793" y="3916311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44685AA-F070-3E4B-8105-1AFE5A44FBC3}"/>
              </a:ext>
            </a:extLst>
          </p:cNvPr>
          <p:cNvSpPr/>
          <p:nvPr/>
        </p:nvSpPr>
        <p:spPr>
          <a:xfrm>
            <a:off x="9797923" y="4302300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56AD162-2875-A6D0-FED0-9235162392EB}"/>
              </a:ext>
            </a:extLst>
          </p:cNvPr>
          <p:cNvSpPr/>
          <p:nvPr/>
        </p:nvSpPr>
        <p:spPr>
          <a:xfrm>
            <a:off x="9797923" y="4815551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911C9AE-D43E-8B9A-C231-F4F91A976565}"/>
              </a:ext>
            </a:extLst>
          </p:cNvPr>
          <p:cNvSpPr/>
          <p:nvPr/>
        </p:nvSpPr>
        <p:spPr>
          <a:xfrm>
            <a:off x="9626766" y="5451445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53A7DFD-B39C-9D86-70D9-376B1AF600E4}"/>
              </a:ext>
            </a:extLst>
          </p:cNvPr>
          <p:cNvSpPr/>
          <p:nvPr/>
        </p:nvSpPr>
        <p:spPr>
          <a:xfrm>
            <a:off x="7322201" y="4424166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51243D6-0BA2-AAAE-1D52-E02AAE45C0F3}"/>
              </a:ext>
            </a:extLst>
          </p:cNvPr>
          <p:cNvSpPr/>
          <p:nvPr/>
        </p:nvSpPr>
        <p:spPr>
          <a:xfrm rot="452805">
            <a:off x="7194143" y="4413931"/>
            <a:ext cx="505199" cy="4462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39E5140-AD4D-99C3-2716-F716D8972583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1260-1273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7B79CC4-23BD-2F70-1956-EFFFB3F39A2A}"/>
              </a:ext>
            </a:extLst>
          </p:cNvPr>
          <p:cNvSpPr/>
          <p:nvPr/>
        </p:nvSpPr>
        <p:spPr>
          <a:xfrm>
            <a:off x="10601991" y="306736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396185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980" y="175393"/>
            <a:ext cx="5798260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B) 1273-1346 : Lutte pour le pouvoir impérial entre les Habsbourg, les Wittelsbach et les Luxembourg</a:t>
            </a:r>
          </a:p>
        </p:txBody>
      </p:sp>
      <p:pic>
        <p:nvPicPr>
          <p:cNvPr id="4" name="Picture 2" descr="http://upload.wikimedia.org/wikipedia/commons/thumb/7/7f/AtHistEur1360.jpg/640px-AtHistEur1360.jpg">
            <a:extLst>
              <a:ext uri="{FF2B5EF4-FFF2-40B4-BE49-F238E27FC236}">
                <a16:creationId xmlns:a16="http://schemas.microsoft.com/office/drawing/2014/main" id="{BFC683F1-83C8-48E0-8323-613D2FAF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963"/>
            <a:ext cx="5975224" cy="65540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86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E177E-9D76-BDE0-4BE6-7B95B1A5E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839452-A746-0277-AFAF-853149EFE544}"/>
              </a:ext>
            </a:extLst>
          </p:cNvPr>
          <p:cNvSpPr/>
          <p:nvPr/>
        </p:nvSpPr>
        <p:spPr>
          <a:xfrm>
            <a:off x="112704" y="117412"/>
            <a:ext cx="5034018" cy="66018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>
                <a:ea typeface="Calibri" panose="020F0502020204030204" pitchFamily="34" charset="0"/>
                <a:cs typeface="Calibri" panose="020F0502020204030204" pitchFamily="34" charset="0"/>
              </a:rPr>
              <a:t>1273-1291 : Rodolphe de Habsbourg vainc </a:t>
            </a:r>
            <a:r>
              <a:rPr lang="fr-FR" sz="1600" b="1" dirty="0" err="1"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600" b="1" dirty="0">
                <a:ea typeface="Calibri" panose="020F0502020204030204" pitchFamily="34" charset="0"/>
                <a:cs typeface="Calibri" panose="020F0502020204030204" pitchFamily="34" charset="0"/>
              </a:rPr>
              <a:t> II de Bohême et récupère les duchés d’Autriche et de Styrie ; …</a:t>
            </a:r>
            <a:endParaRPr lang="fr-FR" sz="1600" b="1" dirty="0"/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*1273 : Rodolphe de Habsbourg est élu roi; Mais…</a:t>
            </a:r>
          </a:p>
          <a:p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*1275 : </a:t>
            </a:r>
            <a:r>
              <a:rPr lang="fr-FR" sz="17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refuse de demander à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Rodolphe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L’investiture pour ses fiefs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autrichiens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*1276 : Rodolphe les lui retire ; Et…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1278 : A la bataille de Marchfeld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Rodolphe de Habsbourg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 l’aide du roi de Hongrie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Bela IV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fr-FR" sz="17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sz="17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Vainc et tue </a:t>
            </a:r>
            <a:r>
              <a:rPr lang="fr-FR" sz="17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</a:t>
            </a:r>
          </a:p>
          <a:p>
            <a:r>
              <a:rPr lang="fr-FR" sz="1700" dirty="0">
                <a:ea typeface="Calibri" panose="020F0502020204030204" pitchFamily="34" charset="0"/>
                <a:cs typeface="Calibri" panose="020F0502020204030204" pitchFamily="34" charset="0"/>
              </a:rPr>
              <a:t>NB : Son fils Venceslas II </a:t>
            </a:r>
            <a:r>
              <a:rPr lang="fr-FR" sz="1700" i="1" dirty="0" err="1"/>
              <a:t>Premyslide</a:t>
            </a:r>
            <a:r>
              <a:rPr lang="fr-FR" sz="1700" dirty="0"/>
              <a:t> lui succède</a:t>
            </a:r>
            <a:endParaRPr lang="fr-FR" sz="17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1282 : Et en tant qu’empereur…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Rodolphe récupère ses fiefs </a:t>
            </a:r>
            <a:r>
              <a:rPr lang="fr-FR" sz="17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autrichiens</a:t>
            </a: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Autriche, Styrie, Carinthie et Carniole</a:t>
            </a:r>
          </a:p>
          <a:p>
            <a:endParaRPr lang="fr-FR"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</a:t>
            </a:r>
            <a:r>
              <a:rPr lang="fr-FR" sz="1700" dirty="0"/>
              <a:t>1286 : son fils Albert 1</a:t>
            </a:r>
            <a:r>
              <a:rPr lang="fr-FR" sz="1700" baseline="30000" dirty="0"/>
              <a:t>er</a:t>
            </a:r>
            <a:r>
              <a:rPr lang="fr-FR" sz="1700" dirty="0"/>
              <a:t> cèdera</a:t>
            </a:r>
          </a:p>
          <a:p>
            <a:r>
              <a:rPr lang="fr-FR" sz="1700" dirty="0"/>
              <a:t>La Carinthie et la Carniole</a:t>
            </a:r>
          </a:p>
          <a:p>
            <a:r>
              <a:rPr lang="fr-FR" sz="1700" dirty="0"/>
              <a:t>A son partisan </a:t>
            </a:r>
            <a:r>
              <a:rPr lang="fr-FR" sz="1700" dirty="0" err="1"/>
              <a:t>Meinhard</a:t>
            </a:r>
            <a:r>
              <a:rPr lang="fr-FR" sz="1700" dirty="0"/>
              <a:t> de </a:t>
            </a:r>
            <a:r>
              <a:rPr lang="fr-FR" sz="1700" dirty="0" err="1"/>
              <a:t>Goritz</a:t>
            </a:r>
            <a:r>
              <a:rPr lang="fr-FR" sz="1700" dirty="0"/>
              <a:t>, comte de Tyrol</a:t>
            </a:r>
          </a:p>
          <a:p>
            <a:endParaRPr lang="fr-FR" sz="1700" dirty="0"/>
          </a:p>
          <a:p>
            <a:r>
              <a:rPr lang="fr-FR" sz="1700" dirty="0"/>
              <a:t>*1282 : Rodolphe, roi ; Mais pas empereur…</a:t>
            </a:r>
          </a:p>
        </p:txBody>
      </p:sp>
      <p:pic>
        <p:nvPicPr>
          <p:cNvPr id="15" name="Image 14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1E571D51-559C-E8C2-2BF0-5FB4BD3A8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4E5BE5B6-308B-C64C-CC33-508FD107C0F8}"/>
              </a:ext>
            </a:extLst>
          </p:cNvPr>
          <p:cNvSpPr/>
          <p:nvPr/>
        </p:nvSpPr>
        <p:spPr>
          <a:xfrm>
            <a:off x="9946510" y="5036672"/>
            <a:ext cx="159026" cy="1457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5EC21F7-7593-E962-497B-5F7FB5256007}"/>
              </a:ext>
            </a:extLst>
          </p:cNvPr>
          <p:cNvSpPr/>
          <p:nvPr/>
        </p:nvSpPr>
        <p:spPr>
          <a:xfrm>
            <a:off x="9714877" y="5419546"/>
            <a:ext cx="159026" cy="1457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F46858D-0B6D-84C9-39B6-E3338251BA9D}"/>
              </a:ext>
            </a:extLst>
          </p:cNvPr>
          <p:cNvSpPr/>
          <p:nvPr/>
        </p:nvSpPr>
        <p:spPr>
          <a:xfrm rot="5400000">
            <a:off x="9657397" y="1884366"/>
            <a:ext cx="1249045" cy="25603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E72B8FA-3935-EF60-5274-C86E0CC88C3E}"/>
              </a:ext>
            </a:extLst>
          </p:cNvPr>
          <p:cNvSpPr/>
          <p:nvPr/>
        </p:nvSpPr>
        <p:spPr>
          <a:xfrm rot="4871090">
            <a:off x="8086470" y="3230071"/>
            <a:ext cx="1602876" cy="1112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AEE6AB5-23C5-1CCA-4CEA-79B7D2F4FF30}"/>
              </a:ext>
            </a:extLst>
          </p:cNvPr>
          <p:cNvSpPr/>
          <p:nvPr/>
        </p:nvSpPr>
        <p:spPr>
          <a:xfrm rot="1230992">
            <a:off x="7061347" y="3136194"/>
            <a:ext cx="794087" cy="5305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B92E8CC-B751-CE78-6512-49091447D779}"/>
              </a:ext>
            </a:extLst>
          </p:cNvPr>
          <p:cNvSpPr/>
          <p:nvPr/>
        </p:nvSpPr>
        <p:spPr>
          <a:xfrm>
            <a:off x="8579658" y="4040303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CC82998-7CA1-D21A-933A-F5B2C0034E63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C6167C8-8239-5716-C96C-E55C2273D130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B5DEFFB-35E7-4F97-8CB7-C2764AE6231C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0258575-C004-FC39-F021-7F8089601F4F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658864B-4462-FDC5-BE06-DBEA9694601A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FF5A22B-0A91-5E5D-DD3C-020AFC4B0450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861A5CE-ACEB-CC34-7110-8FBA4FBBFAC9}"/>
              </a:ext>
            </a:extLst>
          </p:cNvPr>
          <p:cNvSpPr/>
          <p:nvPr/>
        </p:nvSpPr>
        <p:spPr>
          <a:xfrm rot="12073322">
            <a:off x="9356300" y="3635772"/>
            <a:ext cx="1296190" cy="2188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57B23EB-43D2-822C-8714-FAC282132E53}"/>
              </a:ext>
            </a:extLst>
          </p:cNvPr>
          <p:cNvSpPr/>
          <p:nvPr/>
        </p:nvSpPr>
        <p:spPr>
          <a:xfrm>
            <a:off x="10330793" y="3916311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601F57C-C0EA-660D-EC5B-542F89AED375}"/>
              </a:ext>
            </a:extLst>
          </p:cNvPr>
          <p:cNvSpPr/>
          <p:nvPr/>
        </p:nvSpPr>
        <p:spPr>
          <a:xfrm>
            <a:off x="9797923" y="4302300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DEAB098-54F3-765B-DC61-5095CA0AFA21}"/>
              </a:ext>
            </a:extLst>
          </p:cNvPr>
          <p:cNvSpPr/>
          <p:nvPr/>
        </p:nvSpPr>
        <p:spPr>
          <a:xfrm>
            <a:off x="9797923" y="4815551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51EAB8B-4518-FC2A-BE37-A6405216753A}"/>
              </a:ext>
            </a:extLst>
          </p:cNvPr>
          <p:cNvSpPr/>
          <p:nvPr/>
        </p:nvSpPr>
        <p:spPr>
          <a:xfrm>
            <a:off x="9626766" y="5451445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D1D496F-CED5-A828-D627-4F63ADDCB9EC}"/>
              </a:ext>
            </a:extLst>
          </p:cNvPr>
          <p:cNvSpPr/>
          <p:nvPr/>
        </p:nvSpPr>
        <p:spPr>
          <a:xfrm rot="452805">
            <a:off x="7194143" y="4413931"/>
            <a:ext cx="505199" cy="4462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BF59CBF-ADED-CEED-AA6B-EFF43797A97A}"/>
              </a:ext>
            </a:extLst>
          </p:cNvPr>
          <p:cNvCxnSpPr>
            <a:cxnSpLocks/>
          </p:cNvCxnSpPr>
          <p:nvPr/>
        </p:nvCxnSpPr>
        <p:spPr>
          <a:xfrm flipV="1">
            <a:off x="7498080" y="3908079"/>
            <a:ext cx="2952486" cy="7041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2DD3EE28-9B7B-66DB-EA40-8FC369E2E4AE}"/>
              </a:ext>
            </a:extLst>
          </p:cNvPr>
          <p:cNvSpPr/>
          <p:nvPr/>
        </p:nvSpPr>
        <p:spPr>
          <a:xfrm>
            <a:off x="7322201" y="4424166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83C205B8-8454-813F-A577-26DFEA13C4E7}"/>
              </a:ext>
            </a:extLst>
          </p:cNvPr>
          <p:cNvCxnSpPr>
            <a:cxnSpLocks/>
          </p:cNvCxnSpPr>
          <p:nvPr/>
        </p:nvCxnSpPr>
        <p:spPr>
          <a:xfrm>
            <a:off x="9714877" y="2908993"/>
            <a:ext cx="783898" cy="8938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296283E2-6F42-1DB5-DF02-969C61F652F8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E7CC1046-C2C5-8919-CA06-E3C195283B06}"/>
              </a:ext>
            </a:extLst>
          </p:cNvPr>
          <p:cNvCxnSpPr>
            <a:cxnSpLocks/>
            <a:endCxn id="56" idx="6"/>
          </p:cNvCxnSpPr>
          <p:nvPr/>
        </p:nvCxnSpPr>
        <p:spPr>
          <a:xfrm flipH="1">
            <a:off x="10779760" y="3732896"/>
            <a:ext cx="811010" cy="1751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ED2170DD-0920-16F0-9932-366C5F10CBCF}"/>
              </a:ext>
            </a:extLst>
          </p:cNvPr>
          <p:cNvSpPr/>
          <p:nvPr/>
        </p:nvSpPr>
        <p:spPr>
          <a:xfrm>
            <a:off x="10450566" y="3759200"/>
            <a:ext cx="329194" cy="29775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172C3CC-55E4-F465-8D0B-B7297850A74E}"/>
              </a:ext>
            </a:extLst>
          </p:cNvPr>
          <p:cNvSpPr/>
          <p:nvPr/>
        </p:nvSpPr>
        <p:spPr>
          <a:xfrm>
            <a:off x="8298250" y="4663384"/>
            <a:ext cx="342314" cy="30990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6E47741-C4CD-FB63-C42C-FC4079AF4505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1273-1291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3E57693-1505-D821-A97A-00D9748C6521}"/>
              </a:ext>
            </a:extLst>
          </p:cNvPr>
          <p:cNvSpPr/>
          <p:nvPr/>
        </p:nvSpPr>
        <p:spPr>
          <a:xfrm>
            <a:off x="10601991" y="306736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5557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Rectangle, carte, art&#10;&#10;Le contenu généré par l’IA peut être incorrect.">
            <a:extLst>
              <a:ext uri="{FF2B5EF4-FFF2-40B4-BE49-F238E27FC236}">
                <a16:creationId xmlns:a16="http://schemas.microsoft.com/office/drawing/2014/main" id="{D685E601-F058-F7AA-996C-59B481A65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" t="61270" r="44843" b="3105"/>
          <a:stretch/>
        </p:blipFill>
        <p:spPr>
          <a:xfrm rot="5400000">
            <a:off x="5372424" y="57311"/>
            <a:ext cx="6610026" cy="6743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ADD9BC4-DFB3-F333-B906-6ADBECFBA76B}"/>
              </a:ext>
            </a:extLst>
          </p:cNvPr>
          <p:cNvSpPr/>
          <p:nvPr/>
        </p:nvSpPr>
        <p:spPr>
          <a:xfrm>
            <a:off x="9946510" y="5036672"/>
            <a:ext cx="159026" cy="1457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088406D-C3D2-8DF3-4D19-82FB3F98009F}"/>
              </a:ext>
            </a:extLst>
          </p:cNvPr>
          <p:cNvSpPr/>
          <p:nvPr/>
        </p:nvSpPr>
        <p:spPr>
          <a:xfrm>
            <a:off x="9714877" y="5419546"/>
            <a:ext cx="159026" cy="1457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0636ADA-42F1-14F8-318A-82341E972058}"/>
              </a:ext>
            </a:extLst>
          </p:cNvPr>
          <p:cNvSpPr/>
          <p:nvPr/>
        </p:nvSpPr>
        <p:spPr>
          <a:xfrm rot="5400000">
            <a:off x="9657397" y="1884366"/>
            <a:ext cx="1249045" cy="25603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981B30-5D01-E7ED-2234-6FBFF7FEC540}"/>
              </a:ext>
            </a:extLst>
          </p:cNvPr>
          <p:cNvSpPr/>
          <p:nvPr/>
        </p:nvSpPr>
        <p:spPr>
          <a:xfrm rot="4871090">
            <a:off x="8086470" y="3230071"/>
            <a:ext cx="1602876" cy="11122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8A303F-E48C-1549-83C6-42632D55ABFE}"/>
              </a:ext>
            </a:extLst>
          </p:cNvPr>
          <p:cNvSpPr/>
          <p:nvPr/>
        </p:nvSpPr>
        <p:spPr>
          <a:xfrm rot="1230992">
            <a:off x="7061347" y="3136194"/>
            <a:ext cx="794087" cy="53052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DFF61C2-6FDD-242A-6A5E-95DC8DCA0807}"/>
              </a:ext>
            </a:extLst>
          </p:cNvPr>
          <p:cNvSpPr/>
          <p:nvPr/>
        </p:nvSpPr>
        <p:spPr>
          <a:xfrm>
            <a:off x="8579658" y="4040303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1A5E748-90A8-76CA-5F7F-E413B8F761B0}"/>
              </a:ext>
            </a:extLst>
          </p:cNvPr>
          <p:cNvSpPr/>
          <p:nvPr/>
        </p:nvSpPr>
        <p:spPr>
          <a:xfrm>
            <a:off x="6835631" y="230606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DFF76C-7909-E90E-E03C-D2EAF2C8AC8D}"/>
              </a:ext>
            </a:extLst>
          </p:cNvPr>
          <p:cNvSpPr/>
          <p:nvPr/>
        </p:nvSpPr>
        <p:spPr>
          <a:xfrm>
            <a:off x="6664474" y="2999569"/>
            <a:ext cx="342314" cy="309905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DF3A1BA-69B5-8474-9EC3-1EC9414AC62A}"/>
              </a:ext>
            </a:extLst>
          </p:cNvPr>
          <p:cNvSpPr/>
          <p:nvPr/>
        </p:nvSpPr>
        <p:spPr>
          <a:xfrm>
            <a:off x="7355748" y="2844616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04AF623-490A-DF80-80F7-17C5857D04EF}"/>
              </a:ext>
            </a:extLst>
          </p:cNvPr>
          <p:cNvSpPr/>
          <p:nvPr/>
        </p:nvSpPr>
        <p:spPr>
          <a:xfrm>
            <a:off x="7392664" y="3227408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F44E309-F452-EB33-9934-542D84B440A2}"/>
              </a:ext>
            </a:extLst>
          </p:cNvPr>
          <p:cNvSpPr/>
          <p:nvPr/>
        </p:nvSpPr>
        <p:spPr>
          <a:xfrm>
            <a:off x="9114903" y="1561894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174774-FEDE-5B8F-DA3C-62F78A6554F6}"/>
              </a:ext>
            </a:extLst>
          </p:cNvPr>
          <p:cNvSpPr/>
          <p:nvPr/>
        </p:nvSpPr>
        <p:spPr>
          <a:xfrm>
            <a:off x="9112434" y="1982805"/>
            <a:ext cx="342314" cy="309905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E2D9F5F-1F82-4949-6262-0CB8A31BFFE1}"/>
              </a:ext>
            </a:extLst>
          </p:cNvPr>
          <p:cNvSpPr/>
          <p:nvPr/>
        </p:nvSpPr>
        <p:spPr>
          <a:xfrm>
            <a:off x="9531280" y="2771729"/>
            <a:ext cx="342314" cy="30990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EC9F4F8-C54E-BEFA-269E-C1D8DACE3F00}"/>
              </a:ext>
            </a:extLst>
          </p:cNvPr>
          <p:cNvSpPr/>
          <p:nvPr/>
        </p:nvSpPr>
        <p:spPr>
          <a:xfrm rot="10800000">
            <a:off x="9367520" y="3672474"/>
            <a:ext cx="1378266" cy="110638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3D88140-699E-FB76-F2FF-4A9B10B3EC67}"/>
              </a:ext>
            </a:extLst>
          </p:cNvPr>
          <p:cNvSpPr/>
          <p:nvPr/>
        </p:nvSpPr>
        <p:spPr>
          <a:xfrm>
            <a:off x="9797923" y="4302300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818DD99-9227-785F-435F-B825942315DC}"/>
              </a:ext>
            </a:extLst>
          </p:cNvPr>
          <p:cNvSpPr/>
          <p:nvPr/>
        </p:nvSpPr>
        <p:spPr>
          <a:xfrm>
            <a:off x="9797923" y="4815551"/>
            <a:ext cx="342314" cy="30990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0068598-90C6-17ED-867A-42A24EF9F84B}"/>
              </a:ext>
            </a:extLst>
          </p:cNvPr>
          <p:cNvSpPr/>
          <p:nvPr/>
        </p:nvSpPr>
        <p:spPr>
          <a:xfrm>
            <a:off x="9626766" y="5451445"/>
            <a:ext cx="342314" cy="30990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CA7AA53-4B5F-0467-725B-D687DA8C6940}"/>
              </a:ext>
            </a:extLst>
          </p:cNvPr>
          <p:cNvSpPr/>
          <p:nvPr/>
        </p:nvSpPr>
        <p:spPr>
          <a:xfrm>
            <a:off x="7322201" y="4424166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4C4296E-8DA0-2ECB-7B7E-4574489A3403}"/>
              </a:ext>
            </a:extLst>
          </p:cNvPr>
          <p:cNvSpPr/>
          <p:nvPr/>
        </p:nvSpPr>
        <p:spPr>
          <a:xfrm rot="452805">
            <a:off x="7194143" y="4413931"/>
            <a:ext cx="505199" cy="4462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86402" y="104610"/>
            <a:ext cx="513363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>
                <a:ea typeface="Calibri" panose="020F0502020204030204" pitchFamily="34" charset="0"/>
                <a:cs typeface="Calibri" panose="020F0502020204030204" pitchFamily="34" charset="0"/>
              </a:rPr>
              <a:t>1273-1291 : … </a:t>
            </a:r>
            <a:r>
              <a:rPr lang="fr-FR" sz="1600" b="1" dirty="0"/>
              <a:t>Rodolphe de Habsbourg, roi des Romains, n’obtient pas la couronne impériale des papes de Rome</a:t>
            </a:r>
          </a:p>
          <a:p>
            <a:endParaRPr lang="fr-FR" sz="1600" dirty="0"/>
          </a:p>
          <a:p>
            <a:r>
              <a:rPr lang="fr-FR" sz="1600" dirty="0"/>
              <a:t>*1282 : </a:t>
            </a:r>
            <a:r>
              <a:rPr lang="fr-FR" sz="1600" u="sng" dirty="0"/>
              <a:t>Rodolphe</a:t>
            </a:r>
            <a:r>
              <a:rPr lang="fr-FR" sz="1600" dirty="0"/>
              <a:t>, comte d’Argovie</a:t>
            </a:r>
          </a:p>
          <a:p>
            <a:r>
              <a:rPr lang="fr-FR" sz="1600" dirty="0"/>
              <a:t>Et surtout duc d’Autriche-Styrie</a:t>
            </a:r>
          </a:p>
          <a:p>
            <a:endParaRPr lang="fr-FR" sz="1600" dirty="0"/>
          </a:p>
          <a:p>
            <a:r>
              <a:rPr lang="fr-FR" sz="1600" dirty="0"/>
              <a:t>*Roi élu par les princes-électeurs</a:t>
            </a:r>
          </a:p>
          <a:p>
            <a:r>
              <a:rPr lang="fr-FR" sz="1600" dirty="0"/>
              <a:t>Mais pas couronné empereur par le pape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A Rome obligatoirement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Le dernier : Frédéric II en 1220 ; Et depuis sa mort en 1250 la couronne est aux mains des papes</a:t>
            </a:r>
          </a:p>
          <a:p>
            <a:endParaRPr lang="fr-FR" sz="1600" dirty="0"/>
          </a:p>
          <a:p>
            <a:r>
              <a:rPr lang="fr-FR" sz="1600" dirty="0"/>
              <a:t>*De plus, malgré sa victoire sur </a:t>
            </a:r>
            <a:r>
              <a:rPr lang="fr-FR" sz="1600" dirty="0" err="1"/>
              <a:t>Ottokar</a:t>
            </a:r>
            <a:r>
              <a:rPr lang="fr-FR" sz="1600" dirty="0"/>
              <a:t> de Bohême</a:t>
            </a:r>
          </a:p>
          <a:p>
            <a:r>
              <a:rPr lang="fr-FR" sz="1600" dirty="0"/>
              <a:t>Certains princes refusent de lui prêter hommage</a:t>
            </a:r>
          </a:p>
          <a:p>
            <a:endParaRPr lang="fr-FR" sz="1600" dirty="0"/>
          </a:p>
          <a:p>
            <a:r>
              <a:rPr lang="fr-FR" sz="1600" dirty="0"/>
              <a:t>*Rodolphe parvient à les mettre au pas</a:t>
            </a:r>
          </a:p>
          <a:p>
            <a:r>
              <a:rPr lang="fr-FR" sz="1600" dirty="0"/>
              <a:t>Mais sans le couronnement impérial, la royauté reste fragile</a:t>
            </a:r>
          </a:p>
          <a:p>
            <a:r>
              <a:rPr lang="fr-FR" sz="1600" dirty="0"/>
              <a:t>Et Rodolphe règne sous la menace d’une destitution…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C86F3AA-2815-A812-38CE-1028FC8CD390}"/>
              </a:ext>
            </a:extLst>
          </p:cNvPr>
          <p:cNvSpPr/>
          <p:nvPr/>
        </p:nvSpPr>
        <p:spPr>
          <a:xfrm>
            <a:off x="10330793" y="3916311"/>
            <a:ext cx="342314" cy="309905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A5164D7-0AAE-3B80-75B4-1E9CFD5E9026}"/>
              </a:ext>
            </a:extLst>
          </p:cNvPr>
          <p:cNvSpPr/>
          <p:nvPr/>
        </p:nvSpPr>
        <p:spPr>
          <a:xfrm>
            <a:off x="8298250" y="4663384"/>
            <a:ext cx="342314" cy="30990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3EA9A2-C1A9-1F86-36E0-EC81C9ECC8B1}"/>
              </a:ext>
            </a:extLst>
          </p:cNvPr>
          <p:cNvSpPr/>
          <p:nvPr/>
        </p:nvSpPr>
        <p:spPr>
          <a:xfrm>
            <a:off x="5305748" y="12398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1273-1291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19C6C69-5DD7-0748-EA6A-E1AC8B25010B}"/>
              </a:ext>
            </a:extLst>
          </p:cNvPr>
          <p:cNvSpPr/>
          <p:nvPr/>
        </p:nvSpPr>
        <p:spPr>
          <a:xfrm>
            <a:off x="10601991" y="306736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56310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247" y="117399"/>
            <a:ext cx="5370575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>
                <a:ea typeface="Calibri" panose="020F0502020204030204" pitchFamily="34" charset="0"/>
                <a:cs typeface="Calibri" panose="020F0502020204030204" pitchFamily="34" charset="0"/>
              </a:rPr>
              <a:t>1273-1291 : … </a:t>
            </a:r>
            <a:r>
              <a:rPr lang="fr-FR" sz="1600" b="1" dirty="0"/>
              <a:t>Rodolphe de Habsbourg, roi des Romains, n’obtient pas la couronne impériale des papes de Rome</a:t>
            </a:r>
          </a:p>
          <a:p>
            <a:endParaRPr lang="fr-FR" sz="1600" dirty="0"/>
          </a:p>
          <a:p>
            <a:r>
              <a:rPr lang="fr-FR" sz="1600" dirty="0"/>
              <a:t>*1277-80 : Le Pape </a:t>
            </a:r>
            <a:r>
              <a:rPr lang="fr-FR" sz="1600" u="sng" dirty="0"/>
              <a:t>Nicolas III</a:t>
            </a:r>
            <a:r>
              <a:rPr lang="fr-FR" sz="1600" dirty="0"/>
              <a:t> refuse de couronner </a:t>
            </a:r>
            <a:r>
              <a:rPr lang="fr-FR" sz="1600" u="sng" dirty="0"/>
              <a:t>Rodolphe</a:t>
            </a:r>
          </a:p>
          <a:p>
            <a:endParaRPr lang="fr-FR" sz="1600" dirty="0"/>
          </a:p>
          <a:p>
            <a:r>
              <a:rPr lang="fr-FR" sz="1600" dirty="0"/>
              <a:t>*Projet de Nicolas III…</a:t>
            </a:r>
          </a:p>
          <a:p>
            <a:r>
              <a:rPr lang="fr-FR" sz="1600" dirty="0"/>
              <a:t>- Démembrer la triade impériale : Germanie, Bourgogne, Italie</a:t>
            </a:r>
          </a:p>
          <a:p>
            <a:r>
              <a:rPr lang="fr-FR" sz="1600" dirty="0"/>
              <a:t>- Et faire de la Germanie un royaume héréditaire</a:t>
            </a:r>
          </a:p>
          <a:p>
            <a:r>
              <a:rPr lang="fr-FR" sz="1600" dirty="0"/>
              <a:t>Pour les Habsbourg ; Mais échec de ce projet…</a:t>
            </a:r>
          </a:p>
          <a:p>
            <a:endParaRPr lang="fr-FR" sz="1600" dirty="0"/>
          </a:p>
          <a:p>
            <a:r>
              <a:rPr lang="fr-FR" sz="1600" dirty="0"/>
              <a:t>*1291 : Mort de Rodolphe 1</a:t>
            </a:r>
            <a:r>
              <a:rPr lang="fr-FR" sz="1600" baseline="30000" dirty="0"/>
              <a:t>er</a:t>
            </a:r>
            <a:r>
              <a:rPr lang="fr-FR" sz="1600" dirty="0"/>
              <a:t> de Habsbourg, roi des Romains</a:t>
            </a:r>
          </a:p>
          <a:p>
            <a:r>
              <a:rPr lang="fr-FR" sz="1600" dirty="0"/>
              <a:t>Qui ne sera jamais empereur</a:t>
            </a:r>
          </a:p>
          <a:p>
            <a:endParaRPr lang="fr-FR" sz="1600" dirty="0"/>
          </a:p>
          <a:p>
            <a:r>
              <a:rPr lang="fr-FR" sz="1600" dirty="0"/>
              <a:t>*Et les princes-électeurs</a:t>
            </a:r>
          </a:p>
          <a:p>
            <a:r>
              <a:rPr lang="fr-FR" sz="1600" dirty="0"/>
              <a:t>Plus que jamais maîtres du jeu…</a:t>
            </a:r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B1DC2E92-6E95-3A1F-A8F7-0508655E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95F87DD-E20D-D760-4830-74DAB529EE61}"/>
              </a:ext>
            </a:extLst>
          </p:cNvPr>
          <p:cNvSpPr/>
          <p:nvPr/>
        </p:nvSpPr>
        <p:spPr>
          <a:xfrm>
            <a:off x="9324807" y="373549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572D092-2D22-A1F6-5783-5E2C3E59375F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DABF105-C8DF-C423-12C0-6EB2E7ADBF28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8A487B8-9BFB-D10D-D473-45D6AEC04B86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550FDEB-381A-AF81-1EA6-A1013B9C9FA1}"/>
              </a:ext>
            </a:extLst>
          </p:cNvPr>
          <p:cNvCxnSpPr>
            <a:cxnSpLocks/>
          </p:cNvCxnSpPr>
          <p:nvPr/>
        </p:nvCxnSpPr>
        <p:spPr>
          <a:xfrm flipH="1">
            <a:off x="11161726" y="1767188"/>
            <a:ext cx="48231" cy="649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05021F1-8BDD-D8D5-4F42-46B6CF374AF4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988029" cy="140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400D32CB-0AA9-173D-2716-BE06B9806CBC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C834FEF-A83D-6D8A-841D-DA5F55A36113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2FF640E-AA59-A614-CA10-D447D49088CB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6E61798-0025-2A7C-F275-6FBAD372A831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FA1A02B-777D-E717-BAD8-E477EF6E6EA1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68DEE5E-FE76-EC6E-DBE5-5E1CF355EA9D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669C89F-8FB8-323A-0703-3760742CC611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267D632D-B90A-8CAE-438E-8A1A47C1422B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647A18F-A294-163A-9D8D-9655B66F0350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86F2C5A-C0BC-B421-DBF4-89C87672F78F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B2E1ABA-A2E1-7E69-0A96-744113FCA0F2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383C3A4-64D7-BF39-0089-43E39D3161CD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CB9120-C3C5-43E2-6E9C-FA706B2C3D52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1303A7A-FCC8-178F-B5C7-C6F7950A5AAE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B22D92F-2AC5-27A0-E755-A0F20F79E42B}"/>
              </a:ext>
            </a:extLst>
          </p:cNvPr>
          <p:cNvCxnSpPr>
            <a:cxnSpLocks/>
            <a:endCxn id="32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D14A03A3-8A23-6F3D-D6EC-3F84D9C408A4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26E3663-AD18-AD7B-3303-8628F95103BB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70E656E-E47D-3867-6582-E8D515AEF1C0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BC23CC1D-C3F7-7014-AC56-3934C1D47986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7DEB0D8-A7F1-E0A0-69E4-7C3119415414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11862A4-1547-A70D-03BA-D7E27176CBCB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02FDAB6-78C1-6CBA-7044-43F2F644BF33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574902F-9C04-FC02-B451-64A35816A0AD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DF1842B-09DB-3E9B-2AB1-030F085B3612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B6590EC-A1A8-CAB7-33EC-0E7088AC09C6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AA724DF-D5D5-6BFA-1E3C-9B50A895C4F3}"/>
              </a:ext>
            </a:extLst>
          </p:cNvPr>
          <p:cNvSpPr/>
          <p:nvPr/>
        </p:nvSpPr>
        <p:spPr>
          <a:xfrm>
            <a:off x="9771370" y="33806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38F2E30-1A93-69A7-784B-B879230C15B9}"/>
              </a:ext>
            </a:extLst>
          </p:cNvPr>
          <p:cNvSpPr/>
          <p:nvPr/>
        </p:nvSpPr>
        <p:spPr>
          <a:xfrm>
            <a:off x="10104183" y="402030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AE84BCC-3510-9D36-0F93-4F34F1626B5D}"/>
              </a:ext>
            </a:extLst>
          </p:cNvPr>
          <p:cNvSpPr/>
          <p:nvPr/>
        </p:nvSpPr>
        <p:spPr>
          <a:xfrm>
            <a:off x="9624130" y="4565802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ED17333-4178-E7D8-F615-D2243FCE549A}"/>
              </a:ext>
            </a:extLst>
          </p:cNvPr>
          <p:cNvSpPr/>
          <p:nvPr/>
        </p:nvSpPr>
        <p:spPr>
          <a:xfrm>
            <a:off x="10610613" y="270309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3A0401D3-FD90-7B76-10BD-029A8BC0CFC7}"/>
              </a:ext>
            </a:extLst>
          </p:cNvPr>
          <p:cNvCxnSpPr>
            <a:cxnSpLocks/>
          </p:cNvCxnSpPr>
          <p:nvPr/>
        </p:nvCxnSpPr>
        <p:spPr>
          <a:xfrm flipH="1">
            <a:off x="10824006" y="2397142"/>
            <a:ext cx="337720" cy="834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53956280-756C-0951-1D7E-E2D3A18AC035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549F169-ACA0-C1C7-9B7A-D6046E2737BE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C1DCC49-E8F3-5D45-97BF-ACD46093089D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7E184FC-7CEA-0C10-EBEF-4D9F3E069B6B}"/>
              </a:ext>
            </a:extLst>
          </p:cNvPr>
          <p:cNvSpPr/>
          <p:nvPr/>
        </p:nvSpPr>
        <p:spPr>
          <a:xfrm>
            <a:off x="8570804" y="332646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1DEB38D-ED10-E932-363E-DDF2E82767ED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CF636F0-8AC9-19E5-CA1D-A114118E4EB1}"/>
              </a:ext>
            </a:extLst>
          </p:cNvPr>
          <p:cNvSpPr/>
          <p:nvPr/>
        </p:nvSpPr>
        <p:spPr>
          <a:xfrm>
            <a:off x="8062883" y="4425666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2025719-CD60-9E4D-5B8D-0D0563553F45}"/>
              </a:ext>
            </a:extLst>
          </p:cNvPr>
          <p:cNvSpPr/>
          <p:nvPr/>
        </p:nvSpPr>
        <p:spPr>
          <a:xfrm>
            <a:off x="8586360" y="4494093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014329-971B-3D06-F01B-161BC45EDD19}"/>
              </a:ext>
            </a:extLst>
          </p:cNvPr>
          <p:cNvSpPr/>
          <p:nvPr/>
        </p:nvSpPr>
        <p:spPr>
          <a:xfrm>
            <a:off x="5581950" y="10285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1273-1291</a:t>
            </a:r>
          </a:p>
        </p:txBody>
      </p:sp>
      <p:sp>
        <p:nvSpPr>
          <p:cNvPr id="1027" name="Ellipse 1026">
            <a:extLst>
              <a:ext uri="{FF2B5EF4-FFF2-40B4-BE49-F238E27FC236}">
                <a16:creationId xmlns:a16="http://schemas.microsoft.com/office/drawing/2014/main" id="{74ABF1E6-33DC-87B5-97C9-C1EEA2334C6F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28" name="Ellipse 1027">
            <a:extLst>
              <a:ext uri="{FF2B5EF4-FFF2-40B4-BE49-F238E27FC236}">
                <a16:creationId xmlns:a16="http://schemas.microsoft.com/office/drawing/2014/main" id="{992547A5-6974-E520-B4C1-FD7D0281C020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29" name="Connecteur droit 1028">
            <a:extLst>
              <a:ext uri="{FF2B5EF4-FFF2-40B4-BE49-F238E27FC236}">
                <a16:creationId xmlns:a16="http://schemas.microsoft.com/office/drawing/2014/main" id="{ABCCD9D1-B265-8491-B159-8CC51D3A59B0}"/>
              </a:ext>
            </a:extLst>
          </p:cNvPr>
          <p:cNvCxnSpPr>
            <a:cxnSpLocks/>
          </p:cNvCxnSpPr>
          <p:nvPr/>
        </p:nvCxnSpPr>
        <p:spPr>
          <a:xfrm>
            <a:off x="8155476" y="5041355"/>
            <a:ext cx="1376108" cy="39338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0" name="Ellipse 1029">
            <a:extLst>
              <a:ext uri="{FF2B5EF4-FFF2-40B4-BE49-F238E27FC236}">
                <a16:creationId xmlns:a16="http://schemas.microsoft.com/office/drawing/2014/main" id="{84278BC6-11E5-44C8-8054-B099D24B957A}"/>
              </a:ext>
            </a:extLst>
          </p:cNvPr>
          <p:cNvSpPr/>
          <p:nvPr/>
        </p:nvSpPr>
        <p:spPr>
          <a:xfrm>
            <a:off x="9380138" y="5311738"/>
            <a:ext cx="341243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F3C6E2B-34FC-C373-7450-D026A2A25EFC}"/>
              </a:ext>
            </a:extLst>
          </p:cNvPr>
          <p:cNvSpPr/>
          <p:nvPr/>
        </p:nvSpPr>
        <p:spPr>
          <a:xfrm>
            <a:off x="8464163" y="5427796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1032" name="Ellipse 1031">
            <a:extLst>
              <a:ext uri="{FF2B5EF4-FFF2-40B4-BE49-F238E27FC236}">
                <a16:creationId xmlns:a16="http://schemas.microsoft.com/office/drawing/2014/main" id="{B9EB71A0-23CA-63C0-C737-696DDB876E4E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456702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B7988963-CAC4-7E58-D8EF-50915B86A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72C4E0-9126-E83F-0EE7-ACBE19C10030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1292-1298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EDF2539-27F5-DE68-9EA0-7381007EED5B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E42D9C5-3EA9-F0E0-33ED-1587E71DAFF4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39A879F-ADB9-A71A-E4F1-45D808BA0F68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EE94AC7-D44B-54F5-A8F9-BE5C4E761302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0A0A3F2-18AD-3A95-3B1F-49494809C593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83036BB-1E73-5311-17AF-8CFECE474B7F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204BD0-FFD1-4191-C7D5-46B30B969107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03375C3-5618-436C-D020-8C9AD702B785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91C51E7-F56B-E95A-FB42-95DA04248F13}"/>
              </a:ext>
            </a:extLst>
          </p:cNvPr>
          <p:cNvSpPr/>
          <p:nvPr/>
        </p:nvSpPr>
        <p:spPr>
          <a:xfrm>
            <a:off x="6971011" y="2945293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6864016-2407-C784-D96C-028D2AA71DD4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095" y="86402"/>
            <a:ext cx="4662474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1292-1298 : Adolphe de Nassau, le roi indigne</a:t>
            </a:r>
          </a:p>
          <a:p>
            <a:endParaRPr lang="fr-FR" sz="1600" dirty="0"/>
          </a:p>
          <a:p>
            <a:r>
              <a:rPr lang="fr-FR" sz="1600" dirty="0"/>
              <a:t>*Avant de mourir en 1291</a:t>
            </a:r>
          </a:p>
          <a:p>
            <a:r>
              <a:rPr lang="fr-FR" sz="1600" dirty="0"/>
              <a:t>Rodolphe n’a pas recommandé aux électeurs</a:t>
            </a:r>
          </a:p>
          <a:p>
            <a:r>
              <a:rPr lang="fr-FR" sz="1600" dirty="0"/>
              <a:t>De choisir un de ses fils ; Et…</a:t>
            </a:r>
          </a:p>
          <a:p>
            <a:endParaRPr lang="fr-FR" sz="1600" dirty="0"/>
          </a:p>
          <a:p>
            <a:r>
              <a:rPr lang="fr-FR" sz="1600" dirty="0"/>
              <a:t>*1292 : Les électeurs, libres de leur choix</a:t>
            </a:r>
          </a:p>
          <a:p>
            <a:r>
              <a:rPr lang="fr-FR" sz="1600" dirty="0"/>
              <a:t>Choisissent le comte Adolphe de Nassau</a:t>
            </a:r>
          </a:p>
          <a:p>
            <a:endParaRPr lang="fr-FR" sz="1600" dirty="0"/>
          </a:p>
          <a:p>
            <a:r>
              <a:rPr lang="fr-FR" sz="1600" dirty="0"/>
              <a:t>*Pour les électeurs, comme avec Rodolphe…</a:t>
            </a:r>
          </a:p>
          <a:p>
            <a:r>
              <a:rPr lang="fr-FR" sz="1600" dirty="0"/>
              <a:t>Choisir un petit comte pour pouvoir le dominer</a:t>
            </a:r>
          </a:p>
          <a:p>
            <a:r>
              <a:rPr lang="fr-FR" sz="1600" dirty="0"/>
              <a:t>Mais comme Rodolphe, le petit comte Adolphe</a:t>
            </a:r>
          </a:p>
          <a:p>
            <a:r>
              <a:rPr lang="fr-FR" sz="1600" dirty="0"/>
              <a:t>Refuse d’être leur pantin</a:t>
            </a:r>
          </a:p>
          <a:p>
            <a:endParaRPr lang="fr-FR" sz="1600" dirty="0"/>
          </a:p>
          <a:p>
            <a:r>
              <a:rPr lang="fr-FR" sz="1600" dirty="0"/>
              <a:t>*1292 : Ayant peu de ressources</a:t>
            </a:r>
          </a:p>
          <a:p>
            <a:r>
              <a:rPr lang="fr-FR" sz="1600" dirty="0"/>
              <a:t>Adolphe cherche des finances</a:t>
            </a:r>
          </a:p>
          <a:p>
            <a:r>
              <a:rPr lang="fr-FR" sz="1600" dirty="0"/>
              <a:t>*1294 : Il </a:t>
            </a:r>
            <a:r>
              <a:rPr lang="fr-FR" sz="1600" i="1" dirty="0"/>
              <a:t>vend</a:t>
            </a:r>
            <a:r>
              <a:rPr lang="fr-FR" sz="1600" dirty="0"/>
              <a:t> ses services à Edouard 1</a:t>
            </a:r>
            <a:r>
              <a:rPr lang="fr-FR" sz="1600" baseline="30000" dirty="0"/>
              <a:t>er</a:t>
            </a:r>
            <a:r>
              <a:rPr lang="fr-FR" sz="1600" dirty="0"/>
              <a:t> d’Angleterre</a:t>
            </a:r>
          </a:p>
          <a:p>
            <a:r>
              <a:rPr lang="fr-FR" sz="1600" dirty="0"/>
              <a:t>Pour l’aider dans sa guerre contre </a:t>
            </a:r>
            <a:r>
              <a:rPr lang="fr-FR" sz="1500" dirty="0"/>
              <a:t>Philippe IV de France</a:t>
            </a:r>
          </a:p>
          <a:p>
            <a:r>
              <a:rPr lang="fr-FR" sz="1600" dirty="0"/>
              <a:t>Puis il reçoit de l’argent de Philippe ! Conséquence…</a:t>
            </a:r>
          </a:p>
          <a:p>
            <a:endParaRPr lang="fr-FR" sz="1600" dirty="0"/>
          </a:p>
          <a:p>
            <a:r>
              <a:rPr lang="fr-FR" sz="1600" dirty="0"/>
              <a:t>*1298 : Pour les électeurs</a:t>
            </a:r>
          </a:p>
          <a:p>
            <a:r>
              <a:rPr lang="fr-FR" sz="1600" dirty="0"/>
              <a:t>Adolphe, successeur des empereurs</a:t>
            </a:r>
          </a:p>
          <a:p>
            <a:r>
              <a:rPr lang="fr-FR" sz="1600" dirty="0"/>
              <a:t>N’est qu’un simple mercenaire indigne ; Au service</a:t>
            </a:r>
          </a:p>
          <a:p>
            <a:r>
              <a:rPr lang="fr-FR" sz="1600" dirty="0"/>
              <a:t>Des rois étrangers censés être encore inférieurs à lui</a:t>
            </a:r>
          </a:p>
          <a:p>
            <a:endParaRPr lang="fr-FR" sz="1600" dirty="0"/>
          </a:p>
          <a:p>
            <a:r>
              <a:rPr lang="fr-FR" sz="1600" dirty="0"/>
              <a:t>*1298 : Le roi Adolphe est destitué ; Avant d’être tué</a:t>
            </a:r>
          </a:p>
          <a:p>
            <a:r>
              <a:rPr lang="fr-FR" sz="1600" dirty="0"/>
              <a:t>Et retour des Habsbourg…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027FFD0-030D-96D1-1F32-F7BAA41DD410}"/>
              </a:ext>
            </a:extLst>
          </p:cNvPr>
          <p:cNvSpPr/>
          <p:nvPr/>
        </p:nvSpPr>
        <p:spPr>
          <a:xfrm>
            <a:off x="3557251" y="181356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10CA692-62A5-5E86-F9EE-C854CA7860E0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D7FD86E-6A84-D637-DB9B-1ECFCF538962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0FBB2D4-D2EF-D802-9003-5C700E79131C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EC815EA-5122-A218-A6E3-0565AAC95478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A148D9F-AC9B-583A-1637-1B5B645DCF38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CB85F3B-9A35-227C-0B2F-16FAAF17B386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0D95B76-C7F4-9B14-93EF-7E2B5CD161FC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9FEC945-933C-2649-B1F2-9C49C328EF9B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01DEDD2-79AC-20CE-D214-C3CDD4700350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E0CD30-6017-1FE5-E0FD-03D4CFAACB51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1437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185737" y="116632"/>
            <a:ext cx="11787187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b="1" dirty="0">
                <a:latin typeface="+mn-lt"/>
              </a:rPr>
              <a:t>B) 1273-1346 : Lutte pour le pouvoir impérial entre les Habsbourg, les Wittelsbach et les Luxembourg</a:t>
            </a:r>
          </a:p>
          <a:p>
            <a:pPr algn="l"/>
            <a:r>
              <a:rPr lang="fr-FR" sz="1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1273-1291 : Rodolphe de Habsbourg vainc </a:t>
            </a:r>
            <a:r>
              <a:rPr lang="fr-FR" sz="1600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Ottokar</a:t>
            </a:r>
            <a:r>
              <a:rPr lang="fr-FR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II de Bohême et récupère les duchés d’Autriche et de Styrie ; </a:t>
            </a:r>
            <a:r>
              <a:rPr lang="fr-FR" sz="1600" dirty="0">
                <a:latin typeface="+mn-lt"/>
              </a:rPr>
              <a:t>Rodolphe de Habsbourg, roi des Romains, n’obtient pas la couronne impériale des papes de Rome</a:t>
            </a:r>
          </a:p>
          <a:p>
            <a:pPr algn="l"/>
            <a:r>
              <a:rPr lang="fr-FR" sz="1600" b="1" dirty="0">
                <a:latin typeface="+mn-lt"/>
              </a:rPr>
              <a:t>2)</a:t>
            </a:r>
            <a:r>
              <a:rPr lang="fr-FR" sz="1600" dirty="0">
                <a:latin typeface="+mn-lt"/>
              </a:rPr>
              <a:t> 1292-1298 : Adolphe de Nassau, le roi indigne</a:t>
            </a:r>
          </a:p>
          <a:p>
            <a:pPr algn="l"/>
            <a:r>
              <a:rPr lang="fr-FR" sz="1600" b="1" dirty="0">
                <a:latin typeface="+mn-lt"/>
              </a:rPr>
              <a:t>3)</a:t>
            </a:r>
            <a:r>
              <a:rPr lang="fr-FR" sz="1600" dirty="0">
                <a:latin typeface="+mn-lt"/>
              </a:rPr>
              <a:t> 1298-1308 : Le roi Habsbourg Albert 1</a:t>
            </a:r>
            <a:r>
              <a:rPr lang="fr-FR" sz="1600" baseline="30000" dirty="0">
                <a:latin typeface="+mn-lt"/>
              </a:rPr>
              <a:t>er</a:t>
            </a:r>
            <a:r>
              <a:rPr lang="fr-FR" sz="1600" dirty="0">
                <a:latin typeface="+mn-lt"/>
              </a:rPr>
              <a:t> d’Autriche-Styrie</a:t>
            </a:r>
          </a:p>
          <a:p>
            <a:pPr algn="l"/>
            <a:r>
              <a:rPr lang="fr-FR" sz="1600" b="1" dirty="0">
                <a:latin typeface="+mn-lt"/>
              </a:rPr>
              <a:t>4)</a:t>
            </a:r>
            <a:r>
              <a:rPr lang="fr-FR" sz="1600" dirty="0">
                <a:latin typeface="+mn-lt"/>
              </a:rPr>
              <a:t> 1308-1313 : Henri VII de Luxembourg et le mirage italien, 1</a:t>
            </a:r>
            <a:r>
              <a:rPr lang="fr-FR" sz="1600" baseline="30000" dirty="0">
                <a:latin typeface="+mn-lt"/>
              </a:rPr>
              <a:t>er</a:t>
            </a:r>
            <a:r>
              <a:rPr lang="fr-FR" sz="1600" dirty="0">
                <a:latin typeface="+mn-lt"/>
              </a:rPr>
              <a:t> empereur depuis Frédéric II</a:t>
            </a:r>
          </a:p>
          <a:p>
            <a:pPr algn="l"/>
            <a:r>
              <a:rPr lang="fr-FR" sz="1600" b="1" dirty="0">
                <a:latin typeface="+mn-lt"/>
              </a:rPr>
              <a:t>5)</a:t>
            </a:r>
            <a:r>
              <a:rPr lang="fr-FR" sz="1600" dirty="0">
                <a:latin typeface="+mn-lt"/>
              </a:rPr>
              <a:t> 1314-1322 : La difficile élection du Wittelsbach Louis IV de Bavière contre Frédéric III de Habsbourg</a:t>
            </a:r>
          </a:p>
          <a:p>
            <a:pPr algn="l"/>
            <a:r>
              <a:rPr lang="fr-FR" sz="1600" dirty="0">
                <a:latin typeface="+mn-lt"/>
              </a:rPr>
              <a:t>1323-1338 : Luttes entre l’empereur Louis IV et la Papauté ; Princes-électeurs et empereur unis contre le pape : la Papauté, établie à Avignon, perd définitivement son pouvoir sur l’Empire</a:t>
            </a:r>
          </a:p>
          <a:p>
            <a:pPr algn="l"/>
            <a:r>
              <a:rPr lang="fr-FR" sz="1600" b="1" dirty="0">
                <a:latin typeface="+mn-lt"/>
              </a:rPr>
              <a:t>6)</a:t>
            </a:r>
            <a:r>
              <a:rPr lang="fr-FR" sz="1600" dirty="0">
                <a:latin typeface="+mn-lt"/>
              </a:rPr>
              <a:t> 1338-1346 : Louis IV s’aliène les princes ; Retour des Luxembourg</a:t>
            </a:r>
          </a:p>
          <a:p>
            <a:pPr algn="l"/>
            <a:r>
              <a:rPr lang="fr-FR" sz="1600" b="1" dirty="0">
                <a:latin typeface="+mn-lt"/>
              </a:rPr>
              <a:t>7)</a:t>
            </a:r>
            <a:r>
              <a:rPr lang="fr-FR" sz="1600" dirty="0">
                <a:latin typeface="+mn-lt"/>
              </a:rPr>
              <a:t> 1346 : Le Luxembourg Charles IV, roi de Bohême, est élu roi des Romains</a:t>
            </a:r>
          </a:p>
          <a:p>
            <a:pPr algn="l"/>
            <a:endParaRPr lang="fr-FR" sz="1600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</a:rPr>
              <a:t>C) 1273-1406 : Extensions territoriales des Habsbourg d’Autriche, des Wittelsbach de Bavière et des Luxembourg de Bohême</a:t>
            </a:r>
          </a:p>
          <a:p>
            <a:pPr algn="l"/>
            <a:r>
              <a:rPr lang="fr-FR" sz="1600" b="1" dirty="0">
                <a:latin typeface="+mn-lt"/>
              </a:rPr>
              <a:t>1) </a:t>
            </a:r>
            <a:r>
              <a:rPr lang="fr-FR" sz="1600" dirty="0">
                <a:latin typeface="+mn-lt"/>
              </a:rPr>
              <a:t>1273-1286 : Les Habsbourg, comtes d’Argovie, deviennent ducs d’Autriche-Styrie</a:t>
            </a:r>
          </a:p>
          <a:p>
            <a:pPr algn="l"/>
            <a:r>
              <a:rPr lang="fr-FR" sz="1600" b="1" dirty="0">
                <a:latin typeface="+mn-lt"/>
              </a:rPr>
              <a:t>2)</a:t>
            </a:r>
            <a:r>
              <a:rPr lang="fr-FR" sz="1600" dirty="0">
                <a:latin typeface="+mn-lt"/>
              </a:rPr>
              <a:t> 1306-1310 : Après la mort du dernier Prémyslides Venceslas III, Le Luxembourg Jean 1</a:t>
            </a:r>
            <a:r>
              <a:rPr lang="fr-FR" sz="1600" baseline="30000" dirty="0">
                <a:latin typeface="+mn-lt"/>
              </a:rPr>
              <a:t>er</a:t>
            </a:r>
            <a:r>
              <a:rPr lang="fr-FR" sz="1600" dirty="0">
                <a:latin typeface="+mn-lt"/>
              </a:rPr>
              <a:t>, fils de l’empereur Henri VII, devient roi de Bohême</a:t>
            </a:r>
          </a:p>
          <a:p>
            <a:pPr algn="l"/>
            <a:r>
              <a:rPr lang="fr-FR" sz="1600" b="1" dirty="0">
                <a:latin typeface="+mn-lt"/>
              </a:rPr>
              <a:t>3)</a:t>
            </a:r>
            <a:r>
              <a:rPr lang="fr-FR" sz="1600" dirty="0">
                <a:latin typeface="+mn-lt"/>
              </a:rPr>
              <a:t> 1315-1368 : Extension des possessions des Habsbourg : Perte des III Cantons helvétiques ; Acquisitions : Sundgau alsacien, Carinthie, Carniole et Trieste (1382), Tyrol, </a:t>
            </a:r>
            <a:r>
              <a:rPr lang="fr-FR" sz="1600" dirty="0" err="1">
                <a:latin typeface="+mn-lt"/>
              </a:rPr>
              <a:t>Brisgau</a:t>
            </a:r>
            <a:r>
              <a:rPr lang="fr-FR" sz="1600" dirty="0">
                <a:latin typeface="+mn-lt"/>
              </a:rPr>
              <a:t> en Souabe ; Le duché d’Autriche est élevé au rang d’archiduché en 1358</a:t>
            </a:r>
          </a:p>
          <a:p>
            <a:pPr algn="l"/>
            <a:r>
              <a:rPr lang="fr-FR" sz="1600" b="1" dirty="0">
                <a:latin typeface="+mn-lt"/>
              </a:rPr>
              <a:t>4)</a:t>
            </a:r>
            <a:r>
              <a:rPr lang="fr-FR" sz="1600" dirty="0">
                <a:latin typeface="+mn-lt"/>
              </a:rPr>
              <a:t> 1323-1345 : Acquisitions des Wittelsbach de Bavière : Brandebourg-Lusace, Hainaut, Hollande -Zélande</a:t>
            </a:r>
          </a:p>
          <a:p>
            <a:pPr algn="l"/>
            <a:r>
              <a:rPr lang="fr-FR" sz="1600" b="1" dirty="0">
                <a:latin typeface="+mn-lt"/>
              </a:rPr>
              <a:t>5) </a:t>
            </a:r>
            <a:r>
              <a:rPr lang="fr-FR" sz="1600" dirty="0">
                <a:latin typeface="+mn-lt"/>
              </a:rPr>
              <a:t>1327-1373 : Apogée de la Bohême-Moravie des Luxembourg : Silésie polonaise ; Achat du Brandebourg-Lusace aux Wittelsbach</a:t>
            </a:r>
          </a:p>
          <a:p>
            <a:pPr algn="l"/>
            <a:r>
              <a:rPr lang="fr-FR" sz="1600" b="1" dirty="0">
                <a:latin typeface="+mn-lt"/>
              </a:rPr>
              <a:t>6)</a:t>
            </a:r>
            <a:r>
              <a:rPr lang="fr-FR" sz="1600" dirty="0">
                <a:latin typeface="+mn-lt"/>
              </a:rPr>
              <a:t> 1358-1406 : Partage en indivision des possessions des Habsbourg : Branche albertine : Archiduché d’Autriche ; Branche léopoldienne : Styrie, Carinthie, Carniole, Tyrol, Sundgau et </a:t>
            </a:r>
            <a:r>
              <a:rPr lang="fr-FR" sz="1600" dirty="0" err="1">
                <a:latin typeface="+mn-lt"/>
              </a:rPr>
              <a:t>Brisgau</a:t>
            </a:r>
            <a:endParaRPr lang="fr-FR" sz="1600" dirty="0">
              <a:latin typeface="+mn-lt"/>
            </a:endParaRPr>
          </a:p>
          <a:p>
            <a:endParaRPr lang="fr-FR" sz="1800" b="1" dirty="0">
              <a:latin typeface="+mn-lt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2769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521" y="86403"/>
            <a:ext cx="4490279" cy="65864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1298-1308 : Le roi Habsbourg Albert 1</a:t>
            </a:r>
            <a:r>
              <a:rPr lang="fr-FR" sz="1700" b="1" baseline="30000" dirty="0"/>
              <a:t>er</a:t>
            </a:r>
            <a:r>
              <a:rPr lang="fr-FR" sz="1700" b="1" dirty="0"/>
              <a:t> d’Autriche-Styrie</a:t>
            </a:r>
          </a:p>
          <a:p>
            <a:endParaRPr lang="fr-FR" sz="1700" dirty="0"/>
          </a:p>
          <a:p>
            <a:r>
              <a:rPr lang="fr-FR" sz="1700" dirty="0"/>
              <a:t>*1298 : Election d’</a:t>
            </a:r>
            <a:r>
              <a:rPr lang="fr-FR" sz="1700" u="sng" dirty="0"/>
              <a:t>Albert 1</a:t>
            </a:r>
            <a:r>
              <a:rPr lang="fr-FR" sz="1700" u="sng" baseline="30000" dirty="0"/>
              <a:t>er</a:t>
            </a:r>
            <a:r>
              <a:rPr lang="fr-FR" sz="1700" u="sng" dirty="0"/>
              <a:t> de Habsbourg</a:t>
            </a:r>
            <a:endParaRPr lang="fr-FR" sz="1700" dirty="0"/>
          </a:p>
          <a:p>
            <a:r>
              <a:rPr lang="fr-FR" sz="1700" dirty="0"/>
              <a:t>Fils de Rodolphe</a:t>
            </a:r>
          </a:p>
          <a:p>
            <a:endParaRPr lang="fr-FR" sz="1700" dirty="0"/>
          </a:p>
          <a:p>
            <a:r>
              <a:rPr lang="fr-FR" sz="1700" dirty="0"/>
              <a:t>*Comme avec Rodolphe et Adolphe</a:t>
            </a:r>
          </a:p>
          <a:p>
            <a:r>
              <a:rPr lang="fr-FR" sz="1700" dirty="0"/>
              <a:t>Choisir un pantin ; Mais entretemps…</a:t>
            </a:r>
          </a:p>
          <a:p>
            <a:r>
              <a:rPr lang="fr-FR" sz="1700" dirty="0"/>
              <a:t>Les Habsbourg ne sont plus les </a:t>
            </a:r>
            <a:r>
              <a:rPr lang="fr-FR" sz="1700" i="1" dirty="0"/>
              <a:t>petits Suisses </a:t>
            </a:r>
            <a:r>
              <a:rPr lang="fr-FR" sz="1700" dirty="0"/>
              <a:t>de 1273, mais les puissants ducs d’Autriche-Styrie</a:t>
            </a:r>
          </a:p>
          <a:p>
            <a:endParaRPr lang="fr-FR" sz="1700" dirty="0"/>
          </a:p>
          <a:p>
            <a:r>
              <a:rPr lang="fr-FR" sz="1600" dirty="0"/>
              <a:t>*Albert cherche à agrandir ses possessions déjà importantes, en récupérant des fiefs en déshérence Comme le comté de Hollande ; Mais…</a:t>
            </a:r>
          </a:p>
          <a:p>
            <a:endParaRPr lang="fr-FR" sz="1700" dirty="0"/>
          </a:p>
          <a:p>
            <a:r>
              <a:rPr lang="fr-FR" sz="1700" dirty="0"/>
              <a:t>*1300 : Avec la Hollande, les Habsbourg déjà maîtres du Danube, deviendraient</a:t>
            </a:r>
          </a:p>
          <a:p>
            <a:r>
              <a:rPr lang="fr-FR" sz="1700" dirty="0"/>
              <a:t>Les maîtres de l’embouchure du Rhin</a:t>
            </a:r>
          </a:p>
          <a:p>
            <a:r>
              <a:rPr lang="fr-FR" sz="1700" dirty="0"/>
              <a:t>- Mécontentement du pape Boniface VIII</a:t>
            </a:r>
          </a:p>
          <a:p>
            <a:r>
              <a:rPr lang="fr-FR" sz="1700" dirty="0"/>
              <a:t>- Et inquiétude et révolte des grands princes</a:t>
            </a:r>
          </a:p>
          <a:p>
            <a:r>
              <a:rPr lang="fr-FR" sz="1700" dirty="0"/>
              <a:t>Albert de Habsbourg les met au pas et renonce</a:t>
            </a:r>
          </a:p>
          <a:p>
            <a:endParaRPr lang="fr-FR" sz="1700" dirty="0"/>
          </a:p>
          <a:p>
            <a:r>
              <a:rPr lang="fr-FR" sz="1700" dirty="0"/>
              <a:t>*1308 : Mort d’Albert de Habsbourg</a:t>
            </a:r>
          </a:p>
          <a:p>
            <a:r>
              <a:rPr lang="fr-FR" sz="1700" dirty="0"/>
              <a:t>Plus d’empereur Habsbourg avant 1438</a:t>
            </a:r>
          </a:p>
          <a:p>
            <a:r>
              <a:rPr lang="fr-FR" sz="1700" dirty="0"/>
              <a:t>Et les électeurs à nouveau maîtres du jeu…</a:t>
            </a:r>
          </a:p>
        </p:txBody>
      </p:sp>
      <p:pic>
        <p:nvPicPr>
          <p:cNvPr id="7" name="Image 6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111C66D4-D848-8FD6-A6F5-D9DEC2E53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0FE3E6-5EEF-1F36-6A05-340CE2D08878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1298-1308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1FBD059-D5B0-E289-8910-A52AA5070175}"/>
              </a:ext>
            </a:extLst>
          </p:cNvPr>
          <p:cNvSpPr/>
          <p:nvPr/>
        </p:nvSpPr>
        <p:spPr>
          <a:xfrm>
            <a:off x="5425440" y="182880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F2CD857-2958-C4F4-3DF6-49B6A59643A0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F8407DE-5529-CF0A-DAF4-58282A436F4B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3242AF9-5234-9ADE-9A38-8D2078A77841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24DB1E0-BF5C-613A-94FE-AE2C1DB01778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0A22397-2581-32E5-E38E-ECD413D81258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D48E9E3-88EE-8F52-5B7B-CE6CAC172554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43A9F6B-6148-ACA3-9C62-C6554DEA6C34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2A9A71B-559D-C8D4-BC62-B3814FFD4F5C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730B02C-B438-6044-C529-7081812E6277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AECBFBB-1103-9F0A-4851-9234D213D97D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116E5C6C-5959-344A-3167-8957047916D5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453B3A3E-0797-5FA3-ACB9-1DEB897B700D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7BD32E8-868E-6022-38AB-173251AC12F3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9DF2843-E515-8089-394F-DD4CE091FA79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C0B0D03-29E6-3200-E9F9-0E4000CED79A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B2785B4-F39E-DF3D-B8DA-A2AF4A7091E0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02637F7-4DAD-B155-6CA5-AA0989CF1281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13E0149-EEFF-24BC-3435-3A8E674FD561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65E6438-021F-9D02-0C4C-BD1BCDF9BB1C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53617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48" y="76242"/>
            <a:ext cx="4518832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1308-1313 : Henri VII de Luxembourg et le mirage italien, 1</a:t>
            </a:r>
            <a:r>
              <a:rPr lang="fr-FR" sz="1700" b="1" baseline="30000" dirty="0"/>
              <a:t>er</a:t>
            </a:r>
            <a:r>
              <a:rPr lang="fr-FR" sz="1700" b="1" dirty="0"/>
              <a:t> empereur depuis Frédéric II</a:t>
            </a:r>
          </a:p>
          <a:p>
            <a:endParaRPr lang="fr-FR" sz="1700" dirty="0"/>
          </a:p>
          <a:p>
            <a:r>
              <a:rPr lang="fr-FR" sz="1700" dirty="0"/>
              <a:t>*1308 : Une nouvelle élection</a:t>
            </a:r>
          </a:p>
          <a:p>
            <a:r>
              <a:rPr lang="fr-FR" sz="1700" dirty="0"/>
              <a:t>Et le roi de France Philippe IV…</a:t>
            </a:r>
          </a:p>
          <a:p>
            <a:r>
              <a:rPr lang="fr-FR" sz="1700" dirty="0"/>
              <a:t>- Suzerain de nombreux princes empires</a:t>
            </a:r>
          </a:p>
          <a:p>
            <a:r>
              <a:rPr lang="fr-FR" sz="1700" dirty="0"/>
              <a:t>- Ayant une forte influence sur la papauté Installée à Avignon depuis 1309</a:t>
            </a:r>
          </a:p>
          <a:p>
            <a:r>
              <a:rPr lang="fr-FR" sz="1700" dirty="0"/>
              <a:t>Propose son frère Charles de Valois</a:t>
            </a:r>
          </a:p>
          <a:p>
            <a:endParaRPr lang="fr-FR" sz="1700" dirty="0"/>
          </a:p>
          <a:p>
            <a:r>
              <a:rPr lang="fr-FR" sz="1700" dirty="0"/>
              <a:t>*1308 : Pour les électeurs…</a:t>
            </a:r>
          </a:p>
          <a:p>
            <a:r>
              <a:rPr lang="fr-FR" sz="1700" dirty="0"/>
              <a:t>- Philippe IV est trop puissant et trop brutal</a:t>
            </a:r>
          </a:p>
          <a:p>
            <a:r>
              <a:rPr lang="fr-FR" sz="1700" dirty="0"/>
              <a:t>NB : 1307 : Arrestation des Templiers</a:t>
            </a:r>
          </a:p>
          <a:p>
            <a:r>
              <a:rPr lang="fr-FR" sz="1700" dirty="0"/>
              <a:t>- Le modèle français de l’Etat reste incompatible Avec celui de l’Empire ; </a:t>
            </a:r>
            <a:r>
              <a:rPr lang="fr-FR" sz="1600" dirty="0"/>
              <a:t>NB : Les deux en gestation</a:t>
            </a:r>
          </a:p>
          <a:p>
            <a:r>
              <a:rPr lang="fr-FR" sz="1700" dirty="0"/>
              <a:t>- Et contre Charles de Valois ; Mais aussi…</a:t>
            </a:r>
          </a:p>
          <a:p>
            <a:r>
              <a:rPr lang="fr-FR" sz="1700" dirty="0"/>
              <a:t>Contre le Habsbourg Frédéric III, fils d’Albert 1</a:t>
            </a:r>
            <a:r>
              <a:rPr lang="fr-FR" sz="1700" baseline="30000" dirty="0"/>
              <a:t>er</a:t>
            </a:r>
            <a:r>
              <a:rPr lang="fr-FR" sz="1700" dirty="0"/>
              <a:t> </a:t>
            </a:r>
            <a:endParaRPr lang="fr-FR" sz="1700" u="sng" dirty="0"/>
          </a:p>
          <a:p>
            <a:r>
              <a:rPr lang="fr-FR" sz="1700" dirty="0"/>
              <a:t>Les princes électeurs choisissent un petit comte </a:t>
            </a:r>
          </a:p>
          <a:p>
            <a:r>
              <a:rPr lang="fr-FR" sz="1700" u="sng" dirty="0"/>
              <a:t>Henri VII de Luxembourg </a:t>
            </a:r>
          </a:p>
          <a:p>
            <a:endParaRPr lang="fr-FR" sz="1700" dirty="0"/>
          </a:p>
          <a:p>
            <a:r>
              <a:rPr lang="fr-FR" sz="1700" dirty="0"/>
              <a:t>NB : Par ailleurs…</a:t>
            </a:r>
          </a:p>
          <a:p>
            <a:r>
              <a:rPr lang="fr-FR" sz="1700" dirty="0"/>
              <a:t>1294 : Le comte Henri, vassal du roi de France (!)</a:t>
            </a:r>
            <a:endParaRPr lang="fr-FR" sz="1700" u="sng" dirty="0"/>
          </a:p>
        </p:txBody>
      </p:sp>
      <p:pic>
        <p:nvPicPr>
          <p:cNvPr id="4" name="Image 3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30697395-A4D9-4020-56FD-858AA5C04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1E34BE-57E6-F98A-19B1-60A2841F9366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1308-1313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2AA1B74-AC03-E6B2-490F-D68D8DA4CE80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41A88EF-3429-EBED-08AB-244B11CBB32B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C9D120D-6840-1002-33D2-A178EDA1D2FE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FA786DA-A723-2B20-A721-C0B3AD02AFE4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E93081F-5C02-69B8-8A39-138CEB6ACFB0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B8C64E3-42E6-A033-F45B-EFE4CDD880D5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7D04BFD-0738-8631-ECFE-442F593431DF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231D883-5E09-9F0D-B5DE-5641D41A7212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F2EF7F0-4036-77CA-0108-D4D4E12803C2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4DA6983-C668-986B-4CBE-6D9EA2E7C9FA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99FBB7C-C428-43FC-687D-B81A4435FC58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C2A702C-8D29-A4D7-7F30-BCC42167C46A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DB25635-E4E9-770C-7CCE-FF1E65CCB7AD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D025367-3174-FE78-600E-55FC1380F924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20DDDFC-040F-CD3B-8025-275BB19B4E01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9D487EE-4BD6-2FDA-B35D-8CF699F4FCF7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2BE3BAF-D430-C1D1-FEED-AA3A0EEE7A5D}"/>
              </a:ext>
            </a:extLst>
          </p:cNvPr>
          <p:cNvSpPr/>
          <p:nvPr/>
        </p:nvSpPr>
        <p:spPr>
          <a:xfrm>
            <a:off x="4758059" y="3609194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CF5245A-7399-F8A7-C237-515F77B59FB4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F11A3FC-A9C2-09F3-BFFB-82546BD222C2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B1D62D2-034B-6587-A69C-1A8F4F37FEB0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D00C596-1A86-A6C2-0F9F-9A9AFD56BF82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78EB625-B1FF-DC6A-2B67-AC5A784C6C21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777937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57" y="86402"/>
            <a:ext cx="4562723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1308-1313 : Henri VII de Luxembourg et le mirage italien, 1</a:t>
            </a:r>
            <a:r>
              <a:rPr lang="fr-FR" sz="1700" b="1" baseline="30000" dirty="0"/>
              <a:t>er</a:t>
            </a:r>
            <a:r>
              <a:rPr lang="fr-FR" sz="1700" b="1" dirty="0"/>
              <a:t> empereur depuis Frédéric II</a:t>
            </a:r>
          </a:p>
          <a:p>
            <a:endParaRPr lang="fr-FR" sz="1700" dirty="0"/>
          </a:p>
          <a:p>
            <a:r>
              <a:rPr lang="fr-FR" sz="1700" dirty="0"/>
              <a:t>*1308 : Pour le roi </a:t>
            </a:r>
            <a:r>
              <a:rPr lang="fr-FR" sz="1700" u="sng" dirty="0"/>
              <a:t>Henri VII de Luxembourg</a:t>
            </a:r>
          </a:p>
          <a:p>
            <a:r>
              <a:rPr lang="fr-FR" sz="1700" dirty="0"/>
              <a:t>Trois objectifs…</a:t>
            </a:r>
          </a:p>
          <a:p>
            <a:endParaRPr lang="fr-FR" sz="1700" dirty="0"/>
          </a:p>
          <a:p>
            <a:r>
              <a:rPr lang="fr-FR" sz="1700" dirty="0"/>
              <a:t>1) Comme le </a:t>
            </a:r>
            <a:r>
              <a:rPr lang="fr-FR" sz="1700" i="1" dirty="0"/>
              <a:t>petit</a:t>
            </a:r>
            <a:r>
              <a:rPr lang="fr-FR" sz="1700" dirty="0"/>
              <a:t> Adolphe de Nassau</a:t>
            </a:r>
          </a:p>
          <a:p>
            <a:r>
              <a:rPr lang="fr-FR" sz="1700" dirty="0"/>
              <a:t>Accroitre ses ressources ; Mais cette fois-ci</a:t>
            </a:r>
          </a:p>
          <a:p>
            <a:r>
              <a:rPr lang="fr-FR" sz="1700" dirty="0"/>
              <a:t>En acquérant de nouvelles possessions</a:t>
            </a:r>
          </a:p>
          <a:p>
            <a:r>
              <a:rPr lang="fr-FR" sz="1700" dirty="0"/>
              <a:t>Et justement, le trône de Bohême est vacant…</a:t>
            </a:r>
          </a:p>
          <a:p>
            <a:endParaRPr lang="fr-FR" sz="1700" dirty="0"/>
          </a:p>
          <a:p>
            <a:r>
              <a:rPr lang="fr-FR" sz="1700" dirty="0"/>
              <a:t>*1306 : Mort de Venceslas III, sans héritier</a:t>
            </a:r>
          </a:p>
          <a:p>
            <a:r>
              <a:rPr lang="fr-FR" sz="1700" dirty="0"/>
              <a:t>Crise de succession ; </a:t>
            </a:r>
            <a:r>
              <a:rPr lang="fr-FR" sz="1700" u="sng" dirty="0"/>
              <a:t>A revoir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*1310 : </a:t>
            </a:r>
            <a:r>
              <a:rPr lang="fr-FR" sz="1700" u="sng" dirty="0"/>
              <a:t>Jean </a:t>
            </a:r>
            <a:r>
              <a:rPr lang="fr-FR" sz="1700" i="1" u="sng" dirty="0"/>
              <a:t>l’Aveugle</a:t>
            </a:r>
            <a:r>
              <a:rPr lang="fr-FR" sz="1700" dirty="0"/>
              <a:t>, fils de Henri</a:t>
            </a:r>
          </a:p>
          <a:p>
            <a:r>
              <a:rPr lang="fr-FR" sz="1700" dirty="0"/>
              <a:t>Epouse Elisabeth, sœur de Venceslas III ; Et…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265F7-8C40-29B7-D092-D3F6E5FBD8DB}"/>
              </a:ext>
            </a:extLst>
          </p:cNvPr>
          <p:cNvSpPr/>
          <p:nvPr/>
        </p:nvSpPr>
        <p:spPr>
          <a:xfrm>
            <a:off x="2143984" y="6339555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1346-78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FC7D2A-E059-DC3B-C634-04811F2F904F}"/>
              </a:ext>
            </a:extLst>
          </p:cNvPr>
          <p:cNvSpPr/>
          <p:nvPr/>
        </p:nvSpPr>
        <p:spPr>
          <a:xfrm>
            <a:off x="2151202" y="4492034"/>
            <a:ext cx="1032900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13A84-E0B2-F622-D885-5D3525A01CCC}"/>
              </a:ext>
            </a:extLst>
          </p:cNvPr>
          <p:cNvSpPr/>
          <p:nvPr/>
        </p:nvSpPr>
        <p:spPr>
          <a:xfrm>
            <a:off x="2136062" y="5801548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40D5FC5-B169-20D4-E06F-4C1ACEA47764}"/>
              </a:ext>
            </a:extLst>
          </p:cNvPr>
          <p:cNvCxnSpPr>
            <a:cxnSpLocks/>
            <a:stCxn id="15" idx="2"/>
            <a:endCxn id="13" idx="0"/>
          </p:cNvCxnSpPr>
          <p:nvPr/>
        </p:nvCxnSpPr>
        <p:spPr>
          <a:xfrm>
            <a:off x="2668777" y="6233591"/>
            <a:ext cx="7922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E382B05-DD7D-A7C4-E4E1-44C234BB48C3}"/>
              </a:ext>
            </a:extLst>
          </p:cNvPr>
          <p:cNvSpPr/>
          <p:nvPr/>
        </p:nvSpPr>
        <p:spPr>
          <a:xfrm>
            <a:off x="1080009" y="5176713"/>
            <a:ext cx="923847" cy="451554"/>
          </a:xfrm>
          <a:prstGeom prst="rect">
            <a:avLst/>
          </a:prstGeom>
          <a:solidFill>
            <a:srgbClr val="95C67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1278-1305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33A82FF-5E1F-8935-A23E-129717D35557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1541933" y="5628267"/>
            <a:ext cx="6090" cy="1732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B0D60F8-E30A-623F-B886-063CC5FB084C}"/>
              </a:ext>
            </a:extLst>
          </p:cNvPr>
          <p:cNvSpPr/>
          <p:nvPr/>
        </p:nvSpPr>
        <p:spPr>
          <a:xfrm>
            <a:off x="1171371" y="5801547"/>
            <a:ext cx="753303" cy="4320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74612D4-0317-C5C6-7179-AEC2010CA2B8}"/>
              </a:ext>
            </a:extLst>
          </p:cNvPr>
          <p:cNvCxnSpPr>
            <a:cxnSpLocks/>
            <a:stCxn id="15" idx="1"/>
            <a:endCxn id="19" idx="3"/>
          </p:cNvCxnSpPr>
          <p:nvPr/>
        </p:nvCxnSpPr>
        <p:spPr>
          <a:xfrm flipH="1" flipV="1">
            <a:off x="1924674" y="6017569"/>
            <a:ext cx="211388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BEA8C9F-F997-C456-A590-123E2196FF2E}"/>
              </a:ext>
            </a:extLst>
          </p:cNvPr>
          <p:cNvSpPr/>
          <p:nvPr/>
        </p:nvSpPr>
        <p:spPr>
          <a:xfrm>
            <a:off x="54639" y="5801546"/>
            <a:ext cx="1033779" cy="432043"/>
          </a:xfrm>
          <a:prstGeom prst="rect">
            <a:avLst/>
          </a:prstGeom>
          <a:solidFill>
            <a:srgbClr val="95C67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1305-06</a:t>
            </a:r>
          </a:p>
        </p:txBody>
      </p:sp>
      <p:cxnSp>
        <p:nvCxnSpPr>
          <p:cNvPr id="23" name="Connecteur en angle 87">
            <a:extLst>
              <a:ext uri="{FF2B5EF4-FFF2-40B4-BE49-F238E27FC236}">
                <a16:creationId xmlns:a16="http://schemas.microsoft.com/office/drawing/2014/main" id="{254F0469-7445-5ED8-9471-742A91DE77F8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 rot="5400000">
            <a:off x="970092" y="5229704"/>
            <a:ext cx="173279" cy="97040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BC5BBFF-9308-B017-CDE8-9D76FEED22C9}"/>
              </a:ext>
            </a:extLst>
          </p:cNvPr>
          <p:cNvSpPr/>
          <p:nvPr/>
        </p:nvSpPr>
        <p:spPr>
          <a:xfrm>
            <a:off x="2149120" y="5169808"/>
            <a:ext cx="1039313" cy="45572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VII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1308-13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EDDD819-40A8-F13C-8CB1-73939776E3F0}"/>
              </a:ext>
            </a:extLst>
          </p:cNvPr>
          <p:cNvCxnSpPr>
            <a:cxnSpLocks/>
            <a:stCxn id="24" idx="2"/>
            <a:endCxn id="15" idx="0"/>
          </p:cNvCxnSpPr>
          <p:nvPr/>
        </p:nvCxnSpPr>
        <p:spPr>
          <a:xfrm>
            <a:off x="2668777" y="5625535"/>
            <a:ext cx="0" cy="1760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72C3FE66-AEBB-0EAC-3281-B8671D71A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581B9B0-8A1D-2188-A795-41F87A198DC3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AB0236A-DB4D-FD8B-C8D0-80DA4EE3B88B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A6AE064-1445-5070-51F6-0BF48E04B696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7C82FC7-F885-79C9-BCB0-DF38C1990BA9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36622B0-0CDC-2713-59D6-A623B37792D5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9D8BA77-6B14-E221-9E85-34CED78CD8C1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5E26929-08B4-EAC5-D0A4-5149AEADF36D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EE6FF78-39CB-2510-D8DE-EEB8E51CF6D6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64CF66F-5B44-C209-416E-4766B2605054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D611138-832A-293A-7A3F-D33C5CA4BAAB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9C4A5C1-F793-544F-DE1D-1F46ADE3ECCC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D5C2EF8-161A-737D-08C1-76576B37C476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3B5D12F-FA9C-8329-0314-DD0D3581785A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FB69782-4C77-A0DD-761E-596EBFEB0D5D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593226D-6A60-0D52-5FA3-94002E705A1C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9FBBAD9-F9D1-116F-F7F1-25E65315394B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64E973B-A938-3BD6-650B-662A798F4007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F5FC4BE-FDD2-2CBF-3BF6-1193C228F1D5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en angle 87">
            <a:extLst>
              <a:ext uri="{FF2B5EF4-FFF2-40B4-BE49-F238E27FC236}">
                <a16:creationId xmlns:a16="http://schemas.microsoft.com/office/drawing/2014/main" id="{1C87E1A0-E785-9F41-E6E2-7DE0FADFFF58}"/>
              </a:ext>
            </a:extLst>
          </p:cNvPr>
          <p:cNvCxnSpPr>
            <a:cxnSpLocks/>
            <a:stCxn id="19" idx="2"/>
            <a:endCxn id="13" idx="0"/>
          </p:cNvCxnSpPr>
          <p:nvPr/>
        </p:nvCxnSpPr>
        <p:spPr>
          <a:xfrm rot="16200000" flipH="1">
            <a:off x="2059379" y="5722234"/>
            <a:ext cx="105965" cy="112867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8B504FF4-8D06-C08D-3557-FEB81A08BD52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1308-1313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6410E8-454B-F65A-4F48-ED8D892B5650}"/>
              </a:ext>
            </a:extLst>
          </p:cNvPr>
          <p:cNvSpPr/>
          <p:nvPr/>
        </p:nvSpPr>
        <p:spPr>
          <a:xfrm>
            <a:off x="1056731" y="4489271"/>
            <a:ext cx="976970" cy="593749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Prémyslides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872-1306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8B19822-F688-65D7-EA7A-D1FB3F31EFBB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CE7BB85-15CC-A946-5801-2143BDE18BF1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C77DA1A-3A4A-5AAB-D0E3-C4B166FB1871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638834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E0A09-6911-3E5D-B394-404E6F441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BBEC18-02C7-1AF6-5764-E3C454FF923C}"/>
              </a:ext>
            </a:extLst>
          </p:cNvPr>
          <p:cNvSpPr/>
          <p:nvPr/>
        </p:nvSpPr>
        <p:spPr>
          <a:xfrm>
            <a:off x="39757" y="86402"/>
            <a:ext cx="4562723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1308-1313 : Henri VII de Luxembourg et le mirage italien, 1</a:t>
            </a:r>
            <a:r>
              <a:rPr lang="fr-FR" sz="1700" b="1" baseline="30000" dirty="0"/>
              <a:t>er</a:t>
            </a:r>
            <a:r>
              <a:rPr lang="fr-FR" sz="1700" b="1" dirty="0"/>
              <a:t> empereur depuis Frédéric II</a:t>
            </a:r>
          </a:p>
          <a:p>
            <a:endParaRPr lang="fr-FR" sz="1700" dirty="0"/>
          </a:p>
          <a:p>
            <a:r>
              <a:rPr lang="fr-FR" sz="1700" dirty="0"/>
              <a:t>*1310 : Cherchant protection…</a:t>
            </a:r>
          </a:p>
          <a:p>
            <a:r>
              <a:rPr lang="fr-FR" sz="1700" dirty="0"/>
              <a:t>Les nobles tchèques élisent roi</a:t>
            </a:r>
          </a:p>
          <a:p>
            <a:r>
              <a:rPr lang="fr-FR" sz="1700" u="sng" dirty="0"/>
              <a:t>Jean 1</a:t>
            </a:r>
            <a:r>
              <a:rPr lang="fr-FR" sz="1700" u="sng" baseline="30000" dirty="0"/>
              <a:t>er</a:t>
            </a:r>
            <a:r>
              <a:rPr lang="fr-FR" sz="1700" dirty="0"/>
              <a:t>, fils de l’empereur </a:t>
            </a:r>
            <a:r>
              <a:rPr lang="fr-FR" sz="1700" u="sng" dirty="0"/>
              <a:t>Henri VII</a:t>
            </a:r>
          </a:p>
          <a:p>
            <a:r>
              <a:rPr lang="fr-FR" sz="1700" dirty="0"/>
              <a:t>Et les petits comtes de Luxembourg</a:t>
            </a:r>
          </a:p>
          <a:p>
            <a:r>
              <a:rPr lang="fr-FR" sz="1700" dirty="0"/>
              <a:t>Deviennent les rois de Bohème ; </a:t>
            </a:r>
            <a:r>
              <a:rPr lang="fr-FR" sz="1700" u="sng" dirty="0"/>
              <a:t>A suivre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NB : 1278-1310 : Conséquence indirecte de leurs élections, les petits comtes de Habsbourg et de Luxembourg sont devenus des puissances rivales A l’intérieur de l’Empire</a:t>
            </a:r>
          </a:p>
          <a:p>
            <a:r>
              <a:rPr lang="fr-FR" sz="1700" dirty="0"/>
              <a:t>Avec respectivement l’Autriche et la Bohême</a:t>
            </a:r>
          </a:p>
        </p:txBody>
      </p:sp>
      <p:pic>
        <p:nvPicPr>
          <p:cNvPr id="10" name="Image 9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7E94B02D-C83E-3854-BEBF-E2A571872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A61C6EE-0572-2E93-034E-ED8C3D608A4F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C386F12-5AE8-4C3B-D879-4140D5602E41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E69A693-4DCB-9126-DA52-5308B354123F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F86E2D6-71EA-63BA-098F-1A7EFEE9C4EC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BCADE61-11CD-9D71-63EB-DED1CFDA781D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0CC7E49-8127-C352-6497-CAEBF1C3847E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A8449C4-6DD0-7D6E-4E99-182D34281B46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1DAEE05-77E3-FB3A-0978-20AF6A89036A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7792F4A-4EC2-ACC0-BCB6-4BFCE2939C1C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11EEBC3-EC3F-9280-4C5E-8461FA5BB0C1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319A073-4D1C-D12F-1F37-42C90275E077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166BDAD-909A-1AAB-BF23-8E48E990941D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1A1188B-B1F5-18B9-3BDC-4F35CA860CA7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E29008F-FE69-0C62-4744-2EBA5B64C7BF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D619D30-4DF8-AA78-D144-A670E5BF0019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DAE1484-06BE-C746-3916-DC204C46A9B7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77C6970-5ED7-0894-8B6E-D3084DB6DB0A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9384A4E6-C4D1-C1DA-10C3-8EF1176C2727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F0C2FE8-0EBC-BA35-CA16-971D3EE137D4}"/>
              </a:ext>
            </a:extLst>
          </p:cNvPr>
          <p:cNvSpPr/>
          <p:nvPr/>
        </p:nvSpPr>
        <p:spPr>
          <a:xfrm>
            <a:off x="2143984" y="6339555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1346-78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54A9298-679E-7502-015C-74729BB0933D}"/>
              </a:ext>
            </a:extLst>
          </p:cNvPr>
          <p:cNvSpPr/>
          <p:nvPr/>
        </p:nvSpPr>
        <p:spPr>
          <a:xfrm>
            <a:off x="2151202" y="4492034"/>
            <a:ext cx="1032900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8AF058-F87D-5631-672F-F4EAEC4FD29E}"/>
              </a:ext>
            </a:extLst>
          </p:cNvPr>
          <p:cNvSpPr/>
          <p:nvPr/>
        </p:nvSpPr>
        <p:spPr>
          <a:xfrm>
            <a:off x="2136062" y="5801548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0560E194-4FDD-E438-0706-2297510BE68F}"/>
              </a:ext>
            </a:extLst>
          </p:cNvPr>
          <p:cNvCxnSpPr>
            <a:cxnSpLocks/>
            <a:stCxn id="55" idx="2"/>
            <a:endCxn id="53" idx="0"/>
          </p:cNvCxnSpPr>
          <p:nvPr/>
        </p:nvCxnSpPr>
        <p:spPr>
          <a:xfrm>
            <a:off x="2668777" y="6233591"/>
            <a:ext cx="7922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5AC812D6-415E-7744-424A-A45D573C3AFC}"/>
              </a:ext>
            </a:extLst>
          </p:cNvPr>
          <p:cNvSpPr/>
          <p:nvPr/>
        </p:nvSpPr>
        <p:spPr>
          <a:xfrm>
            <a:off x="1080009" y="5176713"/>
            <a:ext cx="923847" cy="451554"/>
          </a:xfrm>
          <a:prstGeom prst="rect">
            <a:avLst/>
          </a:prstGeom>
          <a:solidFill>
            <a:srgbClr val="95C67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1278-1305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C5EABA5-DD32-5A3A-95DB-95A62F90C13F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1541933" y="5628267"/>
            <a:ext cx="6090" cy="1732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210AC04-A400-828A-5E59-DC7992A0A303}"/>
              </a:ext>
            </a:extLst>
          </p:cNvPr>
          <p:cNvSpPr/>
          <p:nvPr/>
        </p:nvSpPr>
        <p:spPr>
          <a:xfrm>
            <a:off x="1171371" y="5801547"/>
            <a:ext cx="753303" cy="43204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ECB207A-827E-F078-08B1-43FBA856CFDB}"/>
              </a:ext>
            </a:extLst>
          </p:cNvPr>
          <p:cNvSpPr/>
          <p:nvPr/>
        </p:nvSpPr>
        <p:spPr>
          <a:xfrm>
            <a:off x="1092190" y="4476596"/>
            <a:ext cx="911666" cy="593749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Prémyslide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872-1306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9DE64700-A569-59C7-0D46-E156B9CA36AA}"/>
              </a:ext>
            </a:extLst>
          </p:cNvPr>
          <p:cNvCxnSpPr>
            <a:cxnSpLocks/>
            <a:stCxn id="55" idx="1"/>
            <a:endCxn id="59" idx="3"/>
          </p:cNvCxnSpPr>
          <p:nvPr/>
        </p:nvCxnSpPr>
        <p:spPr>
          <a:xfrm flipH="1" flipV="1">
            <a:off x="1924674" y="6017569"/>
            <a:ext cx="211388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484E4EDE-6121-45D3-6C10-8B76CE792C6F}"/>
              </a:ext>
            </a:extLst>
          </p:cNvPr>
          <p:cNvSpPr/>
          <p:nvPr/>
        </p:nvSpPr>
        <p:spPr>
          <a:xfrm>
            <a:off x="54639" y="5801546"/>
            <a:ext cx="1033779" cy="432043"/>
          </a:xfrm>
          <a:prstGeom prst="rect">
            <a:avLst/>
          </a:prstGeom>
          <a:solidFill>
            <a:srgbClr val="95C67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1305-06</a:t>
            </a:r>
          </a:p>
        </p:txBody>
      </p:sp>
      <p:cxnSp>
        <p:nvCxnSpPr>
          <p:cNvPr id="63" name="Connecteur en angle 87">
            <a:extLst>
              <a:ext uri="{FF2B5EF4-FFF2-40B4-BE49-F238E27FC236}">
                <a16:creationId xmlns:a16="http://schemas.microsoft.com/office/drawing/2014/main" id="{4609D16A-C9AE-B3D3-32BE-4D4411CAA2A7}"/>
              </a:ext>
            </a:extLst>
          </p:cNvPr>
          <p:cNvCxnSpPr>
            <a:cxnSpLocks/>
            <a:stCxn id="57" idx="2"/>
            <a:endCxn id="62" idx="0"/>
          </p:cNvCxnSpPr>
          <p:nvPr/>
        </p:nvCxnSpPr>
        <p:spPr>
          <a:xfrm rot="5400000">
            <a:off x="970092" y="5229704"/>
            <a:ext cx="173279" cy="97040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E9445B9E-400A-1E39-ECE9-35723D986737}"/>
              </a:ext>
            </a:extLst>
          </p:cNvPr>
          <p:cNvSpPr/>
          <p:nvPr/>
        </p:nvSpPr>
        <p:spPr>
          <a:xfrm>
            <a:off x="2149120" y="5169808"/>
            <a:ext cx="1039313" cy="45572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VII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1308-13</a:t>
            </a: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82CC633-A0EB-305E-F563-C52C37A888E5}"/>
              </a:ext>
            </a:extLst>
          </p:cNvPr>
          <p:cNvCxnSpPr>
            <a:cxnSpLocks/>
            <a:stCxn id="64" idx="2"/>
            <a:endCxn id="55" idx="0"/>
          </p:cNvCxnSpPr>
          <p:nvPr/>
        </p:nvCxnSpPr>
        <p:spPr>
          <a:xfrm>
            <a:off x="2668777" y="5625535"/>
            <a:ext cx="0" cy="1760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en angle 87">
            <a:extLst>
              <a:ext uri="{FF2B5EF4-FFF2-40B4-BE49-F238E27FC236}">
                <a16:creationId xmlns:a16="http://schemas.microsoft.com/office/drawing/2014/main" id="{975B4007-C374-007F-8FF0-FFA727FA26E5}"/>
              </a:ext>
            </a:extLst>
          </p:cNvPr>
          <p:cNvCxnSpPr>
            <a:cxnSpLocks/>
            <a:stCxn id="59" idx="2"/>
            <a:endCxn id="53" idx="0"/>
          </p:cNvCxnSpPr>
          <p:nvPr/>
        </p:nvCxnSpPr>
        <p:spPr>
          <a:xfrm rot="16200000" flipH="1">
            <a:off x="2059379" y="5722234"/>
            <a:ext cx="105965" cy="112867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F70BB23A-4700-358D-3EC5-651A66833103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1308-1313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53CBB72-1734-85D8-9006-E7F753B72266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DFB0130-8A38-1D48-E123-D45E1BF9A50E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4493FE5-D760-2D08-9195-B11DEF069FF9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124717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247" y="117399"/>
            <a:ext cx="5416005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1308-1313 : Henri VII de Luxembourg et le mirage italien, 1</a:t>
            </a:r>
            <a:r>
              <a:rPr lang="fr-FR" sz="1700" b="1" baseline="30000" dirty="0"/>
              <a:t>er</a:t>
            </a:r>
            <a:r>
              <a:rPr lang="fr-FR" sz="1700" b="1" dirty="0"/>
              <a:t> empereur depuis Frédéric II</a:t>
            </a:r>
          </a:p>
          <a:p>
            <a:endParaRPr lang="fr-FR" sz="1700" dirty="0"/>
          </a:p>
          <a:p>
            <a:r>
              <a:rPr lang="fr-FR" sz="1700" dirty="0"/>
              <a:t>*2</a:t>
            </a:r>
            <a:r>
              <a:rPr lang="fr-FR" sz="1700" baseline="30000" dirty="0"/>
              <a:t>ème</a:t>
            </a:r>
            <a:r>
              <a:rPr lang="fr-FR" sz="1700" dirty="0"/>
              <a:t> objectif…</a:t>
            </a:r>
          </a:p>
          <a:p>
            <a:r>
              <a:rPr lang="fr-FR" sz="1700" dirty="0"/>
              <a:t>*1308 : Pour le roi </a:t>
            </a:r>
            <a:r>
              <a:rPr lang="fr-FR" sz="1700" u="sng" dirty="0"/>
              <a:t>Henri VII de Luxembourg</a:t>
            </a:r>
            <a:r>
              <a:rPr lang="fr-FR" sz="1700" dirty="0"/>
              <a:t>…</a:t>
            </a:r>
          </a:p>
          <a:p>
            <a:r>
              <a:rPr lang="fr-FR" sz="1700" dirty="0"/>
              <a:t>Les rois de France et d’Angleterre, ses inférieurs</a:t>
            </a:r>
          </a:p>
          <a:p>
            <a:r>
              <a:rPr lang="fr-FR" sz="1700" dirty="0"/>
              <a:t>Sont plus riches que lui</a:t>
            </a:r>
          </a:p>
          <a:p>
            <a:r>
              <a:rPr lang="fr-FR" sz="1700" dirty="0"/>
              <a:t>Il faut donc remplir les caisses vides ; De plus…</a:t>
            </a:r>
          </a:p>
          <a:p>
            <a:endParaRPr lang="fr-FR" sz="1700" dirty="0"/>
          </a:p>
          <a:p>
            <a:r>
              <a:rPr lang="fr-FR" sz="1700" dirty="0"/>
              <a:t>3) 1308 : Pour le roi Henri…</a:t>
            </a:r>
          </a:p>
          <a:p>
            <a:r>
              <a:rPr lang="fr-FR" sz="1700" dirty="0"/>
              <a:t>Après les échecs de ses prédécesseurs depuis 1273</a:t>
            </a:r>
          </a:p>
          <a:p>
            <a:r>
              <a:rPr lang="fr-FR" sz="1700" dirty="0"/>
              <a:t>Les </a:t>
            </a:r>
            <a:r>
              <a:rPr lang="fr-FR" sz="1700" i="1" dirty="0"/>
              <a:t>rois des Romains </a:t>
            </a:r>
            <a:r>
              <a:rPr lang="fr-FR" sz="1700" dirty="0"/>
              <a:t>doivent redevenir empereurs</a:t>
            </a:r>
          </a:p>
          <a:p>
            <a:r>
              <a:rPr lang="fr-FR" sz="1700" dirty="0"/>
              <a:t>Et pour cela, être couronnés à Rome par le pape</a:t>
            </a:r>
          </a:p>
          <a:p>
            <a:endParaRPr lang="fr-FR" sz="1700" dirty="0"/>
          </a:p>
          <a:p>
            <a:r>
              <a:rPr lang="fr-FR" sz="1700" dirty="0"/>
              <a:t>*Et pour ces deux objectifs, une seule solution</a:t>
            </a:r>
          </a:p>
          <a:p>
            <a:r>
              <a:rPr lang="fr-FR" sz="1700" dirty="0"/>
              <a:t>Il faut faire </a:t>
            </a:r>
            <a:r>
              <a:rPr lang="fr-FR" sz="1700" i="1" dirty="0"/>
              <a:t>le voyage en Italie</a:t>
            </a:r>
            <a:r>
              <a:rPr lang="fr-FR" sz="1700" dirty="0"/>
              <a:t>…</a:t>
            </a:r>
          </a:p>
        </p:txBody>
      </p:sp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C35E5F08-E1D0-0AC5-92B3-1673A3F7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C945AF1-2848-F6CD-E591-5692A0A93AD7}"/>
              </a:ext>
            </a:extLst>
          </p:cNvPr>
          <p:cNvSpPr/>
          <p:nvPr/>
        </p:nvSpPr>
        <p:spPr>
          <a:xfrm>
            <a:off x="9324807" y="373549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890E67-C113-5515-2EF0-B8701ED7ABE1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9CB8249-680B-6FC2-5AEF-EDD30AD8FA9E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E136F07-443F-C597-95FE-432BC3A6F8BD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15E6CB7-3D7C-26C5-2FF6-2D36CAB5A961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5972CAB-F989-3F4E-9FB3-EBCFEF2C8549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6843666-B417-4440-12EB-F889E884A82F}"/>
              </a:ext>
            </a:extLst>
          </p:cNvPr>
          <p:cNvCxnSpPr>
            <a:cxnSpLocks/>
          </p:cNvCxnSpPr>
          <p:nvPr/>
        </p:nvCxnSpPr>
        <p:spPr>
          <a:xfrm flipH="1">
            <a:off x="11161726" y="1767188"/>
            <a:ext cx="48231" cy="649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D213F94-6078-1FE2-1A55-7313D7C38E4E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988029" cy="140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A529A346-0839-44D4-5202-1F821DA26165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EF07525-B04F-B604-78D9-AD674376CDE9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FE9169F-3420-AF7B-8E62-4DB9DC4DB482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1EF378-7509-3136-57CE-8B3756470EF6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AF39B79-6D26-D0A3-A73F-63042577579C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31A6100-FD27-7635-845D-C4FB56D7184A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31011D8-5E40-4B15-16A3-F01B8C0FF88A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8666F28-3C67-4FBC-544F-3CD1431118BF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AE6CACD0-0C8B-9099-08D2-D12859C63D3F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D27AC4C-4AA2-FC4A-FADA-B1D2D7A94EB4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96FDC94-6B9C-72C5-D981-B5D00E314817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9743CA6-488B-D2CD-0E3E-ACE1EC2BD93B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A85BDA1-6AB3-6604-BF4B-4C1A1A7C90AA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C013791-F240-F9DE-E3B0-FD5A186AC2CD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F9505C9-1C9A-E771-0744-572E312CFE4D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3B1C1DD-EBAC-DFFB-7947-0E8FE00EB1E6}"/>
              </a:ext>
            </a:extLst>
          </p:cNvPr>
          <p:cNvCxnSpPr>
            <a:cxnSpLocks/>
            <a:endCxn id="32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86647559-2857-C14C-7B37-28A48789C92F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ED2C1D3-39DC-70D7-DCA5-6EFF8079346F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E78A726-372C-AE32-9759-D3EDD34E2A56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CD04A8FE-C153-7BE5-C974-EC9C60E92FEF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A291F6E-D1B1-A8C6-658D-2AEBB2B16587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AB50099-4867-AC4B-2E30-A013C3A15149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29279F1-DC12-86C7-858B-3E471D42FC38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414324B-A60B-98CC-910A-5E80F3C00167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1E6B885-07E9-3ED1-4477-726BF44B60F5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2D217EA-8601-4270-657E-D7BD143E618B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48DD305-0CD9-F83D-F0D4-EEADB330F752}"/>
              </a:ext>
            </a:extLst>
          </p:cNvPr>
          <p:cNvSpPr/>
          <p:nvPr/>
        </p:nvSpPr>
        <p:spPr>
          <a:xfrm>
            <a:off x="9771370" y="33806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EB33726-A312-F955-3E4E-CD65DB508753}"/>
              </a:ext>
            </a:extLst>
          </p:cNvPr>
          <p:cNvSpPr/>
          <p:nvPr/>
        </p:nvSpPr>
        <p:spPr>
          <a:xfrm>
            <a:off x="10104183" y="402030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5E32083-77C6-D84D-648B-CF93AE66E56C}"/>
              </a:ext>
            </a:extLst>
          </p:cNvPr>
          <p:cNvSpPr/>
          <p:nvPr/>
        </p:nvSpPr>
        <p:spPr>
          <a:xfrm>
            <a:off x="9624130" y="4565802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9E4DFCA-90F0-B8AA-AD8C-23EE36369D2A}"/>
              </a:ext>
            </a:extLst>
          </p:cNvPr>
          <p:cNvSpPr/>
          <p:nvPr/>
        </p:nvSpPr>
        <p:spPr>
          <a:xfrm>
            <a:off x="10610613" y="270309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DCA96CD-68C8-697A-1360-C46F4B63C2BF}"/>
              </a:ext>
            </a:extLst>
          </p:cNvPr>
          <p:cNvCxnSpPr>
            <a:cxnSpLocks/>
          </p:cNvCxnSpPr>
          <p:nvPr/>
        </p:nvCxnSpPr>
        <p:spPr>
          <a:xfrm flipH="1">
            <a:off x="10824006" y="2397142"/>
            <a:ext cx="337720" cy="834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1D07548C-6AC6-962F-A5AF-F24E42C0A6BC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25AEA19-04BC-B994-3BC7-E99BA968C7A1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9ACE83-85C7-B2B9-3E27-738E5E3FF0F5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3DCDE3F-951F-0D03-361E-54E5A6E9635D}"/>
              </a:ext>
            </a:extLst>
          </p:cNvPr>
          <p:cNvSpPr/>
          <p:nvPr/>
        </p:nvSpPr>
        <p:spPr>
          <a:xfrm>
            <a:off x="8570804" y="332646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9A92D9C-73F2-58C8-F710-846598CA8F16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2602BF9-F177-99E0-B8D6-64866D56E3FC}"/>
              </a:ext>
            </a:extLst>
          </p:cNvPr>
          <p:cNvSpPr/>
          <p:nvPr/>
        </p:nvSpPr>
        <p:spPr>
          <a:xfrm>
            <a:off x="8062883" y="4425666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EB15B38-0F67-BAC0-C1DB-926737F15E29}"/>
              </a:ext>
            </a:extLst>
          </p:cNvPr>
          <p:cNvSpPr/>
          <p:nvPr/>
        </p:nvSpPr>
        <p:spPr>
          <a:xfrm>
            <a:off x="8586360" y="4494093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72099A1-E827-AEA2-6ED3-4F61BD1C56EC}"/>
              </a:ext>
            </a:extLst>
          </p:cNvPr>
          <p:cNvSpPr/>
          <p:nvPr/>
        </p:nvSpPr>
        <p:spPr>
          <a:xfrm>
            <a:off x="5581950" y="10285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1308-1313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4E1F98F-1906-2974-E33C-EDC4A946FF64}"/>
              </a:ext>
            </a:extLst>
          </p:cNvPr>
          <p:cNvCxnSpPr>
            <a:cxnSpLocks/>
          </p:cNvCxnSpPr>
          <p:nvPr/>
        </p:nvCxnSpPr>
        <p:spPr>
          <a:xfrm>
            <a:off x="8155476" y="5041355"/>
            <a:ext cx="1376108" cy="39338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A3B0A43C-7F0E-00EA-610D-2EBBDE74B4F9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5B4061E3-1520-46BD-7002-F054AF5A0E18}"/>
              </a:ext>
            </a:extLst>
          </p:cNvPr>
          <p:cNvSpPr/>
          <p:nvPr/>
        </p:nvSpPr>
        <p:spPr>
          <a:xfrm>
            <a:off x="9380138" y="5311738"/>
            <a:ext cx="341243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738A947-1E27-220A-E91A-F953CAF78FE3}"/>
              </a:ext>
            </a:extLst>
          </p:cNvPr>
          <p:cNvSpPr/>
          <p:nvPr/>
        </p:nvSpPr>
        <p:spPr>
          <a:xfrm>
            <a:off x="8464163" y="5427796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4A21CED-5922-4ACA-E662-4915B1B77EE5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946464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341" y="132391"/>
            <a:ext cx="5407031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1308-1313 : Henri VII de Luxembourg et le mirage italien, 1</a:t>
            </a:r>
            <a:r>
              <a:rPr lang="fr-FR" sz="1600" b="1" baseline="30000" dirty="0"/>
              <a:t>er</a:t>
            </a:r>
            <a:r>
              <a:rPr lang="fr-FR" sz="1600" b="1" dirty="0"/>
              <a:t> empereur depuis Frédéric II</a:t>
            </a:r>
          </a:p>
          <a:p>
            <a:endParaRPr lang="fr-FR" sz="1600" dirty="0"/>
          </a:p>
          <a:p>
            <a:r>
              <a:rPr lang="fr-FR" sz="1600" dirty="0"/>
              <a:t>*1312-13 : Le voyage en Italie de l’empereur Henri VII…</a:t>
            </a:r>
          </a:p>
          <a:p>
            <a:r>
              <a:rPr lang="fr-FR" sz="1600" dirty="0"/>
              <a:t>Et d’abord, y installer ses représentants et rentabiliser …</a:t>
            </a:r>
          </a:p>
          <a:p>
            <a:endParaRPr lang="fr-FR" sz="1600" dirty="0"/>
          </a:p>
          <a:p>
            <a:r>
              <a:rPr lang="fr-FR" sz="1600" dirty="0"/>
              <a:t>*1312 : Ayant franchi les Alpes…</a:t>
            </a:r>
          </a:p>
          <a:p>
            <a:r>
              <a:rPr lang="fr-FR" sz="1600" dirty="0"/>
              <a:t>En Italie du nord, sur son passage</a:t>
            </a:r>
          </a:p>
          <a:p>
            <a:r>
              <a:rPr lang="fr-FR" sz="1600" u="sng" dirty="0"/>
              <a:t>Henri</a:t>
            </a:r>
            <a:r>
              <a:rPr lang="fr-FR" sz="1600" dirty="0"/>
              <a:t> nomme localement des vicaires</a:t>
            </a:r>
          </a:p>
          <a:p>
            <a:r>
              <a:rPr lang="fr-FR" sz="1600" dirty="0"/>
              <a:t>Et les riches cités-Etats nouvellement indépendantes</a:t>
            </a:r>
          </a:p>
          <a:p>
            <a:r>
              <a:rPr lang="fr-FR" sz="1600" dirty="0"/>
              <a:t>Doivent payer très cher la légitimité conférée par Henri VII</a:t>
            </a:r>
          </a:p>
          <a:p>
            <a:endParaRPr lang="fr-FR" sz="1600" dirty="0"/>
          </a:p>
          <a:p>
            <a:r>
              <a:rPr lang="fr-FR" sz="1600" dirty="0"/>
              <a:t>*Mais Henri perd beaucoup d’hommes en s’immisçant</a:t>
            </a:r>
          </a:p>
          <a:p>
            <a:r>
              <a:rPr lang="fr-FR" sz="1600" dirty="0"/>
              <a:t>Dans les conflits entre Guelfes et Gibelins</a:t>
            </a:r>
          </a:p>
          <a:p>
            <a:r>
              <a:rPr lang="fr-FR" sz="1600" dirty="0"/>
              <a:t>Notamment contre les Guelfes pro-papes de Toscane</a:t>
            </a:r>
          </a:p>
          <a:p>
            <a:endParaRPr lang="fr-FR" sz="1600" dirty="0"/>
          </a:p>
          <a:p>
            <a:r>
              <a:rPr lang="fr-FR" sz="1600" dirty="0"/>
              <a:t>*Et arrivé à Rome…</a:t>
            </a:r>
          </a:p>
          <a:p>
            <a:r>
              <a:rPr lang="fr-FR" sz="1600" dirty="0"/>
              <a:t>NB : Le pape Clément V (1305-14) est à Avignon (1309)</a:t>
            </a:r>
          </a:p>
          <a:p>
            <a:endParaRPr lang="fr-FR" sz="1600" dirty="0"/>
          </a:p>
          <a:p>
            <a:r>
              <a:rPr lang="fr-FR" sz="1600" dirty="0"/>
              <a:t>Les partisans guelfes de </a:t>
            </a:r>
            <a:r>
              <a:rPr lang="fr-FR" sz="1600" u="sng" dirty="0"/>
              <a:t>Robert d’Anjou</a:t>
            </a:r>
            <a:endParaRPr lang="fr-FR" sz="1600" dirty="0"/>
          </a:p>
          <a:p>
            <a:r>
              <a:rPr lang="fr-FR" sz="1600" dirty="0"/>
              <a:t>Roi de Naples (1309) et vicaire de Toscane</a:t>
            </a:r>
          </a:p>
          <a:p>
            <a:r>
              <a:rPr lang="fr-FR" sz="1600" dirty="0"/>
              <a:t>Soutenu par son cousin Philippe IV, roi de France</a:t>
            </a:r>
          </a:p>
          <a:p>
            <a:r>
              <a:rPr lang="fr-FR" sz="1600" dirty="0"/>
              <a:t>Tentent d’empêcher le couronnement</a:t>
            </a:r>
          </a:p>
          <a:p>
            <a:endParaRPr lang="fr-FR" sz="1600" dirty="0"/>
          </a:p>
          <a:p>
            <a:r>
              <a:rPr lang="fr-FR" sz="1600" dirty="0"/>
              <a:t>*Mais finalement…</a:t>
            </a:r>
          </a:p>
        </p:txBody>
      </p:sp>
      <p:pic>
        <p:nvPicPr>
          <p:cNvPr id="3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80B339BF-B530-B26F-433A-65E98815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A9FB28C-B99A-0EC7-993E-9778760622C0}"/>
              </a:ext>
            </a:extLst>
          </p:cNvPr>
          <p:cNvSpPr/>
          <p:nvPr/>
        </p:nvSpPr>
        <p:spPr>
          <a:xfrm>
            <a:off x="9324807" y="373549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F1FEE01-2D53-E9E0-8ECF-D2ED75D9A014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40F17A0-37B3-17D2-C10C-C9369FBD758C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DC75937-8230-5553-6634-A5B852687177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03170FE-34A6-037D-28B0-96AD01E8B060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A311041-25F8-70FB-B850-B72641A1ABCD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2B4542D-464F-E1A6-0878-7F3002B47DF5}"/>
              </a:ext>
            </a:extLst>
          </p:cNvPr>
          <p:cNvCxnSpPr>
            <a:cxnSpLocks/>
          </p:cNvCxnSpPr>
          <p:nvPr/>
        </p:nvCxnSpPr>
        <p:spPr>
          <a:xfrm flipH="1">
            <a:off x="11161726" y="1767188"/>
            <a:ext cx="48231" cy="649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9F70EAE-EDB2-5091-B195-DA65DA5AA118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988029" cy="140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D3BB01F3-BCDB-13DF-2A9F-25ED114FEDE0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483EB14-5971-BAFF-7802-23151ED8820B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BD98C27-EBFB-5CEE-2395-2718F7FE8A44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8EF8B25-2DB4-8619-FC47-113B96A5A2BD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A4D435D-DB4A-0B37-B3F0-C6A43AAD3942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F032F34-DD0E-F6C7-B9CF-485EC7AFA592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B2AF32F-385E-5D86-D51F-C7AC28E75DB8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599AF71-D87B-5730-C962-1C2114813117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A0A7930B-8C78-622A-95DF-4BF1586F13D7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B16B0D1-C4E0-6B89-3F42-E092233379AA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E58E7FE-0F39-BC95-0668-462D0256EB83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9D9B01A-C371-830C-0063-96D9C103CED7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251EFFA-D68E-ADD0-09F2-224B79037F95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A5AA5A7-F423-40E0-C619-5045DB425E3F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2DE430C-C990-EEF2-0BE7-FCC7DBB431C4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AB231A0-3384-03AA-440B-A8B1279267FD}"/>
              </a:ext>
            </a:extLst>
          </p:cNvPr>
          <p:cNvCxnSpPr>
            <a:cxnSpLocks/>
            <a:endCxn id="27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F14ABC5-3B91-3E39-4EE3-6FE5361868AB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FF4153B-58B9-E399-BC1F-3BD7139F6F26}"/>
              </a:ext>
            </a:extLst>
          </p:cNvPr>
          <p:cNvCxnSpPr>
            <a:cxnSpLocks/>
            <a:endCxn id="32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CF7FFCD-62DD-4254-47BA-B21C5D68B617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4E0E4A54-BF77-93E9-1D84-B1CD2CD64A3A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1EEE2A1-47D3-0CEE-69B5-4C04B1B77E9E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7BE83CB-A7BA-DFD2-BE82-E18C555E4A4F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710EE84-342D-5437-5EBF-B3F4C0F6E4AA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CFCFC04-182A-B0F2-1C36-9558D4ACF5AE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63E197A-87C9-9E63-432B-A5318765E5FE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10114FF-29B7-2369-60C9-2ECD18241DAF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EDF82E4-8585-2ED3-0AA9-6D2F7BFD4C37}"/>
              </a:ext>
            </a:extLst>
          </p:cNvPr>
          <p:cNvSpPr/>
          <p:nvPr/>
        </p:nvSpPr>
        <p:spPr>
          <a:xfrm>
            <a:off x="9771370" y="33806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061093A-608F-2314-FD87-DFACA9B25301}"/>
              </a:ext>
            </a:extLst>
          </p:cNvPr>
          <p:cNvSpPr/>
          <p:nvPr/>
        </p:nvSpPr>
        <p:spPr>
          <a:xfrm>
            <a:off x="10104183" y="402030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EF416E5-651A-CF4E-DFC9-9474A27F2511}"/>
              </a:ext>
            </a:extLst>
          </p:cNvPr>
          <p:cNvSpPr/>
          <p:nvPr/>
        </p:nvSpPr>
        <p:spPr>
          <a:xfrm>
            <a:off x="9624130" y="4565802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A9AADAC-2E87-8D64-FFAA-81E5E553DD0F}"/>
              </a:ext>
            </a:extLst>
          </p:cNvPr>
          <p:cNvSpPr/>
          <p:nvPr/>
        </p:nvSpPr>
        <p:spPr>
          <a:xfrm>
            <a:off x="10610613" y="270309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A55A5D36-9B03-53BA-EF20-30AB60D2F71B}"/>
              </a:ext>
            </a:extLst>
          </p:cNvPr>
          <p:cNvCxnSpPr>
            <a:cxnSpLocks/>
          </p:cNvCxnSpPr>
          <p:nvPr/>
        </p:nvCxnSpPr>
        <p:spPr>
          <a:xfrm flipH="1">
            <a:off x="10824006" y="2397142"/>
            <a:ext cx="337720" cy="834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16B92CE1-A09B-D240-48B3-78ACB7D5A09F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A28DDC1-2A46-E256-6631-41C23EA654ED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1DC4E5D-F386-0089-E09F-A28CA4C02846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29C3256-8B04-A813-4173-B37DBD1661DE}"/>
              </a:ext>
            </a:extLst>
          </p:cNvPr>
          <p:cNvSpPr/>
          <p:nvPr/>
        </p:nvSpPr>
        <p:spPr>
          <a:xfrm>
            <a:off x="8570804" y="332646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4C4B6D0-CC7F-B49A-993A-31CD3237C3A0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776B1B9-C185-E79C-849D-08284F8038E2}"/>
              </a:ext>
            </a:extLst>
          </p:cNvPr>
          <p:cNvSpPr/>
          <p:nvPr/>
        </p:nvSpPr>
        <p:spPr>
          <a:xfrm>
            <a:off x="8062883" y="4425666"/>
            <a:ext cx="257146" cy="257065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A823A55-4331-3DF2-670B-8523ED5EA8C8}"/>
              </a:ext>
            </a:extLst>
          </p:cNvPr>
          <p:cNvSpPr/>
          <p:nvPr/>
        </p:nvSpPr>
        <p:spPr>
          <a:xfrm>
            <a:off x="8586360" y="4494093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E3460E-139D-C26C-F140-5E3C69205234}"/>
              </a:ext>
            </a:extLst>
          </p:cNvPr>
          <p:cNvSpPr/>
          <p:nvPr/>
        </p:nvSpPr>
        <p:spPr>
          <a:xfrm>
            <a:off x="5581950" y="102856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1312-1313</a:t>
            </a: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9588A0D3-FD12-F9E9-B4E2-CA3914B5B1DB}"/>
              </a:ext>
            </a:extLst>
          </p:cNvPr>
          <p:cNvCxnSpPr>
            <a:cxnSpLocks/>
          </p:cNvCxnSpPr>
          <p:nvPr/>
        </p:nvCxnSpPr>
        <p:spPr>
          <a:xfrm>
            <a:off x="8155476" y="5041355"/>
            <a:ext cx="1376108" cy="39338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E6867EDC-3A82-4F9D-B4B6-5FEA5A7300EB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3904ADA-ECD6-81C3-1D00-A8D3FB86A362}"/>
              </a:ext>
            </a:extLst>
          </p:cNvPr>
          <p:cNvSpPr/>
          <p:nvPr/>
        </p:nvSpPr>
        <p:spPr>
          <a:xfrm>
            <a:off x="8464163" y="5427796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A8B5000-1778-1C46-2507-E50315A6751F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D7A0107-C0D4-4FDF-467E-C02DDEB78139}"/>
              </a:ext>
            </a:extLst>
          </p:cNvPr>
          <p:cNvSpPr/>
          <p:nvPr/>
        </p:nvSpPr>
        <p:spPr>
          <a:xfrm>
            <a:off x="9380138" y="531173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B2C5E45-D2D8-3798-EBAE-F602497A493E}"/>
              </a:ext>
            </a:extLst>
          </p:cNvPr>
          <p:cNvSpPr/>
          <p:nvPr/>
        </p:nvSpPr>
        <p:spPr>
          <a:xfrm>
            <a:off x="8870291" y="4879532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991724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32361-3015-EE77-A6F6-18EED3496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12B697-815B-3027-D01B-79C1F6F8416A}"/>
              </a:ext>
            </a:extLst>
          </p:cNvPr>
          <p:cNvSpPr/>
          <p:nvPr/>
        </p:nvSpPr>
        <p:spPr>
          <a:xfrm>
            <a:off x="97341" y="89204"/>
            <a:ext cx="5429699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1308-1313 : Henri VII de Luxembourg et le mirage italien, 1</a:t>
            </a:r>
            <a:r>
              <a:rPr lang="fr-FR" sz="1600" b="1" baseline="30000" dirty="0"/>
              <a:t>er</a:t>
            </a:r>
            <a:r>
              <a:rPr lang="fr-FR" sz="1600" b="1" dirty="0"/>
              <a:t> empereur depuis Frédéric II</a:t>
            </a:r>
          </a:p>
          <a:p>
            <a:endParaRPr lang="fr-FR" sz="1600" dirty="0"/>
          </a:p>
          <a:p>
            <a:r>
              <a:rPr lang="fr-FR" sz="1600" dirty="0"/>
              <a:t>*Juin 1312 : A Rome, </a:t>
            </a:r>
            <a:r>
              <a:rPr lang="fr-FR" sz="1600" u="sng" dirty="0"/>
              <a:t>Henri VII est couronné empereur</a:t>
            </a:r>
          </a:p>
          <a:p>
            <a:r>
              <a:rPr lang="fr-FR" sz="1600" dirty="0"/>
              <a:t>Par trois cardinaux ; Mais l’année suivante…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NB : 1313-18 : </a:t>
            </a:r>
            <a:r>
              <a:rPr lang="fr-FR" sz="1600" u="sng" dirty="0">
                <a:solidFill>
                  <a:srgbClr val="FF0000"/>
                </a:solidFill>
              </a:rPr>
              <a:t>Dante Alighieri</a:t>
            </a:r>
          </a:p>
          <a:p>
            <a:r>
              <a:rPr lang="fr-FR" sz="1600" dirty="0">
                <a:solidFill>
                  <a:srgbClr val="FF0000"/>
                </a:solidFill>
              </a:rPr>
              <a:t>Guelfe </a:t>
            </a:r>
            <a:r>
              <a:rPr lang="fr-FR" sz="1600" i="1" dirty="0">
                <a:solidFill>
                  <a:srgbClr val="FF0000"/>
                </a:solidFill>
              </a:rPr>
              <a:t>blanc</a:t>
            </a:r>
            <a:r>
              <a:rPr lang="fr-FR" sz="1600" dirty="0">
                <a:solidFill>
                  <a:srgbClr val="FF0000"/>
                </a:solidFill>
              </a:rPr>
              <a:t> chassé par les guelfes </a:t>
            </a:r>
            <a:r>
              <a:rPr lang="fr-FR" sz="1600" i="1" dirty="0">
                <a:solidFill>
                  <a:srgbClr val="FF0000"/>
                </a:solidFill>
              </a:rPr>
              <a:t>noirs</a:t>
            </a:r>
            <a:r>
              <a:rPr lang="fr-FR" sz="1600" dirty="0">
                <a:solidFill>
                  <a:srgbClr val="FF0000"/>
                </a:solidFill>
              </a:rPr>
              <a:t> de Florence en 1302</a:t>
            </a:r>
          </a:p>
          <a:p>
            <a:r>
              <a:rPr lang="fr-FR" sz="1600" dirty="0">
                <a:solidFill>
                  <a:srgbClr val="FF0000"/>
                </a:solidFill>
              </a:rPr>
              <a:t>Et devenu gibelin, écrit </a:t>
            </a:r>
            <a:r>
              <a:rPr lang="fr-FR" sz="1600" i="1" dirty="0">
                <a:solidFill>
                  <a:srgbClr val="FF0000"/>
                </a:solidFill>
              </a:rPr>
              <a:t>De </a:t>
            </a:r>
            <a:r>
              <a:rPr lang="fr-FR" sz="1600" i="1" dirty="0" err="1">
                <a:solidFill>
                  <a:srgbClr val="FF0000"/>
                </a:solidFill>
              </a:rPr>
              <a:t>Monarchia</a:t>
            </a:r>
            <a:endParaRPr lang="fr-FR" sz="1600" i="1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Eloge de la monarchie universelle autour de l’empereur</a:t>
            </a:r>
          </a:p>
          <a:p>
            <a:endParaRPr lang="fr-FR" sz="1600" dirty="0"/>
          </a:p>
          <a:p>
            <a:r>
              <a:rPr lang="fr-FR" sz="1600" dirty="0"/>
              <a:t>*1313 : Poursuivant l’armée de </a:t>
            </a:r>
            <a:r>
              <a:rPr lang="fr-FR" sz="1600" u="sng" dirty="0"/>
              <a:t>Robert de Naples</a:t>
            </a:r>
          </a:p>
          <a:p>
            <a:r>
              <a:rPr lang="fr-FR" sz="1600" dirty="0"/>
              <a:t>Henri VII meurt devant Sienne</a:t>
            </a:r>
          </a:p>
          <a:p>
            <a:endParaRPr lang="fr-FR" sz="1600" dirty="0"/>
          </a:p>
          <a:p>
            <a:r>
              <a:rPr lang="fr-FR" sz="1600" dirty="0"/>
              <a:t>*Retour en Germanie</a:t>
            </a:r>
          </a:p>
          <a:p>
            <a:r>
              <a:rPr lang="fr-FR" sz="1600" dirty="0"/>
              <a:t>*1314 : Nouvelle élection</a:t>
            </a:r>
          </a:p>
          <a:p>
            <a:r>
              <a:rPr lang="fr-FR" sz="1600" dirty="0"/>
              <a:t>Et arrivée des Wittelsbach de Bavière…</a:t>
            </a:r>
          </a:p>
        </p:txBody>
      </p:sp>
    </p:spTree>
    <p:extLst>
      <p:ext uri="{BB962C8B-B14F-4D97-AF65-F5344CB8AC3E}">
        <p14:creationId xmlns:p14="http://schemas.microsoft.com/office/powerpoint/2010/main" val="1241771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86435" y="78722"/>
            <a:ext cx="4630930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1314-1322 : La difficile élection du Wittelsbach Louis IV de Bavière contre Frédéric III de Habsbourg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sz="1600" dirty="0"/>
          </a:p>
          <a:p>
            <a:r>
              <a:rPr lang="fr-FR" sz="1600" dirty="0"/>
              <a:t>*1313-14 : En Germanie…</a:t>
            </a:r>
          </a:p>
          <a:p>
            <a:r>
              <a:rPr lang="fr-FR" sz="1600" dirty="0"/>
              <a:t>Nouvelle élection et comme en 1308, nouvelle lutte</a:t>
            </a:r>
          </a:p>
          <a:p>
            <a:r>
              <a:rPr lang="fr-FR" sz="1600" dirty="0"/>
              <a:t>Entre les Habsbourg et les Luxembourg</a:t>
            </a:r>
          </a:p>
          <a:p>
            <a:endParaRPr lang="fr-FR" sz="1600" dirty="0"/>
          </a:p>
          <a:p>
            <a:r>
              <a:rPr lang="fr-FR" sz="1600" dirty="0"/>
              <a:t>*Pour arrêter ce conflit, certains électeurs élisent</a:t>
            </a:r>
          </a:p>
          <a:p>
            <a:r>
              <a:rPr lang="fr-FR" sz="1600" dirty="0"/>
              <a:t>Le Wittelsbach </a:t>
            </a:r>
            <a:r>
              <a:rPr lang="fr-FR" sz="1600" u="sng" dirty="0"/>
              <a:t>Louis IV, duc de Bavière</a:t>
            </a:r>
          </a:p>
          <a:p>
            <a:endParaRPr lang="fr-FR" sz="1600" dirty="0"/>
          </a:p>
          <a:p>
            <a:r>
              <a:rPr lang="fr-FR" sz="1600" dirty="0"/>
              <a:t>*Mais d’autres électeurs élisent </a:t>
            </a:r>
            <a:r>
              <a:rPr lang="fr-FR" sz="1600" u="sng" dirty="0"/>
              <a:t>Frédéric III </a:t>
            </a:r>
            <a:r>
              <a:rPr lang="fr-FR" sz="1500" u="sng" dirty="0"/>
              <a:t>Habsbourg</a:t>
            </a:r>
            <a:endParaRPr lang="fr-FR" sz="1500" dirty="0"/>
          </a:p>
          <a:p>
            <a:r>
              <a:rPr lang="fr-FR" sz="1600" dirty="0"/>
              <a:t>Fils de l’empereur Albert (1298-1308)</a:t>
            </a:r>
          </a:p>
          <a:p>
            <a:endParaRPr lang="fr-FR" sz="1600" dirty="0"/>
          </a:p>
          <a:p>
            <a:r>
              <a:rPr lang="fr-FR" sz="1600" dirty="0"/>
              <a:t>*Conséquence…</a:t>
            </a:r>
          </a:p>
        </p:txBody>
      </p:sp>
      <p:pic>
        <p:nvPicPr>
          <p:cNvPr id="43" name="Image 42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C55EA82C-E3FA-F505-DD3D-1D7A1ED47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43189B91-07ED-AF1D-2439-EFF3388A92C0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66D379E-7D9C-8BAA-BD7A-1E44672F3667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D74008B-9935-DF26-FE18-A38E9F72136B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9DCB1A2-7400-6966-FA3D-2BD877855360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D8084A2-9607-87AB-DFE8-9FD9F5ECE36D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14D86E0-18CB-11A5-6787-387B72748D01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D08DD036-CED5-5311-A45B-57793D9A0F1A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166CF9E-F38F-1D57-F6F4-CA7E8BE568A3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4330C0B-86FB-B844-D8D1-F96E3C2EE7BD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C33D085-004C-8394-E492-C6D1C0653CC4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3AD2506-ECC3-734B-CF80-5E7CE004CC11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E54C012-06ED-BE69-5A01-ECBDD3B9D5C8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510335E-B452-BF09-3377-F5FC12D795AB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EBFCA30-FA79-FA6A-10D5-CD82320764EB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DACC9910-D66E-C723-697F-35187C241351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9A36C62-F423-1C93-A82F-4DE463B43D37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C78C8A0-D433-9976-7006-A7DF699B119C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4C11B41-4D4F-62C9-4AB4-893B684B98CC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9EF0D1-5A1C-9CB3-BB1F-CCCEE15D60E0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1308-1313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1E05030-7B1C-4F20-50FA-BA599681801B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D9477CF-A241-5AD3-8C7A-4B3228299C32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EA53E12-0A40-6DEE-7B91-0D7F34816A02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903263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B255B-E651-79B8-520C-888182D22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5F37CF9-8EFC-9732-55F5-9E65F1A0F3B9}"/>
              </a:ext>
            </a:extLst>
          </p:cNvPr>
          <p:cNvSpPr/>
          <p:nvPr/>
        </p:nvSpPr>
        <p:spPr>
          <a:xfrm>
            <a:off x="86435" y="78722"/>
            <a:ext cx="4516045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1314-1322 : La difficile élection du Wittelsbach Louis IV de Bavière contre Frédéric III de Habsbourg</a:t>
            </a:r>
          </a:p>
          <a:p>
            <a:endParaRPr lang="fr-FR" sz="1600" dirty="0"/>
          </a:p>
          <a:p>
            <a:r>
              <a:rPr lang="fr-FR" sz="1600" dirty="0"/>
              <a:t>*1318-22 : Guerre entre</a:t>
            </a:r>
          </a:p>
          <a:p>
            <a:r>
              <a:rPr lang="fr-FR" sz="1600" dirty="0"/>
              <a:t>Frédéric III le Bel et Louis IV ; Et…</a:t>
            </a:r>
          </a:p>
          <a:p>
            <a:endParaRPr lang="fr-FR" sz="1600" dirty="0"/>
          </a:p>
          <a:p>
            <a:r>
              <a:rPr lang="fr-FR" sz="1600" dirty="0"/>
              <a:t>*1322 : Bataille de </a:t>
            </a:r>
            <a:r>
              <a:rPr lang="fr-FR" sz="1600" dirty="0" err="1"/>
              <a:t>Mühldorf</a:t>
            </a:r>
            <a:endParaRPr lang="fr-FR" sz="1600" dirty="0"/>
          </a:p>
          <a:p>
            <a:r>
              <a:rPr lang="fr-FR" sz="1600" dirty="0"/>
              <a:t>Louis vainc Frédéric et le fait prisonnier</a:t>
            </a:r>
          </a:p>
          <a:p>
            <a:endParaRPr lang="fr-FR" sz="1600" dirty="0"/>
          </a:p>
          <a:p>
            <a:r>
              <a:rPr lang="fr-FR" sz="1600" dirty="0"/>
              <a:t>*Et pour Louis vainqueur, comme Henri en 1312</a:t>
            </a:r>
          </a:p>
          <a:p>
            <a:r>
              <a:rPr lang="fr-FR" sz="1600" dirty="0"/>
              <a:t>A nouveau </a:t>
            </a:r>
            <a:r>
              <a:rPr lang="fr-FR" sz="1600" i="1" dirty="0"/>
              <a:t>le mirage italien</a:t>
            </a:r>
            <a:r>
              <a:rPr lang="fr-FR" sz="1600" dirty="0"/>
              <a:t> </a:t>
            </a:r>
          </a:p>
          <a:p>
            <a:r>
              <a:rPr lang="fr-FR" sz="1600" dirty="0"/>
              <a:t>Avec toutefois une différence…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0A0E1AA9-20FD-D5C3-E040-028934FD0DAB}"/>
              </a:ext>
            </a:extLst>
          </p:cNvPr>
          <p:cNvCxnSpPr>
            <a:cxnSpLocks/>
          </p:cNvCxnSpPr>
          <p:nvPr/>
        </p:nvCxnSpPr>
        <p:spPr>
          <a:xfrm flipH="1" flipV="1">
            <a:off x="558019" y="4431953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85C771E-5318-A46A-B711-1EE079793057}"/>
              </a:ext>
            </a:extLst>
          </p:cNvPr>
          <p:cNvSpPr/>
          <p:nvPr/>
        </p:nvSpPr>
        <p:spPr>
          <a:xfrm>
            <a:off x="113233" y="6111883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BF04F8F-309D-2F5E-6901-91578C59E5E4}"/>
              </a:ext>
            </a:extLst>
          </p:cNvPr>
          <p:cNvCxnSpPr>
            <a:cxnSpLocks/>
            <a:stCxn id="26" idx="2"/>
            <a:endCxn id="4" idx="0"/>
          </p:cNvCxnSpPr>
          <p:nvPr/>
        </p:nvCxnSpPr>
        <p:spPr>
          <a:xfrm>
            <a:off x="645948" y="5938880"/>
            <a:ext cx="0" cy="1730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24BEA44-302E-DECE-05D3-838EF42376DC}"/>
              </a:ext>
            </a:extLst>
          </p:cNvPr>
          <p:cNvSpPr/>
          <p:nvPr/>
        </p:nvSpPr>
        <p:spPr>
          <a:xfrm>
            <a:off x="128749" y="3828632"/>
            <a:ext cx="1088164" cy="79028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STYRIE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4121EE-B454-EF5F-19B3-D29DF1B343DF}"/>
              </a:ext>
            </a:extLst>
          </p:cNvPr>
          <p:cNvSpPr/>
          <p:nvPr/>
        </p:nvSpPr>
        <p:spPr>
          <a:xfrm>
            <a:off x="113233" y="6111883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6E1096-440A-D4A2-6591-B358F14DA298}"/>
              </a:ext>
            </a:extLst>
          </p:cNvPr>
          <p:cNvSpPr/>
          <p:nvPr/>
        </p:nvSpPr>
        <p:spPr>
          <a:xfrm>
            <a:off x="107767" y="4715969"/>
            <a:ext cx="1091454" cy="5670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1273-91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A5AABB-D7BD-280F-64D5-3CEC68DEAAF5}"/>
              </a:ext>
            </a:extLst>
          </p:cNvPr>
          <p:cNvSpPr/>
          <p:nvPr/>
        </p:nvSpPr>
        <p:spPr>
          <a:xfrm>
            <a:off x="113233" y="5383242"/>
            <a:ext cx="1065430" cy="555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1298-1308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FCBDD5A-C643-7204-9F87-3869BBBF039F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 flipH="1">
            <a:off x="645948" y="5283028"/>
            <a:ext cx="7546" cy="1002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1A02CD8-917F-9206-7D14-A0896415A8CC}"/>
              </a:ext>
            </a:extLst>
          </p:cNvPr>
          <p:cNvSpPr/>
          <p:nvPr/>
        </p:nvSpPr>
        <p:spPr>
          <a:xfrm>
            <a:off x="3420049" y="5701366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1346-78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047B9B-F229-9066-E14F-1BA7B7656D21}"/>
              </a:ext>
            </a:extLst>
          </p:cNvPr>
          <p:cNvSpPr/>
          <p:nvPr/>
        </p:nvSpPr>
        <p:spPr>
          <a:xfrm>
            <a:off x="3427267" y="3853845"/>
            <a:ext cx="1032900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2F4787-16CC-4DEF-BF35-00AE771CA065}"/>
              </a:ext>
            </a:extLst>
          </p:cNvPr>
          <p:cNvSpPr/>
          <p:nvPr/>
        </p:nvSpPr>
        <p:spPr>
          <a:xfrm>
            <a:off x="3412127" y="5163359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F10C85F-63DF-138F-6E8F-613CEA7A508D}"/>
              </a:ext>
            </a:extLst>
          </p:cNvPr>
          <p:cNvCxnSpPr>
            <a:cxnSpLocks/>
            <a:stCxn id="31" idx="2"/>
            <a:endCxn id="29" idx="0"/>
          </p:cNvCxnSpPr>
          <p:nvPr/>
        </p:nvCxnSpPr>
        <p:spPr>
          <a:xfrm>
            <a:off x="3944842" y="5595402"/>
            <a:ext cx="7922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5CC7EE7-027B-F89A-B69E-DAFDB499465C}"/>
              </a:ext>
            </a:extLst>
          </p:cNvPr>
          <p:cNvSpPr/>
          <p:nvPr/>
        </p:nvSpPr>
        <p:spPr>
          <a:xfrm>
            <a:off x="3425185" y="4601668"/>
            <a:ext cx="1039313" cy="45572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VII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1308-13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9E006AC-7E11-0ACD-1030-C6C2E6199DAB}"/>
              </a:ext>
            </a:extLst>
          </p:cNvPr>
          <p:cNvCxnSpPr>
            <a:cxnSpLocks/>
            <a:stCxn id="33" idx="2"/>
            <a:endCxn id="31" idx="0"/>
          </p:cNvCxnSpPr>
          <p:nvPr/>
        </p:nvCxnSpPr>
        <p:spPr>
          <a:xfrm>
            <a:off x="3944842" y="5057395"/>
            <a:ext cx="0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46E8741-DE46-1F16-83E5-6BCEFAA77FEB}"/>
              </a:ext>
            </a:extLst>
          </p:cNvPr>
          <p:cNvSpPr/>
          <p:nvPr/>
        </p:nvSpPr>
        <p:spPr>
          <a:xfrm>
            <a:off x="1795535" y="5151558"/>
            <a:ext cx="1116642" cy="71018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1253-94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Haute-Bavière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Palatinat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0C0AC6-7557-BCF3-BC7F-0ACFDDE613FB}"/>
              </a:ext>
            </a:extLst>
          </p:cNvPr>
          <p:cNvSpPr/>
          <p:nvPr/>
        </p:nvSpPr>
        <p:spPr>
          <a:xfrm>
            <a:off x="1599363" y="3707722"/>
            <a:ext cx="1488945" cy="132935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BAVIERE Wittelsbach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Branche ludovicienne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Duché de Bavière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1317-1806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Roy. 1806-1918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AC5E43-DCA9-892F-FCF8-76FB4466FCD7}"/>
              </a:ext>
            </a:extLst>
          </p:cNvPr>
          <p:cNvSpPr/>
          <p:nvPr/>
        </p:nvSpPr>
        <p:spPr>
          <a:xfrm>
            <a:off x="1506734" y="5990426"/>
            <a:ext cx="1676145" cy="7101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(III) IV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1314-47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Haute-Bavière 1317-47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Basse-Bavière 1340-47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ACF3740-7DAB-1C2D-AE97-F22DE0EE2321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 flipH="1">
            <a:off x="2344807" y="5861743"/>
            <a:ext cx="9049" cy="1286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A7FD3144-4DFA-B7A5-4B90-24DDBD09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125920AE-4E8C-3393-D489-7C7E236D0F9A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88801CE-754B-1236-10E1-301BB0ABE610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35B505F-E9CF-D94F-C918-9CA0D38F7038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7935EE2-275A-FF8A-A207-4087561608E1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65C68D9-9588-3362-7290-BFC77A8F2FEE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5A77809-BB97-4F78-C40D-E65DCED73DAD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B0EA351-6134-7A39-10FB-1E289754E2BB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B185741-B298-484D-78D7-F0AC84285747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6548B1F-502B-EBE7-B768-53A4A2EC57F6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293B116-E8D8-7A64-085D-F4FA813139CE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9C0058D-9F94-4A3B-8E52-920FC1D770C8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44EFF59-C181-BDEF-41E8-76EBBB08DFCA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8260D4B-7A0A-9BBA-6DD2-D4F9E1488C3D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5143FEA1-0D09-1879-57C0-589F6989AB11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084B176-02F3-F226-AC31-11A2B2BCE82A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EBF3A38-994B-3047-AF3A-8D47B8884A73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F02F2F3-DDF1-B788-482B-97C2A3B41A10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51A2E3F-D525-3183-97B6-6A51BF31610C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FF5FE5-CFFC-BB78-ED8D-76DFEB126CC3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1308-1313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8B73339-AA62-B01D-EC5D-9ED9606062E1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0F51E6B-ECCF-A75F-F747-9C4A5F56A090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F64C651-66E8-4F01-B99A-C009D164195F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50426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EE14334F-6C79-AEE7-FBB8-A4DC86D8D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27A8EA8-C45B-890F-A38E-C75CFB171D33}"/>
              </a:ext>
            </a:extLst>
          </p:cNvPr>
          <p:cNvSpPr/>
          <p:nvPr/>
        </p:nvSpPr>
        <p:spPr>
          <a:xfrm>
            <a:off x="9324807" y="373549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D6A30D2-B590-CEC4-BEDB-70D1382A1FC2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90CA539-3291-4C1B-7C84-EACBA1804025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F028133-D205-E85A-77EE-7D611D0C6D05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074F7CA-D5A5-3AA6-16F2-814C8FF8D522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2B45439-503A-987A-9EE6-7DA7AE7B59E0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5F228A6-F84D-AC76-825A-DC98B16FA852}"/>
              </a:ext>
            </a:extLst>
          </p:cNvPr>
          <p:cNvCxnSpPr>
            <a:cxnSpLocks/>
          </p:cNvCxnSpPr>
          <p:nvPr/>
        </p:nvCxnSpPr>
        <p:spPr>
          <a:xfrm flipH="1">
            <a:off x="11161726" y="1767188"/>
            <a:ext cx="48231" cy="649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66F2CF1-7B89-3510-E923-8B3B8F8EFA99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988029" cy="140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BE8F6ACE-2C35-CC7C-4ACD-25C0E01B5586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B725BE0-4B41-6ADC-7BA0-0C4EF4FCCA26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E60F42C-933D-0634-7304-AF8134360EB0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A7C5D2-CCC5-63C7-8140-2AD5A676418C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E541B1A-F84B-FF5B-A233-AE5AFA1BEF47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94A2312-15C2-6B8B-2323-D383A2A38727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6A0F78E-D10D-6364-40FA-5DA002FBEDAD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A285263-C203-BEA2-2D4B-AB2F4378C271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6DF6FE29-C8E0-596A-652D-DD92085B0BCF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97440C3-F1F9-E486-9A73-F7ED6DD8ED39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DAA0F1C-1483-627D-B66B-D3B3DE144769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AE0C44D-0F35-A32A-D06B-5CA941CE0E9A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1D40438-8A14-88E4-691C-84E2ECAD9724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E834722-8ACE-F330-BAA8-689137124F2B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6AC8022-05CF-7B83-46D6-01ABC7B8393E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BF249A5-232F-7940-93D3-27834DA2C240}"/>
              </a:ext>
            </a:extLst>
          </p:cNvPr>
          <p:cNvCxnSpPr>
            <a:cxnSpLocks/>
            <a:endCxn id="28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A5259BE0-5FD2-281B-4B98-8CAB4381D76F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025CAC4-4370-9704-357A-413515746114}"/>
              </a:ext>
            </a:extLst>
          </p:cNvPr>
          <p:cNvCxnSpPr>
            <a:cxnSpLocks/>
            <a:endCxn id="33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ED314A37-2212-54F9-4A5D-7E27927E9807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7C520BF1-AFC7-339F-DE2C-ABF966F979B3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0F46A07-4A20-0FB1-4083-210668884F33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804A5FE-5B45-EF3A-80E0-73AE9C550436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5D8932A-8D12-E25C-56A1-0CF4FCA2C7DC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E5E7235-B08E-DD70-A9E1-11E8CF58C438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94C6247-0D36-D06F-6DDB-71D90C75BDFB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682C7C2-5F97-ADCE-48A2-CC85390CD590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07683AE-404B-E1EA-B4AF-AD80120E932A}"/>
              </a:ext>
            </a:extLst>
          </p:cNvPr>
          <p:cNvSpPr/>
          <p:nvPr/>
        </p:nvSpPr>
        <p:spPr>
          <a:xfrm>
            <a:off x="9771370" y="33806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057D76E-76D7-F688-5D92-2469659D47F1}"/>
              </a:ext>
            </a:extLst>
          </p:cNvPr>
          <p:cNvSpPr/>
          <p:nvPr/>
        </p:nvSpPr>
        <p:spPr>
          <a:xfrm>
            <a:off x="10104183" y="402030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070FF41-B6A0-5DC7-7730-4B1988168988}"/>
              </a:ext>
            </a:extLst>
          </p:cNvPr>
          <p:cNvSpPr/>
          <p:nvPr/>
        </p:nvSpPr>
        <p:spPr>
          <a:xfrm>
            <a:off x="9624130" y="4565802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296A3DF-BE47-27FC-5B30-15737D1751E3}"/>
              </a:ext>
            </a:extLst>
          </p:cNvPr>
          <p:cNvSpPr/>
          <p:nvPr/>
        </p:nvSpPr>
        <p:spPr>
          <a:xfrm>
            <a:off x="10610613" y="270309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EB9CA456-38F9-BF29-A843-548ED47C21EC}"/>
              </a:ext>
            </a:extLst>
          </p:cNvPr>
          <p:cNvCxnSpPr>
            <a:cxnSpLocks/>
          </p:cNvCxnSpPr>
          <p:nvPr/>
        </p:nvCxnSpPr>
        <p:spPr>
          <a:xfrm flipH="1">
            <a:off x="10824006" y="2397142"/>
            <a:ext cx="337720" cy="834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C9CB996B-C258-78A0-7680-101BF0427361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D754724-0506-2DDE-BB19-C59F96746D4B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8F3BF7-ECCF-CC22-6273-216D4653FB68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3DA00FF-E714-7C48-996A-1ED7D4BB7A18}"/>
              </a:ext>
            </a:extLst>
          </p:cNvPr>
          <p:cNvSpPr/>
          <p:nvPr/>
        </p:nvSpPr>
        <p:spPr>
          <a:xfrm>
            <a:off x="8570804" y="332646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B820314-C646-12F2-D602-70822277D3B5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26C2B03-44E6-4429-A313-40DB2D751C3E}"/>
              </a:ext>
            </a:extLst>
          </p:cNvPr>
          <p:cNvSpPr/>
          <p:nvPr/>
        </p:nvSpPr>
        <p:spPr>
          <a:xfrm>
            <a:off x="8062883" y="4425666"/>
            <a:ext cx="257146" cy="257065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9B8D971-AAB9-0CB8-7930-257665237C90}"/>
              </a:ext>
            </a:extLst>
          </p:cNvPr>
          <p:cNvSpPr/>
          <p:nvPr/>
        </p:nvSpPr>
        <p:spPr>
          <a:xfrm>
            <a:off x="8586360" y="4494093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CA78C1C-1370-9D62-55B4-0494EF3D55E5}"/>
              </a:ext>
            </a:extLst>
          </p:cNvPr>
          <p:cNvSpPr/>
          <p:nvPr/>
        </p:nvSpPr>
        <p:spPr>
          <a:xfrm>
            <a:off x="5778932" y="87687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1323-1328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1792367-5A63-8C45-C37D-CD0144EF3593}"/>
              </a:ext>
            </a:extLst>
          </p:cNvPr>
          <p:cNvCxnSpPr>
            <a:cxnSpLocks/>
          </p:cNvCxnSpPr>
          <p:nvPr/>
        </p:nvCxnSpPr>
        <p:spPr>
          <a:xfrm>
            <a:off x="8155476" y="5041355"/>
            <a:ext cx="1376108" cy="39338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0A39F628-16C4-115D-60E8-3C50084DDE27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4B64313-C5B8-25DB-4E65-B441D6FB2545}"/>
              </a:ext>
            </a:extLst>
          </p:cNvPr>
          <p:cNvSpPr/>
          <p:nvPr/>
        </p:nvSpPr>
        <p:spPr>
          <a:xfrm>
            <a:off x="8464163" y="5427796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D4030880-ED76-30E1-BBE3-3C13592D442C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A714DD9-F3E8-916D-404B-EABACF6B5E20}"/>
              </a:ext>
            </a:extLst>
          </p:cNvPr>
          <p:cNvSpPr/>
          <p:nvPr/>
        </p:nvSpPr>
        <p:spPr>
          <a:xfrm>
            <a:off x="9380138" y="5311738"/>
            <a:ext cx="341243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01FD22F-00AC-4531-29AA-AE5683E2BDF0}"/>
              </a:ext>
            </a:extLst>
          </p:cNvPr>
          <p:cNvSpPr/>
          <p:nvPr/>
        </p:nvSpPr>
        <p:spPr>
          <a:xfrm>
            <a:off x="8870291" y="4879532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1117" y="78568"/>
            <a:ext cx="5663519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1323-1338 : Luttes entre l’empereur Louis IV et la Papauté ; Princes-électeurs et empereur unis contre le pape : la Papauté, établie à Avignon, perd définitivement son pouvoir sur l’Empire</a:t>
            </a:r>
          </a:p>
          <a:p>
            <a:endParaRPr lang="fr-FR" sz="1600" dirty="0"/>
          </a:p>
          <a:p>
            <a:r>
              <a:rPr lang="fr-FR" sz="1600" dirty="0"/>
              <a:t>*1323 : </a:t>
            </a:r>
            <a:r>
              <a:rPr lang="fr-FR" sz="1600" u="sng" dirty="0"/>
              <a:t>Avant</a:t>
            </a:r>
            <a:r>
              <a:rPr lang="fr-FR" sz="1600" dirty="0"/>
              <a:t> un éventuel voyage en Italie</a:t>
            </a:r>
          </a:p>
          <a:p>
            <a:r>
              <a:rPr lang="fr-FR" sz="1600" dirty="0"/>
              <a:t>Pour l’empereur </a:t>
            </a:r>
            <a:r>
              <a:rPr lang="fr-FR" sz="1600" u="sng" dirty="0"/>
              <a:t>Louis IV</a:t>
            </a:r>
            <a:r>
              <a:rPr lang="fr-FR" sz="1600" dirty="0"/>
              <a:t>… </a:t>
            </a:r>
          </a:p>
          <a:p>
            <a:r>
              <a:rPr lang="fr-FR" sz="1600" dirty="0"/>
              <a:t>Y installer ses représentants et rentabiliser ; Mais…</a:t>
            </a:r>
          </a:p>
          <a:p>
            <a:endParaRPr lang="fr-FR" sz="1600" dirty="0"/>
          </a:p>
          <a:p>
            <a:r>
              <a:rPr lang="fr-FR" sz="1600" dirty="0"/>
              <a:t>*En Italie du nord…</a:t>
            </a:r>
          </a:p>
          <a:p>
            <a:r>
              <a:rPr lang="fr-FR" sz="1600" dirty="0"/>
              <a:t>Pressés de faire entrer l’argent dans les caisses royales</a:t>
            </a:r>
          </a:p>
          <a:p>
            <a:r>
              <a:rPr lang="fr-FR" sz="1600" dirty="0"/>
              <a:t>Les envoyés de Louis IV se présentent comme vicaires du roi ; Or…</a:t>
            </a:r>
          </a:p>
          <a:p>
            <a:endParaRPr lang="fr-FR" sz="1600" dirty="0"/>
          </a:p>
          <a:p>
            <a:r>
              <a:rPr lang="fr-FR" sz="1600" dirty="0"/>
              <a:t>*Louis IV n’a pas encore reçu </a:t>
            </a:r>
            <a:r>
              <a:rPr lang="fr-FR" sz="1600" i="1" dirty="0"/>
              <a:t>l’approbation pontificale</a:t>
            </a:r>
          </a:p>
          <a:p>
            <a:r>
              <a:rPr lang="fr-FR" sz="1600" dirty="0"/>
              <a:t>Et dans ce cas, c’est le pape qui assume les vicariats</a:t>
            </a:r>
          </a:p>
          <a:p>
            <a:r>
              <a:rPr lang="fr-FR" sz="1600" dirty="0"/>
              <a:t>NB : Et qui en encaisse les revenus…</a:t>
            </a:r>
          </a:p>
          <a:p>
            <a:r>
              <a:rPr lang="fr-FR" sz="1600" dirty="0"/>
              <a:t> </a:t>
            </a:r>
          </a:p>
          <a:p>
            <a:r>
              <a:rPr lang="fr-FR" sz="1600" dirty="0"/>
              <a:t>*1324 : Pour ces </a:t>
            </a:r>
            <a:r>
              <a:rPr lang="fr-FR" sz="1600" i="1" dirty="0"/>
              <a:t>obscures</a:t>
            </a:r>
            <a:r>
              <a:rPr lang="fr-FR" sz="1600" dirty="0"/>
              <a:t> raisons procédurales</a:t>
            </a:r>
          </a:p>
          <a:p>
            <a:r>
              <a:rPr lang="fr-FR" sz="1600" dirty="0"/>
              <a:t>Avec également et surtout un enjeu financier…</a:t>
            </a:r>
          </a:p>
          <a:p>
            <a:endParaRPr lang="fr-FR" sz="1600" dirty="0"/>
          </a:p>
          <a:p>
            <a:r>
              <a:rPr lang="fr-FR" sz="1600" dirty="0"/>
              <a:t>Le pape d’Avignon, le </a:t>
            </a:r>
            <a:r>
              <a:rPr lang="fr-FR" sz="1600" i="1" dirty="0"/>
              <a:t>Cahorsin</a:t>
            </a:r>
            <a:r>
              <a:rPr lang="fr-FR" sz="1600" dirty="0"/>
              <a:t> </a:t>
            </a:r>
            <a:r>
              <a:rPr lang="fr-FR" sz="1600" u="sng" dirty="0"/>
              <a:t>Jean XXII</a:t>
            </a:r>
            <a:r>
              <a:rPr lang="fr-FR" sz="1600" dirty="0"/>
              <a:t> (1316-34)</a:t>
            </a:r>
            <a:endParaRPr lang="fr-FR" sz="1600" u="sng" dirty="0"/>
          </a:p>
          <a:p>
            <a:r>
              <a:rPr lang="fr-FR" sz="1600" dirty="0"/>
              <a:t>Dépose et excommunie Louis IV </a:t>
            </a:r>
          </a:p>
          <a:p>
            <a:r>
              <a:rPr lang="fr-FR" sz="1600" dirty="0"/>
              <a:t>Louis IV qui ne renonce pas à son voyage…</a:t>
            </a:r>
          </a:p>
        </p:txBody>
      </p:sp>
    </p:spTree>
    <p:extLst>
      <p:ext uri="{BB962C8B-B14F-4D97-AF65-F5344CB8AC3E}">
        <p14:creationId xmlns:p14="http://schemas.microsoft.com/office/powerpoint/2010/main" val="339150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185737" y="116632"/>
            <a:ext cx="11787187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b="1" dirty="0">
                <a:latin typeface="+mn-lt"/>
              </a:rPr>
              <a:t>D) 1346-1378 : Règne de l’empereur et roi de Bohême, le Luxembourg Charles IV ; La Bulle d’or de 1356 codifie l’élection impériale</a:t>
            </a:r>
          </a:p>
          <a:p>
            <a:pPr algn="l"/>
            <a:r>
              <a:rPr lang="fr-FR" sz="1600" b="1" dirty="0">
                <a:latin typeface="+mn-lt"/>
              </a:rPr>
              <a:t>1) </a:t>
            </a:r>
            <a:r>
              <a:rPr lang="fr-FR" sz="1600" dirty="0">
                <a:latin typeface="+mn-lt"/>
              </a:rPr>
              <a:t>Codifier le droit de vote ; </a:t>
            </a:r>
            <a:r>
              <a:rPr lang="fr-FR" sz="1600" b="1" dirty="0">
                <a:latin typeface="+mn-lt"/>
              </a:rPr>
              <a:t>2)</a:t>
            </a:r>
            <a:r>
              <a:rPr lang="fr-FR" sz="1600" dirty="0">
                <a:latin typeface="+mn-lt"/>
              </a:rPr>
              <a:t> Rompre définitivement avec la Papauté : Empereurs et papes, la fin d’une tragédie ; </a:t>
            </a:r>
            <a:r>
              <a:rPr lang="fr-FR" sz="1600" b="1" dirty="0">
                <a:latin typeface="+mn-lt"/>
              </a:rPr>
              <a:t>3)</a:t>
            </a:r>
            <a:r>
              <a:rPr lang="fr-FR" sz="1600" dirty="0">
                <a:latin typeface="+mn-lt"/>
              </a:rPr>
              <a:t> Une monarchie élective et qui devint héréditaire ; </a:t>
            </a:r>
            <a:r>
              <a:rPr lang="fr-FR" sz="1600" b="1" dirty="0">
                <a:latin typeface="+mn-lt"/>
              </a:rPr>
              <a:t>4)</a:t>
            </a:r>
            <a:r>
              <a:rPr lang="fr-FR" sz="1600" dirty="0">
                <a:latin typeface="+mn-lt"/>
              </a:rPr>
              <a:t> Dans l’Empire, des Etats souverains et une institution impériale qui reste fragile ; </a:t>
            </a:r>
            <a:r>
              <a:rPr lang="fr-FR" sz="1600" b="1" dirty="0">
                <a:latin typeface="+mn-lt"/>
              </a:rPr>
              <a:t>5) </a:t>
            </a:r>
            <a:r>
              <a:rPr lang="fr-FR" sz="1600" dirty="0">
                <a:latin typeface="+mn-lt"/>
              </a:rPr>
              <a:t>Face aux puissants électorats, l’Autriche des Habsbourg s’érige en archiduché</a:t>
            </a:r>
          </a:p>
          <a:p>
            <a:pPr algn="l"/>
            <a:endParaRPr lang="fr-FR" sz="1600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</a:rPr>
              <a:t>E) 1378-1400 : Venceslas IV, fils de Charles IV, empereur et roi de Bohême ; Son frère Sigismond épouse Marie d’Anjou et devient roi de Hongrie ; 1378 : Début du Grand Schisme entre les papes de Rome et d’Avignon</a:t>
            </a:r>
          </a:p>
          <a:p>
            <a:pPr algn="l"/>
            <a:endParaRPr lang="fr-FR" sz="1600" b="1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</a:rPr>
              <a:t>1138-1370 : la Pologne des derniers Piast</a:t>
            </a:r>
          </a:p>
          <a:p>
            <a:pPr algn="l"/>
            <a:r>
              <a:rPr lang="fr-FR" sz="1600" b="1" dirty="0">
                <a:latin typeface="+mn-lt"/>
              </a:rPr>
              <a:t>1)</a:t>
            </a:r>
            <a:r>
              <a:rPr lang="fr-FR" sz="1600" dirty="0">
                <a:latin typeface="+mn-lt"/>
              </a:rPr>
              <a:t> 1138-1290 : La Pologne des Piast se scinde en quatre duchés : Silésie, Grande-Pologne, Mazovie et Sandomierz ; A Cracovie règne le princeps, maintenant ainsi une certaine unité</a:t>
            </a:r>
          </a:p>
          <a:p>
            <a:pPr algn="l"/>
            <a:r>
              <a:rPr lang="fr-FR" sz="1600" b="1" dirty="0">
                <a:latin typeface="+mn-lt"/>
              </a:rPr>
              <a:t>2)</a:t>
            </a:r>
            <a:r>
              <a:rPr lang="fr-FR" sz="1600" dirty="0">
                <a:latin typeface="+mn-lt"/>
              </a:rPr>
              <a:t> 1290-1306 : Après une crise de succession du princeps, courts règnes des rois de Bohême Venceslas II et Venceslas III</a:t>
            </a:r>
          </a:p>
          <a:p>
            <a:pPr algn="l"/>
            <a:r>
              <a:rPr lang="fr-FR" sz="1600" b="1" dirty="0">
                <a:latin typeface="+mn-lt"/>
              </a:rPr>
              <a:t>3)</a:t>
            </a:r>
            <a:r>
              <a:rPr lang="fr-FR" sz="1600" dirty="0">
                <a:latin typeface="+mn-lt"/>
              </a:rPr>
              <a:t> 1305-1306 : Après la mort de Venceslas III, le Piast Ladislas de Sandomierz est élu princeps</a:t>
            </a:r>
          </a:p>
          <a:p>
            <a:pPr algn="l"/>
            <a:r>
              <a:rPr lang="fr-FR" sz="1600" dirty="0">
                <a:latin typeface="+mn-lt"/>
              </a:rPr>
              <a:t>1308 : Profitant des crises de succession, l’Ordre teutonique en profite pour annexer Gdansk et la </a:t>
            </a:r>
            <a:r>
              <a:rPr lang="fr-FR" sz="1600" dirty="0" err="1">
                <a:latin typeface="+mn-lt"/>
              </a:rPr>
              <a:t>Pomérélie</a:t>
            </a:r>
            <a:r>
              <a:rPr lang="fr-FR" sz="1600" dirty="0">
                <a:latin typeface="+mn-lt"/>
              </a:rPr>
              <a:t> : La Pologne est coupée de la mer Baltique </a:t>
            </a:r>
          </a:p>
          <a:p>
            <a:pPr algn="l"/>
            <a:r>
              <a:rPr lang="fr-FR" sz="1600" b="1" dirty="0">
                <a:latin typeface="+mn-lt"/>
              </a:rPr>
              <a:t>4)</a:t>
            </a:r>
            <a:r>
              <a:rPr lang="fr-FR" sz="1600" dirty="0">
                <a:latin typeface="+mn-lt"/>
              </a:rPr>
              <a:t> 1320-1370 : Le princeps Ladislas 1</a:t>
            </a:r>
            <a:r>
              <a:rPr lang="fr-FR" sz="1600" baseline="30000" dirty="0">
                <a:latin typeface="+mn-lt"/>
              </a:rPr>
              <a:t>er</a:t>
            </a:r>
            <a:r>
              <a:rPr lang="fr-FR" sz="1600" dirty="0">
                <a:latin typeface="+mn-lt"/>
              </a:rPr>
              <a:t> rétablit la royauté ; Sous les règnes des deux derniers Piast, Ladislas 1</a:t>
            </a:r>
            <a:r>
              <a:rPr lang="fr-FR" sz="1600" baseline="30000" dirty="0">
                <a:latin typeface="+mn-lt"/>
              </a:rPr>
              <a:t>er</a:t>
            </a:r>
            <a:r>
              <a:rPr lang="fr-FR" sz="1600" dirty="0">
                <a:latin typeface="+mn-lt"/>
              </a:rPr>
              <a:t> et Casimir III, réunification et redressement du royaume de Pologne ; 1</a:t>
            </a:r>
            <a:r>
              <a:rPr lang="fr-FR" sz="1600" baseline="30000" dirty="0">
                <a:latin typeface="+mn-lt"/>
              </a:rPr>
              <a:t>ères</a:t>
            </a:r>
            <a:r>
              <a:rPr lang="fr-FR" sz="1600" dirty="0">
                <a:latin typeface="+mn-lt"/>
              </a:rPr>
              <a:t> arrivées de communautés juives ashkénazes, chassées du Saint-Empire</a:t>
            </a:r>
          </a:p>
          <a:p>
            <a:pPr algn="l"/>
            <a:r>
              <a:rPr lang="fr-FR" sz="1600" b="1" dirty="0">
                <a:latin typeface="+mn-lt"/>
              </a:rPr>
              <a:t>5)</a:t>
            </a:r>
            <a:r>
              <a:rPr lang="fr-FR" sz="1600" dirty="0">
                <a:latin typeface="+mn-lt"/>
              </a:rPr>
              <a:t> 1370 : Après la mort du dernier Piast Casimir III, Louis 1</a:t>
            </a:r>
            <a:r>
              <a:rPr lang="fr-FR" sz="1600" baseline="30000" dirty="0">
                <a:latin typeface="+mn-lt"/>
              </a:rPr>
              <a:t>er</a:t>
            </a:r>
            <a:r>
              <a:rPr lang="fr-FR" sz="1600" dirty="0">
                <a:latin typeface="+mn-lt"/>
              </a:rPr>
              <a:t> d’Anjou, roi de Hongrie depuis 1342, est élu roi de Pologne</a:t>
            </a:r>
            <a:endParaRPr lang="fr-FR" sz="1600" b="1" dirty="0">
              <a:latin typeface="+mn-lt"/>
            </a:endParaRPr>
          </a:p>
          <a:p>
            <a:pPr algn="l"/>
            <a:endParaRPr lang="fr-FR" sz="1600" dirty="0">
              <a:latin typeface="+mn-lt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69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9297D-B98F-1ABC-0870-23D0B542B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916A2385-7C76-F967-BF5D-D5223625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AE81842-2766-C03B-3D50-FECD1BA218AB}"/>
              </a:ext>
            </a:extLst>
          </p:cNvPr>
          <p:cNvSpPr/>
          <p:nvPr/>
        </p:nvSpPr>
        <p:spPr>
          <a:xfrm>
            <a:off x="9324807" y="373549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52B95AF-B955-E626-257B-BF4DB0C5D2AC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4F7DCEC-7CF9-1F4B-CAF0-A0707EBEEAAF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C63C315-E1A7-C371-C7B0-5DFEC83E6390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FC9CEBA-2F0E-7857-0C0F-598AF3FFC948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E5643C2-5082-7435-8F50-0535A3A351EE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6B80CC3-E947-ECB5-2801-57E3F51AD9C9}"/>
              </a:ext>
            </a:extLst>
          </p:cNvPr>
          <p:cNvCxnSpPr>
            <a:cxnSpLocks/>
          </p:cNvCxnSpPr>
          <p:nvPr/>
        </p:nvCxnSpPr>
        <p:spPr>
          <a:xfrm flipH="1">
            <a:off x="11161726" y="1767188"/>
            <a:ext cx="48231" cy="649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7A05E5E-FBF7-7386-D694-EB76AACFED3A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988029" cy="140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21123C6B-10F0-36EB-567B-BF6BFD4ACC13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86A0158-4781-00EE-2AEB-58F03BD1034E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1E507FD-55A9-D35E-2215-904E7316E489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B180D7-B227-D19A-04A7-03CAD21F3B6E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E808E15-561E-04DA-6B4E-F552C29F63F2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20733C4-28D6-C037-FD5E-0900CFEFDB18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5732B11-F48A-3D87-9CB8-12838F4164D2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A610225-96AB-7320-5B76-BFCD0057FA69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5E77DB69-C270-09C9-AC0E-A820571CFAE0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56195A8-DE90-9119-A97F-44A905B5D8DD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E766069-2DF5-CF28-AC0D-95051918F467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741721C-843C-4B4A-D0D5-C487F1271F83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49D743E-33DF-BC17-A067-8B7B51451CC9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F684BB3-F6FB-EBE0-89A3-449381C74F53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994E114-B1CF-FA2A-A47E-95680AFF3D7E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2097E98-E66A-40B3-FCDE-94BB5CB4D1CE}"/>
              </a:ext>
            </a:extLst>
          </p:cNvPr>
          <p:cNvCxnSpPr>
            <a:cxnSpLocks/>
            <a:endCxn id="28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490FA2BD-6630-6DF7-05AB-ECE67B85E9FC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4F612F3-082B-9BA5-C79F-07E78EB894B3}"/>
              </a:ext>
            </a:extLst>
          </p:cNvPr>
          <p:cNvCxnSpPr>
            <a:cxnSpLocks/>
            <a:endCxn id="33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CB1AC33-C2EF-54D1-9BF6-FCF42DCD45F0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C7D19422-A28F-0D2B-67DD-81ED7FD19B37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137AB2E-6784-3452-A98B-FBF69523E964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FE662B4-C041-8299-8C15-0063B3F62AC4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167A3B1-CACC-8E04-2778-8337A9C2CC4D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7329603-9255-F27C-F0D8-F559180B2B5C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6765DC4-42DA-39C4-5DF4-687886C806F6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9615FA9-60F1-13C5-BD3A-6CEDC880028A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D3E01EB-B2CD-C9EC-4968-78EFE2F7AD18}"/>
              </a:ext>
            </a:extLst>
          </p:cNvPr>
          <p:cNvSpPr/>
          <p:nvPr/>
        </p:nvSpPr>
        <p:spPr>
          <a:xfrm>
            <a:off x="9771370" y="33806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3FE71F3-2E7D-FA4A-F3DE-1C89B4A6FF4A}"/>
              </a:ext>
            </a:extLst>
          </p:cNvPr>
          <p:cNvSpPr/>
          <p:nvPr/>
        </p:nvSpPr>
        <p:spPr>
          <a:xfrm>
            <a:off x="10104183" y="402030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DCCDB2D-D457-B092-CDD2-933E42B31823}"/>
              </a:ext>
            </a:extLst>
          </p:cNvPr>
          <p:cNvSpPr/>
          <p:nvPr/>
        </p:nvSpPr>
        <p:spPr>
          <a:xfrm>
            <a:off x="9624130" y="4565802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7983D00-2F6E-C8A2-AA78-E94E24C025B1}"/>
              </a:ext>
            </a:extLst>
          </p:cNvPr>
          <p:cNvSpPr/>
          <p:nvPr/>
        </p:nvSpPr>
        <p:spPr>
          <a:xfrm>
            <a:off x="10610613" y="270309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E29DED8-6694-F6EE-5B65-E03191FC6B04}"/>
              </a:ext>
            </a:extLst>
          </p:cNvPr>
          <p:cNvCxnSpPr>
            <a:cxnSpLocks/>
          </p:cNvCxnSpPr>
          <p:nvPr/>
        </p:nvCxnSpPr>
        <p:spPr>
          <a:xfrm flipH="1">
            <a:off x="10824006" y="2397142"/>
            <a:ext cx="337720" cy="834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46569A9B-E260-8F3A-C8B0-2708D25E8665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DA891F9-2977-6F1A-772D-F8F6822242AF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8D01EC5-7F56-3B6A-3835-8DFBE1E7AA2E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33AFB8C-9DDE-1D03-DD9E-0E4342A69DE5}"/>
              </a:ext>
            </a:extLst>
          </p:cNvPr>
          <p:cNvSpPr/>
          <p:nvPr/>
        </p:nvSpPr>
        <p:spPr>
          <a:xfrm>
            <a:off x="8570804" y="332646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52C2E65-FCBA-5956-7563-78B1B7749D48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1644640-2A4D-EDC1-A7F5-7DA2185EFF47}"/>
              </a:ext>
            </a:extLst>
          </p:cNvPr>
          <p:cNvSpPr/>
          <p:nvPr/>
        </p:nvSpPr>
        <p:spPr>
          <a:xfrm>
            <a:off x="8062883" y="4425666"/>
            <a:ext cx="257146" cy="257065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FCE0F99-E533-F1E5-235B-1ECC27C8D810}"/>
              </a:ext>
            </a:extLst>
          </p:cNvPr>
          <p:cNvSpPr/>
          <p:nvPr/>
        </p:nvSpPr>
        <p:spPr>
          <a:xfrm>
            <a:off x="8586360" y="4494093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74895AF-A342-AC35-8F19-62C8A1F760AA}"/>
              </a:ext>
            </a:extLst>
          </p:cNvPr>
          <p:cNvSpPr/>
          <p:nvPr/>
        </p:nvSpPr>
        <p:spPr>
          <a:xfrm>
            <a:off x="5778932" y="87687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1323-1328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62A7264A-FBF7-B7BD-9968-4B9A64CA473D}"/>
              </a:ext>
            </a:extLst>
          </p:cNvPr>
          <p:cNvCxnSpPr>
            <a:cxnSpLocks/>
          </p:cNvCxnSpPr>
          <p:nvPr/>
        </p:nvCxnSpPr>
        <p:spPr>
          <a:xfrm>
            <a:off x="8155476" y="5041355"/>
            <a:ext cx="1376108" cy="39338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9CA59B6E-6D55-2A72-3FE7-BA55B7DE1A07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4C664E8-0165-17BE-A863-B86C35D27F95}"/>
              </a:ext>
            </a:extLst>
          </p:cNvPr>
          <p:cNvSpPr/>
          <p:nvPr/>
        </p:nvSpPr>
        <p:spPr>
          <a:xfrm>
            <a:off x="8464163" y="5427796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5D19C3A-698E-CFF9-4D31-80730A1469C1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61E0AE6-8181-1944-8663-92C1A9771E98}"/>
              </a:ext>
            </a:extLst>
          </p:cNvPr>
          <p:cNvSpPr/>
          <p:nvPr/>
        </p:nvSpPr>
        <p:spPr>
          <a:xfrm>
            <a:off x="9380138" y="5311738"/>
            <a:ext cx="341243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1D93F60-B189-1E51-B513-E61E1611BC6B}"/>
              </a:ext>
            </a:extLst>
          </p:cNvPr>
          <p:cNvSpPr/>
          <p:nvPr/>
        </p:nvSpPr>
        <p:spPr>
          <a:xfrm>
            <a:off x="8870291" y="4879532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521" y="81280"/>
            <a:ext cx="5516439" cy="57400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1323-1338 : Luttes entre l’empereur Louis IV et la Papauté ; Princes-électeurs et empereur unis contre le pape : la Papauté, établie à Avignon, perd définitivement son pouvoir sur l’Empire</a:t>
            </a:r>
          </a:p>
          <a:p>
            <a:endParaRPr lang="fr-FR" sz="1600" dirty="0"/>
          </a:p>
          <a:p>
            <a:r>
              <a:rPr lang="fr-FR" sz="1700" dirty="0"/>
              <a:t>*1328 : </a:t>
            </a:r>
            <a:r>
              <a:rPr lang="fr-FR" sz="1700" u="sng" dirty="0"/>
              <a:t>Louis IV </a:t>
            </a:r>
            <a:r>
              <a:rPr lang="fr-FR" sz="1700" dirty="0"/>
              <a:t>descend en Italie…</a:t>
            </a:r>
          </a:p>
          <a:p>
            <a:endParaRPr lang="fr-FR" sz="1700" dirty="0"/>
          </a:p>
          <a:p>
            <a:r>
              <a:rPr lang="fr-FR" sz="1700" dirty="0"/>
              <a:t>*A Rome, en l’absence des cardinaux…</a:t>
            </a:r>
          </a:p>
          <a:p>
            <a:r>
              <a:rPr lang="fr-FR" sz="1700" dirty="0"/>
              <a:t>Il se fait couronner pape par le sénateur </a:t>
            </a:r>
            <a:r>
              <a:rPr lang="fr-FR" sz="1700" dirty="0" err="1"/>
              <a:t>Sciarra</a:t>
            </a:r>
            <a:r>
              <a:rPr lang="fr-FR" sz="1700" dirty="0"/>
              <a:t> Colonna</a:t>
            </a:r>
          </a:p>
          <a:p>
            <a:r>
              <a:rPr lang="fr-FR" sz="1700" dirty="0"/>
              <a:t>NB : 1303 : L’auteur de la gifle à Boniface VIII</a:t>
            </a:r>
          </a:p>
          <a:p>
            <a:r>
              <a:rPr lang="fr-FR" sz="1700" dirty="0"/>
              <a:t>Donc un couronnement sans valeur</a:t>
            </a:r>
          </a:p>
          <a:p>
            <a:r>
              <a:rPr lang="fr-FR" sz="1700" dirty="0"/>
              <a:t>*Retour en Germanie et réaction de Louis IV…</a:t>
            </a:r>
          </a:p>
          <a:p>
            <a:endParaRPr lang="fr-FR" sz="1700" dirty="0"/>
          </a:p>
          <a:p>
            <a:r>
              <a:rPr lang="fr-FR" sz="1700" dirty="0"/>
              <a:t>*1338 : Louis IV </a:t>
            </a:r>
            <a:r>
              <a:rPr lang="fr-FR" sz="1600" dirty="0"/>
              <a:t>proclame le manifeste </a:t>
            </a:r>
            <a:r>
              <a:rPr lang="fr-FR" sz="1600" i="1" dirty="0" err="1"/>
              <a:t>Fidem</a:t>
            </a:r>
            <a:r>
              <a:rPr lang="fr-FR" sz="1600" i="1" dirty="0"/>
              <a:t> </a:t>
            </a:r>
            <a:r>
              <a:rPr lang="fr-FR" sz="1600" i="1" dirty="0" err="1"/>
              <a:t>catholicam</a:t>
            </a:r>
            <a:endParaRPr lang="fr-FR" sz="1600" dirty="0"/>
          </a:p>
          <a:p>
            <a:r>
              <a:rPr lang="fr-FR" sz="1600" i="1" dirty="0"/>
              <a:t>Qui met à égalité l’empereur avec le pape ; L'empereur tient son pouvoir de ses électeurs et n'a pas besoin de la caution du pape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*Et de plus, contre le pape Benoit XII (1334-42)…</a:t>
            </a:r>
          </a:p>
          <a:p>
            <a:r>
              <a:rPr lang="fr-FR" sz="1700" dirty="0"/>
              <a:t>Les princes-électeurs soutiennent leur roi</a:t>
            </a:r>
          </a:p>
          <a:p>
            <a:r>
              <a:rPr lang="fr-FR" sz="1700" i="1" dirty="0"/>
              <a:t>L’élection royale suffit pour faire le souverain légitime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</p:txBody>
      </p:sp>
    </p:spTree>
    <p:extLst>
      <p:ext uri="{BB962C8B-B14F-4D97-AF65-F5344CB8AC3E}">
        <p14:creationId xmlns:p14="http://schemas.microsoft.com/office/powerpoint/2010/main" val="1062436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2E225-00F1-B384-56E7-8A7CC7DA0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98D6F855-FE4F-C4B9-4935-336B44F80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A80D4E1-24D4-A4A3-5383-42520C510417}"/>
              </a:ext>
            </a:extLst>
          </p:cNvPr>
          <p:cNvSpPr/>
          <p:nvPr/>
        </p:nvSpPr>
        <p:spPr>
          <a:xfrm>
            <a:off x="9324807" y="373549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DA86C32-48DA-0740-C2CF-E0D3FFCA2516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0F35928-A023-FD96-04F2-116018C21C38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73C3E67-8FE4-5007-0D18-DABA714121B0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B305DB3-0E4F-C26D-11E5-6580A0B39583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19949A4-680B-B187-18EA-22230958B0A1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C13F34-D6ED-FD92-FD9F-B29C715BA4F6}"/>
              </a:ext>
            </a:extLst>
          </p:cNvPr>
          <p:cNvCxnSpPr>
            <a:cxnSpLocks/>
          </p:cNvCxnSpPr>
          <p:nvPr/>
        </p:nvCxnSpPr>
        <p:spPr>
          <a:xfrm flipH="1">
            <a:off x="11161726" y="1767188"/>
            <a:ext cx="48231" cy="649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FE9D011-0D01-50AA-F48A-2A609A962308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988029" cy="140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04A9528A-926B-47CB-0C43-FBAAC864D395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37C9E3F-C05B-3B6E-C543-A2B3C9D1A843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752F3DB-CDAA-68DB-1AB7-E4760DA9B93A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F3F1772-503D-C8CA-6682-045619204798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5028F25-41FA-FE72-1427-47211E35CC8C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6AC8DFA-57DD-8B21-4508-88DD9B86807F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077070A-A05B-DBB4-FD7D-5954314A2210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EDF7F9F-7367-DFB0-04E9-09B7B5AFC761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1B9D6615-9284-890E-286D-6CB5A0668694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6DF940C-0852-4878-1588-47D8FEEC3F55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89CF210-9912-4DE5-50E9-01B438F6AEBF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431533D-08F1-0117-E3AA-9F44BEBC6AE0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9D3FF56-DE3A-A51C-F21A-D9C432B04C8F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B981B16-B65E-A184-FEAF-AD1BB11CB21A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745E04B-7C2C-6A90-F47C-B57467A70715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D1E731D-A8B1-59BC-2258-6C46B282EE55}"/>
              </a:ext>
            </a:extLst>
          </p:cNvPr>
          <p:cNvCxnSpPr>
            <a:cxnSpLocks/>
            <a:endCxn id="28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58504E02-5ADE-6219-FB66-DADDF10D76B0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A7FF2D7-50E3-A840-F860-7C202E6F85FE}"/>
              </a:ext>
            </a:extLst>
          </p:cNvPr>
          <p:cNvCxnSpPr>
            <a:cxnSpLocks/>
            <a:endCxn id="33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24AB399-3E34-DCD0-9417-2DA01A6928A5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614672FD-3F47-755F-C49B-4CD766C10A2F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D5C42D7-84D7-1260-AA35-18BB1C222A7F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5094524-FEA8-56C0-A601-8D064B1533CB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A158580-DC80-AE7F-D81E-AACA87D2C1C8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2B0EAF1-EE40-93FA-8EDD-B2B397C32521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9FA3769-1671-5168-85B7-5A890D48BB6D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33CDEE5-5BD0-A95A-B09B-46142113AE4F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1525B1F-DCDD-E731-3687-9F053D300A8C}"/>
              </a:ext>
            </a:extLst>
          </p:cNvPr>
          <p:cNvSpPr/>
          <p:nvPr/>
        </p:nvSpPr>
        <p:spPr>
          <a:xfrm>
            <a:off x="9771370" y="33806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DA66DA3-3E7F-5614-3512-87AD83E910CC}"/>
              </a:ext>
            </a:extLst>
          </p:cNvPr>
          <p:cNvSpPr/>
          <p:nvPr/>
        </p:nvSpPr>
        <p:spPr>
          <a:xfrm>
            <a:off x="10104183" y="402030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A1B5815-2436-C481-5378-A9776107206A}"/>
              </a:ext>
            </a:extLst>
          </p:cNvPr>
          <p:cNvSpPr/>
          <p:nvPr/>
        </p:nvSpPr>
        <p:spPr>
          <a:xfrm>
            <a:off x="9624130" y="4565802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619DB90-511C-9B17-BB1C-F1C7A2E469BC}"/>
              </a:ext>
            </a:extLst>
          </p:cNvPr>
          <p:cNvSpPr/>
          <p:nvPr/>
        </p:nvSpPr>
        <p:spPr>
          <a:xfrm>
            <a:off x="10610613" y="270309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75861F8-1D06-C63A-D042-A46CDEFD2204}"/>
              </a:ext>
            </a:extLst>
          </p:cNvPr>
          <p:cNvCxnSpPr>
            <a:cxnSpLocks/>
          </p:cNvCxnSpPr>
          <p:nvPr/>
        </p:nvCxnSpPr>
        <p:spPr>
          <a:xfrm flipH="1">
            <a:off x="10824006" y="2397142"/>
            <a:ext cx="337720" cy="834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11456A6A-6526-9063-131E-65510CEB3C76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BBEAC4D-8B11-B57D-6210-1CE98A95837F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856754E-07E1-AAAB-8639-3C3269788D34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2E44211-23A3-5069-E0CE-6D1C4EA0700C}"/>
              </a:ext>
            </a:extLst>
          </p:cNvPr>
          <p:cNvSpPr/>
          <p:nvPr/>
        </p:nvSpPr>
        <p:spPr>
          <a:xfrm>
            <a:off x="8570804" y="332646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50CCA12-3BE7-D44D-0080-DE9C28F1C764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552A6B9-206A-A1F0-C235-A44B39A2BA59}"/>
              </a:ext>
            </a:extLst>
          </p:cNvPr>
          <p:cNvSpPr/>
          <p:nvPr/>
        </p:nvSpPr>
        <p:spPr>
          <a:xfrm>
            <a:off x="8062883" y="4425666"/>
            <a:ext cx="257146" cy="257065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AE31AFE-2682-FB93-621E-C8F8EB0F4B7B}"/>
              </a:ext>
            </a:extLst>
          </p:cNvPr>
          <p:cNvSpPr/>
          <p:nvPr/>
        </p:nvSpPr>
        <p:spPr>
          <a:xfrm>
            <a:off x="8586360" y="4494093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A60AF4F-7EA8-2DF3-3E58-26BD5238D537}"/>
              </a:ext>
            </a:extLst>
          </p:cNvPr>
          <p:cNvSpPr/>
          <p:nvPr/>
        </p:nvSpPr>
        <p:spPr>
          <a:xfrm>
            <a:off x="5778932" y="87687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1323-1328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EFCE1B36-462A-F839-EEBA-6B5EF0F4ABB2}"/>
              </a:ext>
            </a:extLst>
          </p:cNvPr>
          <p:cNvCxnSpPr>
            <a:cxnSpLocks/>
          </p:cNvCxnSpPr>
          <p:nvPr/>
        </p:nvCxnSpPr>
        <p:spPr>
          <a:xfrm>
            <a:off x="8155476" y="5041355"/>
            <a:ext cx="1376108" cy="39338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1912B767-1258-9F8B-5575-9720F0DEADA3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5EA69F2-0B7C-D17D-9F22-D0DA61A615B4}"/>
              </a:ext>
            </a:extLst>
          </p:cNvPr>
          <p:cNvSpPr/>
          <p:nvPr/>
        </p:nvSpPr>
        <p:spPr>
          <a:xfrm>
            <a:off x="8464163" y="5427796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51FECC9-85F1-A467-73F3-0DF00FB57607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AF33A4F-2637-9520-9D4B-6364CB7AEE68}"/>
              </a:ext>
            </a:extLst>
          </p:cNvPr>
          <p:cNvSpPr/>
          <p:nvPr/>
        </p:nvSpPr>
        <p:spPr>
          <a:xfrm>
            <a:off x="9380138" y="5311738"/>
            <a:ext cx="341243" cy="2594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DC84EEF-E85F-FCD8-C758-DEF1E2CBD051}"/>
              </a:ext>
            </a:extLst>
          </p:cNvPr>
          <p:cNvSpPr/>
          <p:nvPr/>
        </p:nvSpPr>
        <p:spPr>
          <a:xfrm>
            <a:off x="8870291" y="4879532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21D181-940B-FA46-7D3F-F81EE281DAF5}"/>
              </a:ext>
            </a:extLst>
          </p:cNvPr>
          <p:cNvSpPr/>
          <p:nvPr/>
        </p:nvSpPr>
        <p:spPr>
          <a:xfrm>
            <a:off x="132521" y="81280"/>
            <a:ext cx="5326287" cy="55245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1323-1338 : Luttes entre l’empereur Louis IV et la Papauté ; Princes-électeurs et empereur unis contre le pape : la Papauté, établie à Avignon, perd définitivement son pouvoir sur l’Empire</a:t>
            </a:r>
          </a:p>
          <a:p>
            <a:endParaRPr lang="fr-FR" sz="1700" u="sng" dirty="0"/>
          </a:p>
          <a:p>
            <a:r>
              <a:rPr lang="fr-FR" sz="1700" dirty="0"/>
              <a:t>*1323-38…</a:t>
            </a:r>
          </a:p>
          <a:p>
            <a:r>
              <a:rPr lang="fr-FR" sz="1700" i="1" dirty="0"/>
              <a:t>La dernière empoignade des deux moitiés de Dieu</a:t>
            </a:r>
          </a:p>
          <a:p>
            <a:r>
              <a:rPr lang="fr-FR" sz="1700" dirty="0"/>
              <a:t>Le Saint Empire, Francis Rapp, Tallandier</a:t>
            </a:r>
          </a:p>
          <a:p>
            <a:endParaRPr lang="fr-FR" sz="1700" dirty="0"/>
          </a:p>
          <a:p>
            <a:r>
              <a:rPr lang="fr-FR" sz="1700" dirty="0"/>
              <a:t>*Et la rupture réelle entre empereurs et papes…</a:t>
            </a:r>
          </a:p>
          <a:p>
            <a:r>
              <a:rPr lang="fr-FR" sz="1700" dirty="0"/>
              <a:t>Après presque trois siècles de </a:t>
            </a:r>
            <a:r>
              <a:rPr lang="fr-FR" sz="1700" i="1" dirty="0"/>
              <a:t>conflit en légitimité</a:t>
            </a:r>
          </a:p>
          <a:p>
            <a:r>
              <a:rPr lang="fr-FR" sz="1700" dirty="0"/>
              <a:t>La Papauté perd définitivement sa suprématie sur l’Empire Et Empire et Papauté scellent leur séparation</a:t>
            </a:r>
          </a:p>
          <a:p>
            <a:endParaRPr lang="fr-FR" sz="1700" dirty="0"/>
          </a:p>
          <a:p>
            <a:r>
              <a:rPr lang="fr-FR" sz="1700" dirty="0"/>
              <a:t>*1338 : Un paradoxe…</a:t>
            </a:r>
          </a:p>
          <a:p>
            <a:r>
              <a:rPr lang="fr-FR" sz="1700" dirty="0"/>
              <a:t>*A l’extérieur, face au pape</a:t>
            </a:r>
          </a:p>
          <a:p>
            <a:r>
              <a:rPr lang="fr-FR" sz="1700" dirty="0"/>
              <a:t>Louis IV est vainqueur, soutenus par les princes allemands</a:t>
            </a:r>
          </a:p>
          <a:p>
            <a:endParaRPr lang="fr-FR" sz="1700" dirty="0"/>
          </a:p>
          <a:p>
            <a:r>
              <a:rPr lang="fr-FR" sz="1700" dirty="0"/>
              <a:t>*En revanche, en Germanie…</a:t>
            </a:r>
          </a:p>
          <a:p>
            <a:r>
              <a:rPr lang="fr-FR" sz="1700" dirty="0"/>
              <a:t>Son pouvoir est de plus en plus contesté</a:t>
            </a:r>
          </a:p>
          <a:p>
            <a:r>
              <a:rPr lang="fr-FR" sz="1700" dirty="0"/>
              <a:t>Par ces mêmes princes…</a:t>
            </a:r>
          </a:p>
        </p:txBody>
      </p:sp>
    </p:spTree>
    <p:extLst>
      <p:ext uri="{BB962C8B-B14F-4D97-AF65-F5344CB8AC3E}">
        <p14:creationId xmlns:p14="http://schemas.microsoft.com/office/powerpoint/2010/main" val="2265204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03" y="106723"/>
            <a:ext cx="4514857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1338-1346 : Louis IV s’aliène les princes ; Retour des Luxembourg</a:t>
            </a:r>
          </a:p>
          <a:p>
            <a:endParaRPr lang="fr-FR" sz="1700" dirty="0"/>
          </a:p>
          <a:p>
            <a:r>
              <a:rPr lang="fr-FR" sz="1700" dirty="0"/>
              <a:t>*Comme ses prédécesseurs, l’empereur </a:t>
            </a:r>
            <a:r>
              <a:rPr lang="fr-FR" sz="1700" u="sng" dirty="0"/>
              <a:t>Louis IV</a:t>
            </a:r>
          </a:p>
          <a:p>
            <a:r>
              <a:rPr lang="fr-FR" sz="1700" dirty="0"/>
              <a:t>A utilisé son pouvoir impérial</a:t>
            </a:r>
          </a:p>
          <a:p>
            <a:r>
              <a:rPr lang="fr-FR" sz="1700" dirty="0"/>
              <a:t>Pour agrandir ses possessions</a:t>
            </a:r>
          </a:p>
          <a:p>
            <a:r>
              <a:rPr lang="fr-FR" sz="1700" dirty="0"/>
              <a:t>*1323 : Brandebourg</a:t>
            </a:r>
          </a:p>
          <a:p>
            <a:r>
              <a:rPr lang="fr-FR" sz="1700" dirty="0"/>
              <a:t>*1345 : Hainaut-Hollande-Zélande ; </a:t>
            </a:r>
            <a:r>
              <a:rPr lang="fr-FR" sz="1700" u="sng" dirty="0"/>
              <a:t>A revoir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*Et de ce fait, il s’aliène les princes</a:t>
            </a:r>
          </a:p>
          <a:p>
            <a:r>
              <a:rPr lang="fr-FR" sz="1700" dirty="0"/>
              <a:t>Qui se tournent vers les Luxembourg</a:t>
            </a:r>
          </a:p>
          <a:p>
            <a:r>
              <a:rPr lang="fr-FR" sz="1700" dirty="0"/>
              <a:t>Et le pape…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E477AC8-1F60-0604-D207-68DF9CFFA9F3}"/>
              </a:ext>
            </a:extLst>
          </p:cNvPr>
          <p:cNvCxnSpPr>
            <a:cxnSpLocks/>
          </p:cNvCxnSpPr>
          <p:nvPr/>
        </p:nvCxnSpPr>
        <p:spPr>
          <a:xfrm flipH="1" flipV="1">
            <a:off x="558019" y="4431953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A6663F-2812-9E98-99C7-6F6ED701A003}"/>
              </a:ext>
            </a:extLst>
          </p:cNvPr>
          <p:cNvSpPr/>
          <p:nvPr/>
        </p:nvSpPr>
        <p:spPr>
          <a:xfrm>
            <a:off x="113233" y="6111883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3E1A430-A586-C202-6F1E-0AFC5782F0C1}"/>
              </a:ext>
            </a:extLst>
          </p:cNvPr>
          <p:cNvCxnSpPr>
            <a:cxnSpLocks/>
            <a:stCxn id="24" idx="2"/>
            <a:endCxn id="19" idx="0"/>
          </p:cNvCxnSpPr>
          <p:nvPr/>
        </p:nvCxnSpPr>
        <p:spPr>
          <a:xfrm>
            <a:off x="645948" y="5938880"/>
            <a:ext cx="0" cy="1730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9DE8FC0-B257-A429-5EC5-208EF8331794}"/>
              </a:ext>
            </a:extLst>
          </p:cNvPr>
          <p:cNvSpPr/>
          <p:nvPr/>
        </p:nvSpPr>
        <p:spPr>
          <a:xfrm>
            <a:off x="128749" y="3828632"/>
            <a:ext cx="1088164" cy="79028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STYRIE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31EB02-17BC-185C-786B-65CCF7EC5DB3}"/>
              </a:ext>
            </a:extLst>
          </p:cNvPr>
          <p:cNvSpPr/>
          <p:nvPr/>
        </p:nvSpPr>
        <p:spPr>
          <a:xfrm>
            <a:off x="113233" y="6111883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le Bel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012472-540D-5A75-132B-EA00790FDCF0}"/>
              </a:ext>
            </a:extLst>
          </p:cNvPr>
          <p:cNvSpPr/>
          <p:nvPr/>
        </p:nvSpPr>
        <p:spPr>
          <a:xfrm>
            <a:off x="107767" y="4715969"/>
            <a:ext cx="1091454" cy="5670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1273-91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3637B7-A4F1-C736-689F-1145D99BC090}"/>
              </a:ext>
            </a:extLst>
          </p:cNvPr>
          <p:cNvSpPr/>
          <p:nvPr/>
        </p:nvSpPr>
        <p:spPr>
          <a:xfrm>
            <a:off x="113233" y="5383242"/>
            <a:ext cx="1065430" cy="555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1298-1308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4AFDD30-3A16-3983-A26D-2E1CC7159E3F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 flipH="1">
            <a:off x="645948" y="5283028"/>
            <a:ext cx="7546" cy="1002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122D2EC-F997-0092-F69B-DE49C08DA5CE}"/>
              </a:ext>
            </a:extLst>
          </p:cNvPr>
          <p:cNvSpPr/>
          <p:nvPr/>
        </p:nvSpPr>
        <p:spPr>
          <a:xfrm>
            <a:off x="3420049" y="5701366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1346-78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5D7869-C151-574A-1C34-D6100594F163}"/>
              </a:ext>
            </a:extLst>
          </p:cNvPr>
          <p:cNvSpPr/>
          <p:nvPr/>
        </p:nvSpPr>
        <p:spPr>
          <a:xfrm>
            <a:off x="3427267" y="3853845"/>
            <a:ext cx="1032900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7DB263-41E4-C842-133F-5972BED3CD8F}"/>
              </a:ext>
            </a:extLst>
          </p:cNvPr>
          <p:cNvSpPr/>
          <p:nvPr/>
        </p:nvSpPr>
        <p:spPr>
          <a:xfrm>
            <a:off x="3412127" y="5163359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A165858-3F3E-F06E-15ED-D28D6BC8C420}"/>
              </a:ext>
            </a:extLst>
          </p:cNvPr>
          <p:cNvCxnSpPr>
            <a:cxnSpLocks/>
            <a:stCxn id="29" idx="2"/>
            <a:endCxn id="27" idx="0"/>
          </p:cNvCxnSpPr>
          <p:nvPr/>
        </p:nvCxnSpPr>
        <p:spPr>
          <a:xfrm>
            <a:off x="3944842" y="5595402"/>
            <a:ext cx="7922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D78B0CF-5B30-3E22-7EDF-1F41EAF257BC}"/>
              </a:ext>
            </a:extLst>
          </p:cNvPr>
          <p:cNvSpPr/>
          <p:nvPr/>
        </p:nvSpPr>
        <p:spPr>
          <a:xfrm>
            <a:off x="3425185" y="4601668"/>
            <a:ext cx="1039313" cy="45572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VII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1308-13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DABC5B8-EC88-BBEF-0493-69618692A975}"/>
              </a:ext>
            </a:extLst>
          </p:cNvPr>
          <p:cNvCxnSpPr>
            <a:cxnSpLocks/>
            <a:stCxn id="31" idx="2"/>
            <a:endCxn id="29" idx="0"/>
          </p:cNvCxnSpPr>
          <p:nvPr/>
        </p:nvCxnSpPr>
        <p:spPr>
          <a:xfrm>
            <a:off x="3944842" y="5057395"/>
            <a:ext cx="0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59B00EB-E9B7-9A63-4BCF-D69EF54E09B4}"/>
              </a:ext>
            </a:extLst>
          </p:cNvPr>
          <p:cNvSpPr/>
          <p:nvPr/>
        </p:nvSpPr>
        <p:spPr>
          <a:xfrm>
            <a:off x="1795535" y="5151558"/>
            <a:ext cx="1116642" cy="71018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1253-94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Haute-Bavière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Palatinat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0EC8E2-AE8E-2963-4E25-9F9B8B0F87B9}"/>
              </a:ext>
            </a:extLst>
          </p:cNvPr>
          <p:cNvSpPr/>
          <p:nvPr/>
        </p:nvSpPr>
        <p:spPr>
          <a:xfrm>
            <a:off x="1599363" y="3707722"/>
            <a:ext cx="1488945" cy="132935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BAVIERE Wittelsbach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Branche ludovicienne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Duché de Bavière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1317-1806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Roy. 1806-1918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E6D64B-3A48-2C58-E353-72082846F480}"/>
              </a:ext>
            </a:extLst>
          </p:cNvPr>
          <p:cNvSpPr/>
          <p:nvPr/>
        </p:nvSpPr>
        <p:spPr>
          <a:xfrm>
            <a:off x="1506734" y="5990426"/>
            <a:ext cx="1676145" cy="7101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III et IV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1314-47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Haute-Bavière 1317-47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Basse-Bavière 1340-47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60FDDDF-89D6-4B30-9E6B-F2CB9BEF2584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 flipH="1">
            <a:off x="2344807" y="5861743"/>
            <a:ext cx="9049" cy="1286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E42BB774-A6A7-797F-4F3A-72677D210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0F96E67-59CF-185C-F8DA-B0DB32A77EF0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DA28C97-E77C-6260-1516-7EAF85F08552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E7D1973-B32C-D9F7-8C7F-F354A139084B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30A1368-DD62-CE15-6617-EBD6C2D015CB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2652272-7919-89BC-1320-86126A47C8DB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07A507E-EBBA-B567-99E1-6660ADA9AAAB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45CEA33-7895-D9A3-8928-A7CC70D73AA0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7C763B3-24BA-0379-DC4D-B8B0DA5CF0ED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DBF9586-E608-CC27-57A8-789B79F48D01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FDDEFDA-6EF1-2845-8C52-E4EA6007C2D7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F7CD334-3210-F70C-79E5-D0EBADFFB713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14E222F-0F52-EEE8-4E23-C6E9D7B02202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82101A4-BEDC-BA0F-CCCA-322960C45A30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4633CBE-ED5A-C41D-5FD4-17F3ED807565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DD11DBD-3D81-0C9D-36E7-93FC1641D14B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640C1E7-5A5F-FF8C-2A0A-4EBEF9DF139F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078110-B51E-07A9-9584-9DBA1509BEDC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1323-1338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90BD4A8-9778-ED50-21AF-4E659B1F79BD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0B34A76-285D-9668-0E5E-FE29E6BD3365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CB62092-C4AA-8CB8-ABB4-A3DC1213B763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9C124C-6760-3EEC-09E1-2727BA9A2791}"/>
              </a:ext>
            </a:extLst>
          </p:cNvPr>
          <p:cNvSpPr/>
          <p:nvPr/>
        </p:nvSpPr>
        <p:spPr>
          <a:xfrm>
            <a:off x="4722699" y="74208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1323-1345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BEB8F38-A19E-2F59-1581-6C41E2B40712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4A0AA42-73EF-E4AD-F684-EC11823BE312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05AADC4-59FE-B199-2CBF-3FE0F498E0B4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7EE6596-E27C-BB04-79DD-7CEA47731304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47C829C-6532-F572-40A0-38E923879322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AFA72E7-6662-74BB-1FD1-4199EECBF204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EF07A60-EC0D-844C-FB69-5304A8A4920F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C9BCE86-4696-8C2F-8963-CF202A3A8D46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85385BD1-F449-647F-A866-E84B727FEBE8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600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B14D3-5449-4259-A46B-4E5093D5F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A44FBC-BA5A-1E01-D44B-D38BDDA9F52D}"/>
              </a:ext>
            </a:extLst>
          </p:cNvPr>
          <p:cNvSpPr/>
          <p:nvPr/>
        </p:nvSpPr>
        <p:spPr>
          <a:xfrm>
            <a:off x="85326" y="86401"/>
            <a:ext cx="4461159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1346 : Le Luxembourg Charles IV, roi de Bohême, est élu roi des Romains</a:t>
            </a:r>
          </a:p>
          <a:p>
            <a:endParaRPr lang="fr-FR" sz="1600" dirty="0"/>
          </a:p>
          <a:p>
            <a:r>
              <a:rPr lang="fr-FR" sz="1600" dirty="0"/>
              <a:t>*1342 : Les princes-électeurs, soutenus par le nouveau pape Clément VI, destituent </a:t>
            </a:r>
            <a:r>
              <a:rPr lang="fr-FR" sz="1600" u="sng" dirty="0"/>
              <a:t>Louis IV</a:t>
            </a:r>
            <a:endParaRPr lang="fr-FR" sz="1500" u="sng" dirty="0"/>
          </a:p>
          <a:p>
            <a:r>
              <a:rPr lang="fr-FR" sz="1600" dirty="0"/>
              <a:t>Qui résiste ; Mais malgré cela…</a:t>
            </a:r>
          </a:p>
          <a:p>
            <a:endParaRPr lang="fr-FR" sz="1600" dirty="0"/>
          </a:p>
          <a:p>
            <a:r>
              <a:rPr lang="fr-FR" sz="1600" dirty="0"/>
              <a:t>*Juillet 1346 : Ils élisent </a:t>
            </a:r>
            <a:r>
              <a:rPr lang="fr-FR" sz="1600" u="sng" dirty="0"/>
              <a:t>Charles IV de Luxembourg</a:t>
            </a:r>
            <a:r>
              <a:rPr lang="fr-FR" sz="1600" dirty="0"/>
              <a:t> </a:t>
            </a:r>
          </a:p>
          <a:p>
            <a:r>
              <a:rPr lang="fr-FR" sz="1600" dirty="0"/>
              <a:t>Petit-fils de Henri VII, roi des Romains ; De plus…</a:t>
            </a:r>
          </a:p>
          <a:p>
            <a:endParaRPr lang="fr-FR" sz="800" dirty="0"/>
          </a:p>
          <a:p>
            <a:r>
              <a:rPr lang="fr-FR" sz="1600" dirty="0"/>
              <a:t>*Août 1346 : Son père Jean </a:t>
            </a:r>
            <a:r>
              <a:rPr lang="fr-FR" sz="1600" i="1" dirty="0"/>
              <a:t>l’Aveugle</a:t>
            </a:r>
            <a:endParaRPr lang="fr-FR" sz="1600" dirty="0"/>
          </a:p>
          <a:p>
            <a:r>
              <a:rPr lang="fr-FR" sz="1600" dirty="0"/>
              <a:t>Roi de Bohème et allié aux Français</a:t>
            </a:r>
          </a:p>
          <a:p>
            <a:r>
              <a:rPr lang="fr-FR" sz="1600" dirty="0"/>
              <a:t>Est tué à la bataille de Crécy contre les Anglais</a:t>
            </a:r>
          </a:p>
          <a:p>
            <a:endParaRPr lang="fr-FR" sz="800" dirty="0"/>
          </a:p>
          <a:p>
            <a:r>
              <a:rPr lang="fr-FR" sz="1600" dirty="0"/>
              <a:t>*Deux conséquences…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01565FF-345D-C771-0E6E-9B89F535BFDC}"/>
              </a:ext>
            </a:extLst>
          </p:cNvPr>
          <p:cNvCxnSpPr>
            <a:cxnSpLocks/>
          </p:cNvCxnSpPr>
          <p:nvPr/>
        </p:nvCxnSpPr>
        <p:spPr>
          <a:xfrm flipH="1" flipV="1">
            <a:off x="558019" y="4431953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4E23A18-E7A2-FDBA-49DF-7C4BFC2B65D7}"/>
              </a:ext>
            </a:extLst>
          </p:cNvPr>
          <p:cNvSpPr/>
          <p:nvPr/>
        </p:nvSpPr>
        <p:spPr>
          <a:xfrm>
            <a:off x="113233" y="6111883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BE0C545-AA6E-AD3B-5A39-38EC49A22AD3}"/>
              </a:ext>
            </a:extLst>
          </p:cNvPr>
          <p:cNvCxnSpPr>
            <a:cxnSpLocks/>
            <a:stCxn id="26" idx="2"/>
            <a:endCxn id="17" idx="0"/>
          </p:cNvCxnSpPr>
          <p:nvPr/>
        </p:nvCxnSpPr>
        <p:spPr>
          <a:xfrm>
            <a:off x="645948" y="5938880"/>
            <a:ext cx="0" cy="1730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970F370-B807-D63E-1408-582C6A0EB475}"/>
              </a:ext>
            </a:extLst>
          </p:cNvPr>
          <p:cNvSpPr/>
          <p:nvPr/>
        </p:nvSpPr>
        <p:spPr>
          <a:xfrm>
            <a:off x="128749" y="3828632"/>
            <a:ext cx="1088164" cy="79028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STYRIE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68BD-6CC4-EAC2-2FC0-202E91793FAF}"/>
              </a:ext>
            </a:extLst>
          </p:cNvPr>
          <p:cNvSpPr/>
          <p:nvPr/>
        </p:nvSpPr>
        <p:spPr>
          <a:xfrm>
            <a:off x="113233" y="6111883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le Bel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27A42C-1C33-ADF8-C9C6-EEF87BD0B115}"/>
              </a:ext>
            </a:extLst>
          </p:cNvPr>
          <p:cNvSpPr/>
          <p:nvPr/>
        </p:nvSpPr>
        <p:spPr>
          <a:xfrm>
            <a:off x="107767" y="4715969"/>
            <a:ext cx="1091454" cy="5670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1273-91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0F583E-7994-DE91-6032-4396E742C460}"/>
              </a:ext>
            </a:extLst>
          </p:cNvPr>
          <p:cNvSpPr/>
          <p:nvPr/>
        </p:nvSpPr>
        <p:spPr>
          <a:xfrm>
            <a:off x="113233" y="5383242"/>
            <a:ext cx="1065430" cy="555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1298-1308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F8FAB71-6381-0EFC-687B-0200B15827D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 flipH="1">
            <a:off x="645948" y="5283028"/>
            <a:ext cx="7546" cy="1002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C116B43-A106-C48E-0498-835A2EE89DB9}"/>
              </a:ext>
            </a:extLst>
          </p:cNvPr>
          <p:cNvSpPr/>
          <p:nvPr/>
        </p:nvSpPr>
        <p:spPr>
          <a:xfrm>
            <a:off x="3420049" y="5701366"/>
            <a:ext cx="1065430" cy="4320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89C63D-A052-E138-5E09-BB7F89A0A63D}"/>
              </a:ext>
            </a:extLst>
          </p:cNvPr>
          <p:cNvSpPr/>
          <p:nvPr/>
        </p:nvSpPr>
        <p:spPr>
          <a:xfrm>
            <a:off x="3427267" y="3853845"/>
            <a:ext cx="1032900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4707169-15A5-E68E-7069-711A7C988118}"/>
              </a:ext>
            </a:extLst>
          </p:cNvPr>
          <p:cNvSpPr/>
          <p:nvPr/>
        </p:nvSpPr>
        <p:spPr>
          <a:xfrm>
            <a:off x="3412127" y="5163359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DFCFFF6-3B12-F960-099A-CBB85DEA6E10}"/>
              </a:ext>
            </a:extLst>
          </p:cNvPr>
          <p:cNvCxnSpPr>
            <a:cxnSpLocks/>
            <a:stCxn id="31" idx="2"/>
            <a:endCxn id="29" idx="0"/>
          </p:cNvCxnSpPr>
          <p:nvPr/>
        </p:nvCxnSpPr>
        <p:spPr>
          <a:xfrm>
            <a:off x="3944842" y="5595402"/>
            <a:ext cx="7922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1051513-21C0-D76C-9DBD-C2A027B6E510}"/>
              </a:ext>
            </a:extLst>
          </p:cNvPr>
          <p:cNvSpPr/>
          <p:nvPr/>
        </p:nvSpPr>
        <p:spPr>
          <a:xfrm>
            <a:off x="3425185" y="4601668"/>
            <a:ext cx="1039313" cy="45572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VII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1308-13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014616D-AF67-BBE0-D9E9-CB172650FFE4}"/>
              </a:ext>
            </a:extLst>
          </p:cNvPr>
          <p:cNvCxnSpPr>
            <a:cxnSpLocks/>
            <a:stCxn id="33" idx="2"/>
            <a:endCxn id="31" idx="0"/>
          </p:cNvCxnSpPr>
          <p:nvPr/>
        </p:nvCxnSpPr>
        <p:spPr>
          <a:xfrm>
            <a:off x="3944842" y="5057395"/>
            <a:ext cx="0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934AC3F-87E3-4558-DF7D-1692F67E38AF}"/>
              </a:ext>
            </a:extLst>
          </p:cNvPr>
          <p:cNvSpPr/>
          <p:nvPr/>
        </p:nvSpPr>
        <p:spPr>
          <a:xfrm>
            <a:off x="1795535" y="5151558"/>
            <a:ext cx="1116642" cy="71018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1253-94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Haute-Bavière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Palatinat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10C14F7-64A5-416A-4CCB-07CC6E7E2CD9}"/>
              </a:ext>
            </a:extLst>
          </p:cNvPr>
          <p:cNvSpPr/>
          <p:nvPr/>
        </p:nvSpPr>
        <p:spPr>
          <a:xfrm>
            <a:off x="1599363" y="3707722"/>
            <a:ext cx="1488945" cy="1329353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BAVIERE Wittelsbach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Branche ludovicienne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Duché de Bavière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1317-1806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Roy. 1806-1918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9ABD67-2EA6-D9D2-6908-B4936264F1CF}"/>
              </a:ext>
            </a:extLst>
          </p:cNvPr>
          <p:cNvSpPr/>
          <p:nvPr/>
        </p:nvSpPr>
        <p:spPr>
          <a:xfrm>
            <a:off x="1506734" y="5990426"/>
            <a:ext cx="1676145" cy="7101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III et IV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1314-47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Haute-Bavière 1317-47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Basse-Bavière 1340-47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D50C918-1952-8770-8C83-F68579018D3C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 flipH="1">
            <a:off x="2344807" y="5861743"/>
            <a:ext cx="9049" cy="1286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B28EEFAD-E6F2-DA49-CA74-E5C29F335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B5308FCE-3653-E5BE-F3D0-9EED14EC6DC0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C613F26-E25E-8D93-91DB-D42C0BA6C50D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D16E591-534B-5531-39D2-E5DCF3011EA0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12C6E3F-E5AF-CF5E-F636-BA8D0B991D81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32BA732-F0E8-FB2D-51FB-E2488A2BF259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FA9EC97-1D80-DEC0-A57A-591C0B135527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4AEC4F5-D881-6BCE-37E6-5C84689B6CD9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606AAC5-C646-A5D9-A35D-CA83B51C7243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2DAA485-A52D-9D50-EB23-E024B2B47A61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10B0B08-8C4C-4A07-79BF-296D213A5E0C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D95E2B7-3F4A-495D-243E-4082A4F8AC5E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4E03DDF-AEC5-2E3F-CC71-D17AFF235124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FF6E20F-09AB-134A-A52E-1013C3B8267D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786A8EC-B24B-34B3-2FFA-071CC575CB97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DE2068A-279C-D3EF-CC9B-B9849E4EF7B2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2FEF925-982C-5849-2D44-CB447BA4EC57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6706988-24A6-ACB5-0955-CEDB8B318C2F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1342-1346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C812A1-50C0-CDA3-257D-B3B94A250F19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3052787-DF9E-0913-25D3-3AE409854917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C293EE6-9CF0-74E2-9F51-7CB87C57C03C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60581B0-0686-EA0D-9B4C-12BEE4691662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FD322DE-2C81-FB95-20AB-0B0879607919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E312766-6849-0EE0-C84A-1488E04CBF46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09C182-3C76-B1D9-CB39-C50A302ED9F4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7A362BC-5F97-65BC-A227-AA158B201EF9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9E24A1C-786D-E2F6-50CF-C7F44D2BCF9C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52BBDD5-2E23-99CA-9E4B-04D2F92F2F72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D855DAE-3C7D-391D-5986-5FE979E8EA9A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6E19AF0-3F3B-94AA-8742-243A952C6171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297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BAE3A-40DC-2642-5679-98AA9E57A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65A7D8B-A2E1-9A56-CA51-CF51D1699046}"/>
              </a:ext>
            </a:extLst>
          </p:cNvPr>
          <p:cNvCxnSpPr>
            <a:cxnSpLocks/>
          </p:cNvCxnSpPr>
          <p:nvPr/>
        </p:nvCxnSpPr>
        <p:spPr>
          <a:xfrm flipH="1" flipV="1">
            <a:off x="570301" y="4589342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2BB1CE2-59B7-7888-5E78-E650350F32D5}"/>
              </a:ext>
            </a:extLst>
          </p:cNvPr>
          <p:cNvSpPr/>
          <p:nvPr/>
        </p:nvSpPr>
        <p:spPr>
          <a:xfrm>
            <a:off x="125515" y="6269272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579DBB3-4BFC-7560-E72E-9BA026CF72CE}"/>
              </a:ext>
            </a:extLst>
          </p:cNvPr>
          <p:cNvCxnSpPr>
            <a:cxnSpLocks/>
            <a:stCxn id="26" idx="2"/>
            <a:endCxn id="17" idx="0"/>
          </p:cNvCxnSpPr>
          <p:nvPr/>
        </p:nvCxnSpPr>
        <p:spPr>
          <a:xfrm>
            <a:off x="658230" y="6096269"/>
            <a:ext cx="0" cy="1730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CA39E10-1051-B567-A8C4-6900A126F57B}"/>
              </a:ext>
            </a:extLst>
          </p:cNvPr>
          <p:cNvSpPr/>
          <p:nvPr/>
        </p:nvSpPr>
        <p:spPr>
          <a:xfrm>
            <a:off x="141031" y="4104175"/>
            <a:ext cx="1088164" cy="71907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STYRIE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2A6AF2-1EE8-DD8F-A778-5615207AF267}"/>
              </a:ext>
            </a:extLst>
          </p:cNvPr>
          <p:cNvSpPr/>
          <p:nvPr/>
        </p:nvSpPr>
        <p:spPr>
          <a:xfrm>
            <a:off x="125515" y="6269272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le Bel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E4A37A-BA1E-F307-400C-DD0FAEEE60FA}"/>
              </a:ext>
            </a:extLst>
          </p:cNvPr>
          <p:cNvSpPr/>
          <p:nvPr/>
        </p:nvSpPr>
        <p:spPr>
          <a:xfrm>
            <a:off x="120049" y="4873358"/>
            <a:ext cx="1091454" cy="5670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1273-91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981B4E-E909-E195-FD2E-F06DB1ACDC58}"/>
              </a:ext>
            </a:extLst>
          </p:cNvPr>
          <p:cNvSpPr/>
          <p:nvPr/>
        </p:nvSpPr>
        <p:spPr>
          <a:xfrm>
            <a:off x="125515" y="5540631"/>
            <a:ext cx="1065430" cy="555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1298-1308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A4FB759-BE35-E1C1-0399-FDB8D1FCB5FA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 flipH="1">
            <a:off x="658230" y="5440417"/>
            <a:ext cx="7546" cy="1002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AD68F30-7C94-A7E5-8670-4B380844DDC8}"/>
              </a:ext>
            </a:extLst>
          </p:cNvPr>
          <p:cNvSpPr/>
          <p:nvPr/>
        </p:nvSpPr>
        <p:spPr>
          <a:xfrm>
            <a:off x="3432331" y="5858755"/>
            <a:ext cx="1065430" cy="43204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51AD09-26E9-45EC-E6A2-1040F5059261}"/>
              </a:ext>
            </a:extLst>
          </p:cNvPr>
          <p:cNvSpPr/>
          <p:nvPr/>
        </p:nvSpPr>
        <p:spPr>
          <a:xfrm>
            <a:off x="3440673" y="4104175"/>
            <a:ext cx="1032900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244B3-60E2-14C0-8773-498CB3C9BC61}"/>
              </a:ext>
            </a:extLst>
          </p:cNvPr>
          <p:cNvSpPr/>
          <p:nvPr/>
        </p:nvSpPr>
        <p:spPr>
          <a:xfrm>
            <a:off x="3424409" y="5320748"/>
            <a:ext cx="1065430" cy="4320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2FF86CC-D5EB-4AE5-7601-B3D8D6907C9C}"/>
              </a:ext>
            </a:extLst>
          </p:cNvPr>
          <p:cNvCxnSpPr>
            <a:cxnSpLocks/>
            <a:stCxn id="31" idx="2"/>
            <a:endCxn id="29" idx="0"/>
          </p:cNvCxnSpPr>
          <p:nvPr/>
        </p:nvCxnSpPr>
        <p:spPr>
          <a:xfrm>
            <a:off x="3957124" y="5752791"/>
            <a:ext cx="7922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0771EEC-9087-9B90-9AAA-CE8A84FBF1DC}"/>
              </a:ext>
            </a:extLst>
          </p:cNvPr>
          <p:cNvSpPr/>
          <p:nvPr/>
        </p:nvSpPr>
        <p:spPr>
          <a:xfrm>
            <a:off x="3437467" y="4759057"/>
            <a:ext cx="1039313" cy="45572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VII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1308-13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D7302B6-81E8-BE12-E05E-897822912E4E}"/>
              </a:ext>
            </a:extLst>
          </p:cNvPr>
          <p:cNvCxnSpPr>
            <a:cxnSpLocks/>
            <a:stCxn id="33" idx="2"/>
            <a:endCxn id="31" idx="0"/>
          </p:cNvCxnSpPr>
          <p:nvPr/>
        </p:nvCxnSpPr>
        <p:spPr>
          <a:xfrm>
            <a:off x="3957124" y="5214784"/>
            <a:ext cx="0" cy="1059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65C917D-D049-7A16-5943-2BE2BB90C0B2}"/>
              </a:ext>
            </a:extLst>
          </p:cNvPr>
          <p:cNvSpPr/>
          <p:nvPr/>
        </p:nvSpPr>
        <p:spPr>
          <a:xfrm>
            <a:off x="1807817" y="5308947"/>
            <a:ext cx="1116642" cy="71018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1253-94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Haute-Bavière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Palatinat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6A5C1D-B565-158A-EFA7-F98042787CD7}"/>
              </a:ext>
            </a:extLst>
          </p:cNvPr>
          <p:cNvSpPr/>
          <p:nvPr/>
        </p:nvSpPr>
        <p:spPr>
          <a:xfrm>
            <a:off x="1621665" y="4104175"/>
            <a:ext cx="1488945" cy="122794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BAVIERE Wittelsbach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Branche ludovicienne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Duché de Bavière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1317-1806-1918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2408DC-A8CF-19FA-D85B-D96503956363}"/>
              </a:ext>
            </a:extLst>
          </p:cNvPr>
          <p:cNvSpPr/>
          <p:nvPr/>
        </p:nvSpPr>
        <p:spPr>
          <a:xfrm>
            <a:off x="1519016" y="6147815"/>
            <a:ext cx="1676145" cy="71018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III et IV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1314-47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Haute-Bavière 1317-47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Basse-Bavière 1340-47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5BBFC14-8D73-9A44-F49C-32EC2874F25A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 flipH="1">
            <a:off x="2357089" y="6019132"/>
            <a:ext cx="9049" cy="1286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2CD206CA-F871-E5C0-3EA9-3FD4EC1CD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BEA76BE-D704-7AD9-449B-B19A589D5DFD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BD6EDD4-C1D0-7907-D1DB-044263346BDF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BBC3114-9576-FCC5-511D-1DAC5C8312AF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33DC914-F74D-1A98-E155-33F6C43D0ECB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9659D7C-5A84-6CAF-CDA2-FFFAAE4EEC6D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398656C-61AC-7E07-CDFD-820EE648F701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39C3A8F-4211-1EA2-2068-EB1AEBF7ACE5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94E757C-956A-DFB8-7290-046D18E2D3CD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463F7BFF-ADA4-7AA9-0FB9-505AB79F1C3F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C61B3A5-B744-5F85-7C0A-83EAAE431868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EDC8BA3-08B3-A245-02C8-BDDCE2243AFE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74EE63C-ED56-F648-9757-8103AC238C6C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9B3415E-8650-4FFF-A86E-D45A76FFBEB4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76DB570A-69A4-0BF1-C5EC-0F148C323582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A8A26F55-3C27-3582-9B09-CC5A28777F09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4001084-1BAA-E8FC-34E6-180BAB55AA0A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4300886-6493-C834-5045-25F1C16D6274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0CE7CD3-B3DC-5D3B-7663-F498AF68C5E2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7CE5CAE-4714-E8EB-484E-805ADC0A9ECB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00B3F12-17F2-DBBC-D199-8F06EFD30C88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067CD34-1E99-4A90-23BB-9A4D217CD1B6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612DD57-A504-9BDF-7DFC-F71AF8EAE994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5F2DA9A-0891-3B3E-2AD9-0CF0CFD2A962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1E2376C-6009-2229-B530-5018A05584C5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066DD1F-FE93-2D4A-DA02-E148514A60CA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47FEEC8-92B7-E893-E964-E587AE41596F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B08E41D-0C64-D347-8F37-487552B4AA38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7C10C5A-6972-1A28-1EA5-B1417471C6E7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E3DAB8F-15E0-1C25-CA64-33F3730F1DC9}"/>
              </a:ext>
            </a:extLst>
          </p:cNvPr>
          <p:cNvSpPr/>
          <p:nvPr/>
        </p:nvSpPr>
        <p:spPr>
          <a:xfrm>
            <a:off x="85325" y="86401"/>
            <a:ext cx="4965535" cy="3939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1346 : Le Luxembourg Charles IV, roi de Bohême, est élu roi des Romains</a:t>
            </a:r>
          </a:p>
          <a:p>
            <a:endParaRPr lang="fr-FR" sz="1000" dirty="0"/>
          </a:p>
          <a:p>
            <a:r>
              <a:rPr lang="fr-FR" sz="1600" dirty="0"/>
              <a:t>a) 1346 : Le roi </a:t>
            </a:r>
            <a:r>
              <a:rPr lang="fr-FR" sz="1600" u="sng" dirty="0"/>
              <a:t>Charles IV</a:t>
            </a:r>
            <a:r>
              <a:rPr lang="fr-FR" sz="1600" dirty="0"/>
              <a:t> devient roi de Bohème-Moravie</a:t>
            </a:r>
          </a:p>
          <a:p>
            <a:endParaRPr lang="fr-FR" sz="1600" dirty="0"/>
          </a:p>
          <a:p>
            <a:r>
              <a:rPr lang="fr-FR" sz="1600" dirty="0"/>
              <a:t>b) Le royaume </a:t>
            </a:r>
            <a:r>
              <a:rPr lang="fr-FR" sz="1600" i="1" dirty="0"/>
              <a:t>slave</a:t>
            </a:r>
            <a:r>
              <a:rPr lang="fr-FR" sz="1600" dirty="0"/>
              <a:t> de Bohème et sa capitale Prague Deviennent le cœur de l’Empire allemand (!)</a:t>
            </a:r>
          </a:p>
          <a:p>
            <a:r>
              <a:rPr lang="fr-FR" sz="1600" dirty="0"/>
              <a:t>A Prague, le pont Charles IV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b="1" dirty="0"/>
              <a:t>A suivre, 4</a:t>
            </a:r>
            <a:r>
              <a:rPr lang="fr-FR" sz="1600" b="1" baseline="30000" dirty="0"/>
              <a:t>ème</a:t>
            </a:r>
            <a:r>
              <a:rPr lang="fr-FR" sz="1600" b="1" dirty="0"/>
              <a:t> partie…</a:t>
            </a:r>
          </a:p>
          <a:p>
            <a:r>
              <a:rPr lang="fr-FR" sz="1600" dirty="0"/>
              <a:t>Mais avant cela, les expansions territoriales </a:t>
            </a:r>
            <a:r>
              <a:rPr lang="fr-FR" sz="1600" i="1" dirty="0"/>
              <a:t>intérieures</a:t>
            </a:r>
          </a:p>
          <a:p>
            <a:r>
              <a:rPr lang="fr-FR" sz="1600" dirty="0"/>
              <a:t>*Depuis 1273, la Bohême des Luxembourg s’est agrandie</a:t>
            </a:r>
          </a:p>
          <a:p>
            <a:r>
              <a:rPr lang="fr-FR" sz="1600" dirty="0"/>
              <a:t>Tout comme les possessions des Habsbourg et des Wittelsbach ; Trois constructions territoriales</a:t>
            </a:r>
          </a:p>
          <a:p>
            <a:endParaRPr lang="fr-FR" sz="1600" b="1" dirty="0"/>
          </a:p>
          <a:p>
            <a:r>
              <a:rPr lang="fr-FR" sz="1600" b="1" dirty="0"/>
              <a:t>*3</a:t>
            </a:r>
            <a:r>
              <a:rPr lang="fr-FR" sz="1600" b="1" baseline="30000" dirty="0"/>
              <a:t>ème</a:t>
            </a:r>
            <a:r>
              <a:rPr lang="fr-FR" sz="1600" b="1" dirty="0"/>
              <a:t> partie</a:t>
            </a:r>
            <a:r>
              <a:rPr lang="fr-FR" sz="1600" dirty="0"/>
              <a:t> ; Retour en 1273… 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685AFB1-EE06-1316-7205-642A1FFA611B}"/>
              </a:ext>
            </a:extLst>
          </p:cNvPr>
          <p:cNvSpPr/>
          <p:nvPr/>
        </p:nvSpPr>
        <p:spPr>
          <a:xfrm>
            <a:off x="5168634" y="86401"/>
            <a:ext cx="715576" cy="33015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1346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05B3DD8-CA31-0272-E6B8-C2E8B73C032E}"/>
              </a:ext>
            </a:extLst>
          </p:cNvPr>
          <p:cNvSpPr/>
          <p:nvPr/>
        </p:nvSpPr>
        <p:spPr>
          <a:xfrm>
            <a:off x="3878741" y="567202"/>
            <a:ext cx="304841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119F83AC-BBDC-AC13-9030-CD743040AAB6}"/>
              </a:ext>
            </a:extLst>
          </p:cNvPr>
          <p:cNvSpPr/>
          <p:nvPr/>
        </p:nvSpPr>
        <p:spPr>
          <a:xfrm>
            <a:off x="4207133" y="567202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54379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132E9-0F1D-E387-A316-3D2DF72A7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9E4FC1-3909-C4DE-FC84-03BAE0C0AF47}"/>
              </a:ext>
            </a:extLst>
          </p:cNvPr>
          <p:cNvSpPr/>
          <p:nvPr/>
        </p:nvSpPr>
        <p:spPr>
          <a:xfrm>
            <a:off x="185980" y="175393"/>
            <a:ext cx="5798260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C) 1273-1406 : Extensions territoriales des Habsbourg d’Autriche, des Wittelsbach de Bavière et des Luxembourg de Bohême</a:t>
            </a:r>
          </a:p>
        </p:txBody>
      </p:sp>
      <p:pic>
        <p:nvPicPr>
          <p:cNvPr id="4" name="Picture 2" descr="http://upload.wikimedia.org/wikipedia/commons/thumb/7/7f/AtHistEur1360.jpg/640px-AtHistEur1360.jpg">
            <a:extLst>
              <a:ext uri="{FF2B5EF4-FFF2-40B4-BE49-F238E27FC236}">
                <a16:creationId xmlns:a16="http://schemas.microsoft.com/office/drawing/2014/main" id="{17698AA5-40FA-90A3-CBED-469A9C441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963"/>
            <a:ext cx="5975224" cy="65540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81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64325-99E1-E09B-B278-59F146C71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FD6F9C-7E0E-6132-6928-FEF7B4A158CC}"/>
              </a:ext>
            </a:extLst>
          </p:cNvPr>
          <p:cNvSpPr/>
          <p:nvPr/>
        </p:nvSpPr>
        <p:spPr>
          <a:xfrm>
            <a:off x="81077" y="62355"/>
            <a:ext cx="4537871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1273-1286 : Les Habsbourg, comtes d’Argovie, deviennent ducs d’Autriche-Styrie</a:t>
            </a:r>
          </a:p>
          <a:p>
            <a:endParaRPr lang="fr-FR" sz="1600" dirty="0"/>
          </a:p>
          <a:p>
            <a:r>
              <a:rPr lang="fr-FR" sz="1600" dirty="0"/>
              <a:t>*Commençons par les Habsbourg…</a:t>
            </a:r>
          </a:p>
          <a:p>
            <a:r>
              <a:rPr lang="fr-FR" sz="1600" dirty="0"/>
              <a:t>*1273 : Rodolphe de Habsbourg, comte d’Argovie Est élu roi</a:t>
            </a:r>
          </a:p>
          <a:p>
            <a:endParaRPr lang="fr-FR" sz="1600" dirty="0"/>
          </a:p>
          <a:p>
            <a:r>
              <a:rPr lang="fr-FR" sz="1600" dirty="0"/>
              <a:t>*1278 : Rodolphe 1</a:t>
            </a:r>
            <a:r>
              <a:rPr lang="fr-FR" sz="1600" baseline="30000" dirty="0"/>
              <a:t>er</a:t>
            </a:r>
            <a:r>
              <a:rPr lang="fr-FR" sz="1600" dirty="0"/>
              <a:t> vainc et tue</a:t>
            </a:r>
          </a:p>
          <a:p>
            <a:r>
              <a:rPr lang="fr-FR" sz="1600" dirty="0"/>
              <a:t>Le Prémyslides </a:t>
            </a:r>
            <a:r>
              <a:rPr lang="fr-FR" sz="1600" dirty="0" err="1"/>
              <a:t>Ottokar</a:t>
            </a:r>
            <a:r>
              <a:rPr lang="fr-FR" sz="1600" dirty="0"/>
              <a:t> II de Bohême</a:t>
            </a:r>
          </a:p>
          <a:p>
            <a:r>
              <a:rPr lang="fr-FR" sz="1600" dirty="0"/>
              <a:t>*Et il récupère le duché d’Autriche-Styrie</a:t>
            </a:r>
          </a:p>
          <a:p>
            <a:r>
              <a:rPr lang="fr-FR" sz="1600" dirty="0"/>
              <a:t>Ainsi que la Carinthie et la Carniole</a:t>
            </a:r>
          </a:p>
          <a:p>
            <a:endParaRPr lang="fr-FR" sz="1600" dirty="0"/>
          </a:p>
          <a:p>
            <a:r>
              <a:rPr lang="fr-FR" sz="1600" dirty="0"/>
              <a:t>NB : 1278-1306 : En Bohême…</a:t>
            </a:r>
          </a:p>
          <a:p>
            <a:r>
              <a:rPr lang="fr-FR" sz="1600" dirty="0"/>
              <a:t>Règnes de Venceslas II et Venceslas III</a:t>
            </a:r>
          </a:p>
          <a:p>
            <a:r>
              <a:rPr lang="fr-FR" sz="1600" dirty="0"/>
              <a:t>Derniers rois Prémyslides de Bohême</a:t>
            </a:r>
          </a:p>
          <a:p>
            <a:endParaRPr lang="fr-FR" sz="1600" dirty="0"/>
          </a:p>
          <a:p>
            <a:r>
              <a:rPr lang="fr-FR" sz="1600" dirty="0"/>
              <a:t>*1286 : Albert 1</a:t>
            </a:r>
            <a:r>
              <a:rPr lang="fr-FR" sz="1600" baseline="30000" dirty="0"/>
              <a:t>er</a:t>
            </a:r>
            <a:r>
              <a:rPr lang="fr-FR" sz="1600" dirty="0"/>
              <a:t>, fils de Rodolphe 1</a:t>
            </a:r>
            <a:r>
              <a:rPr lang="fr-FR" sz="1600" baseline="30000" dirty="0"/>
              <a:t>er</a:t>
            </a:r>
            <a:endParaRPr lang="fr-FR" sz="1600" dirty="0"/>
          </a:p>
          <a:p>
            <a:r>
              <a:rPr lang="fr-FR" sz="1600" dirty="0"/>
              <a:t>Cède la Carinthie et la Carniole</a:t>
            </a:r>
          </a:p>
          <a:p>
            <a:r>
              <a:rPr lang="fr-FR" sz="1600" dirty="0"/>
              <a:t>A son partisan </a:t>
            </a:r>
            <a:r>
              <a:rPr lang="fr-FR" sz="1600" dirty="0" err="1"/>
              <a:t>Meinhard</a:t>
            </a:r>
            <a:r>
              <a:rPr lang="fr-FR" sz="1600" dirty="0"/>
              <a:t> de </a:t>
            </a:r>
            <a:r>
              <a:rPr lang="fr-FR" sz="1600" dirty="0" err="1"/>
              <a:t>Goritz</a:t>
            </a:r>
            <a:r>
              <a:rPr lang="fr-FR" sz="1600" dirty="0"/>
              <a:t>, comte de Tyrol</a:t>
            </a:r>
          </a:p>
        </p:txBody>
      </p:sp>
      <p:pic>
        <p:nvPicPr>
          <p:cNvPr id="4" name="Image 3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8A049945-616C-5DD5-F161-8FFAAF605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C39CC0B-FA5A-8C34-C5FB-3B88D202AE76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DA4BC0-73C6-4FB2-A8F5-FF2328F1AD31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26DE3E-1732-3EA4-B6B1-6FA62C016F00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3BDF101-DC9D-3226-053B-F1D2180BDA0F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A83FC82-7375-1D52-2BA0-03080223715A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988CF09-9B3F-106D-1D11-759075374DC0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FBE1D63-3607-85C3-ECAA-920A66D8876E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F44ADB-DCC1-6236-7418-CC248B8F591E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22656E6-A72A-A1AF-B451-2833B2246312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94C69BD-7175-C84D-F789-FBCAA3ED163D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C789F34-7607-0BAD-C5A1-123E7E1AD158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EF1D79B-F542-9403-8858-1D9B3CB9F890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3836DCB-D8BE-F6B2-0817-10382910424E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DBCB1F0-D902-7B1E-3BED-809058158C4D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E8BE9F1-D554-3D55-7ECC-CAEACAD99E87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12FD4E7-5660-D626-4B90-875A450E0EE6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090956D-E527-5A3D-066A-FFA018659C87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470E7F7-006E-552E-7394-1EFBE49ABB2E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2400AF5B-B0BF-34CD-421B-050DAA38EDFD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142F0E9-A409-6EC4-F3C6-4EB8E98581A4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D0EC7B5-921F-0614-AE6F-2EE91B346E2B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B02F4E6-88FD-CBCF-B554-5321209F4FF2}"/>
              </a:ext>
            </a:extLst>
          </p:cNvPr>
          <p:cNvSpPr/>
          <p:nvPr/>
        </p:nvSpPr>
        <p:spPr>
          <a:xfrm>
            <a:off x="4395019" y="4494982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44EE25C8-DEB3-1D1D-E056-A8080DADDE74}"/>
              </a:ext>
            </a:extLst>
          </p:cNvPr>
          <p:cNvSpPr/>
          <p:nvPr/>
        </p:nvSpPr>
        <p:spPr>
          <a:xfrm>
            <a:off x="3300722" y="3464560"/>
            <a:ext cx="326398" cy="2848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739B0D5-667B-86BD-96E6-BF14D0D935AA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1273-1286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D00F3E2-3C8A-9CF2-563F-3555048EC6D8}"/>
              </a:ext>
            </a:extLst>
          </p:cNvPr>
          <p:cNvSpPr/>
          <p:nvPr/>
        </p:nvSpPr>
        <p:spPr>
          <a:xfrm>
            <a:off x="4331358" y="1055822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B45CBD36-9840-B38E-EA4A-FF90C37ADDC2}"/>
              </a:ext>
            </a:extLst>
          </p:cNvPr>
          <p:cNvSpPr/>
          <p:nvPr/>
        </p:nvSpPr>
        <p:spPr>
          <a:xfrm>
            <a:off x="3109437" y="25424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498FA1D-39CD-F90E-9E16-A860F6385125}"/>
              </a:ext>
            </a:extLst>
          </p:cNvPr>
          <p:cNvSpPr/>
          <p:nvPr/>
        </p:nvSpPr>
        <p:spPr>
          <a:xfrm>
            <a:off x="3640980" y="5003373"/>
            <a:ext cx="976970" cy="74132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TYROL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CARINTHIE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Goritz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1258-1363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C3443B0-8A49-DEDF-43F4-C7A8DFF8D05E}"/>
              </a:ext>
            </a:extLst>
          </p:cNvPr>
          <p:cNvSpPr/>
          <p:nvPr/>
        </p:nvSpPr>
        <p:spPr>
          <a:xfrm>
            <a:off x="3696048" y="5823448"/>
            <a:ext cx="867827" cy="451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Meinhard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1258-95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0C9A0FA-8E54-5ADF-422F-30E3C6146F24}"/>
              </a:ext>
            </a:extLst>
          </p:cNvPr>
          <p:cNvSpPr/>
          <p:nvPr/>
        </p:nvSpPr>
        <p:spPr>
          <a:xfrm>
            <a:off x="132521" y="4978174"/>
            <a:ext cx="1065430" cy="7373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STYRIE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1F49E74-BE61-FF9D-62CC-7E3CAF40F35C}"/>
              </a:ext>
            </a:extLst>
          </p:cNvPr>
          <p:cNvSpPr/>
          <p:nvPr/>
        </p:nvSpPr>
        <p:spPr>
          <a:xfrm>
            <a:off x="1281388" y="4960919"/>
            <a:ext cx="1091454" cy="5670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1273-91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FFB7DF1-0075-7271-27C1-EF2E3CE0BE7C}"/>
              </a:ext>
            </a:extLst>
          </p:cNvPr>
          <p:cNvSpPr/>
          <p:nvPr/>
        </p:nvSpPr>
        <p:spPr>
          <a:xfrm>
            <a:off x="1286854" y="5628192"/>
            <a:ext cx="1065430" cy="555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1298-1308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D0B6AEE2-4259-9323-43BC-9B83AEC1A2B7}"/>
              </a:ext>
            </a:extLst>
          </p:cNvPr>
          <p:cNvCxnSpPr>
            <a:cxnSpLocks/>
            <a:stCxn id="77" idx="2"/>
            <a:endCxn id="78" idx="0"/>
          </p:cNvCxnSpPr>
          <p:nvPr/>
        </p:nvCxnSpPr>
        <p:spPr>
          <a:xfrm flipH="1">
            <a:off x="1819569" y="5527978"/>
            <a:ext cx="7546" cy="1002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FD840325-A056-FE90-35C2-0DB9AF268822}"/>
              </a:ext>
            </a:extLst>
          </p:cNvPr>
          <p:cNvSpPr/>
          <p:nvPr/>
        </p:nvSpPr>
        <p:spPr>
          <a:xfrm>
            <a:off x="3915818" y="2320623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372EE94B-BEE4-24F9-3223-3EBE5E9E87AC}"/>
              </a:ext>
            </a:extLst>
          </p:cNvPr>
          <p:cNvSpPr/>
          <p:nvPr/>
        </p:nvSpPr>
        <p:spPr>
          <a:xfrm>
            <a:off x="3584525" y="2320623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7E5BFCE9-4ED6-39F7-6A1B-04774E7D3E47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5546FC20-9EA0-EB77-D6A2-76EAFD205707}"/>
              </a:ext>
            </a:extLst>
          </p:cNvPr>
          <p:cNvSpPr/>
          <p:nvPr/>
        </p:nvSpPr>
        <p:spPr>
          <a:xfrm>
            <a:off x="3642513" y="3479982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DB11462-8668-3A5E-E2B5-6099F18648BB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A7B26CA-0E1F-C317-0F0A-9B61809F3656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551551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75D0C-6D23-9850-E57F-A6B2FAEF7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65DFDC-2170-0319-E4CA-1F213425DD51}"/>
              </a:ext>
            </a:extLst>
          </p:cNvPr>
          <p:cNvSpPr/>
          <p:nvPr/>
        </p:nvSpPr>
        <p:spPr>
          <a:xfrm>
            <a:off x="101635" y="94016"/>
            <a:ext cx="4521165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*1292-1347 : Règnes des quatre empereurs</a:t>
            </a:r>
          </a:p>
          <a:p>
            <a:r>
              <a:rPr lang="fr-FR" sz="1700" dirty="0"/>
              <a:t>Albert de Nassau ; Albert 1</a:t>
            </a:r>
            <a:r>
              <a:rPr lang="fr-FR" sz="1700" baseline="30000" dirty="0"/>
              <a:t>er</a:t>
            </a:r>
            <a:r>
              <a:rPr lang="fr-FR" sz="1700" dirty="0"/>
              <a:t> Habsbourg</a:t>
            </a:r>
          </a:p>
          <a:p>
            <a:r>
              <a:rPr lang="fr-FR" sz="1700" dirty="0"/>
              <a:t>Henri VII Luxembourg et Louis IV Wittelsbach</a:t>
            </a:r>
          </a:p>
          <a:p>
            <a:endParaRPr lang="fr-FR" sz="1700" dirty="0"/>
          </a:p>
          <a:p>
            <a:r>
              <a:rPr lang="fr-FR" sz="1700" dirty="0"/>
              <a:t>*Et durant ces règnes…</a:t>
            </a:r>
          </a:p>
          <a:p>
            <a:r>
              <a:rPr lang="fr-FR" sz="1700" dirty="0"/>
              <a:t>Les trois </a:t>
            </a:r>
            <a:r>
              <a:rPr lang="fr-FR" sz="1700" i="1" dirty="0"/>
              <a:t>maisons</a:t>
            </a:r>
            <a:r>
              <a:rPr lang="fr-FR" sz="1700" dirty="0"/>
              <a:t> rivales</a:t>
            </a:r>
          </a:p>
          <a:p>
            <a:r>
              <a:rPr lang="fr-FR" sz="1700" dirty="0"/>
              <a:t>Vont accroitre leurs possessions…</a:t>
            </a:r>
          </a:p>
        </p:txBody>
      </p:sp>
      <p:pic>
        <p:nvPicPr>
          <p:cNvPr id="30" name="Image 29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708E3BD6-FACF-9C3D-C9AF-2726D8E05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E6BABF59-E2C7-53BC-5802-9E7F59BCD344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3FFEED3-3B19-B7AF-C22E-55DD982CE390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26B3B2C-C278-0A3D-13E2-28931EB83C65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1B6E9D6-F305-C959-B2FD-950F5D80B686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29E6CD7-3538-3905-3430-97DC0ACF1E86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9259343-0A9A-25DB-FAA7-D90B8797C408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9F0222C-C039-06AF-160F-D82E504752F0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D6E28FF-3F51-84CD-40E7-CBC96E044449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4FA9C26-FFDD-632A-07CB-7B74E2E25D6B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9E2A41C-8343-CF78-C9AF-18F1259BAD04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1E87E5B-6C3B-9AF8-CB92-F4C2E5D2D2AA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1CD06E7-0432-20B0-4868-6D0C5B6B6AF3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0062733-FB53-74D4-78AA-0F05E8B04078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62CFC3D-07E2-A8AE-8E0B-5E43D34C889A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7B3CD67-22C2-E960-9767-83DA2746E8BA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5B2F0AB-7135-47EE-D423-2EB71A98D618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2F25362-0E8A-3A33-F5EB-CF3AE0E968C1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727D126-AB3D-B0F7-2764-07DEFBA68F9C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F2C1E78-17A5-4B6B-D704-DF61AFAC6E0C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B6883F0-9883-8794-5D2B-5E963558D804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348EF70-F97B-3574-6565-93915B5F85DB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AB9D547-378C-941A-130D-12E1DBDD3153}"/>
              </a:ext>
            </a:extLst>
          </p:cNvPr>
          <p:cNvSpPr/>
          <p:nvPr/>
        </p:nvSpPr>
        <p:spPr>
          <a:xfrm>
            <a:off x="4717365" y="86401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1273-1286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BF8B46C-F32C-5EF8-3E2B-204DBE0B3900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EBF685F-4799-6C2C-242C-A4DB0FADF7C6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C66A9DF-F73D-5AD8-395E-113D0DA969A3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412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5C259-A362-DA55-DB1B-A06EC3235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9622D783-0E3C-9E2A-2A45-24A6B20DD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2B775DE-ABDF-FF2C-7D15-155F6DA338CC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9492429-D1FC-9EC4-067E-C2A15E0364B9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9032A1C-3CE8-6C16-DFB1-5E99361246FE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1CB6E71-23B2-ACC2-0184-E7E7F29E18A9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E727FC5-6FC9-5215-357D-B7E8195FBB10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8EC804B-21FA-967C-BEF8-7538A726F49E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391FD72-06AF-9B40-1855-A05450A1330D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9C910C-8B66-1A9E-9E32-E4BA469E6C7B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9EC3FDA-8E00-A68F-6FE7-5A06C60FB452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ABFFCE6-1435-73BA-2E7A-07773DBABA54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A25E337-6DE8-C96C-C673-50AA43BCE334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BE15E2B-3AD7-2198-22AF-014AD3968A88}"/>
              </a:ext>
            </a:extLst>
          </p:cNvPr>
          <p:cNvSpPr/>
          <p:nvPr/>
        </p:nvSpPr>
        <p:spPr>
          <a:xfrm rot="8212558">
            <a:off x="9348832" y="4193388"/>
            <a:ext cx="1484082" cy="10254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1642E0D-CE85-B40A-0263-5181E547E73A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2B35AB-4762-7993-F381-E6813CA9EC7A}"/>
              </a:ext>
            </a:extLst>
          </p:cNvPr>
          <p:cNvSpPr/>
          <p:nvPr/>
        </p:nvSpPr>
        <p:spPr>
          <a:xfrm>
            <a:off x="6780565" y="4931664"/>
            <a:ext cx="634835" cy="3718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5E58B1-0BBA-033E-606C-41E5AFE649FE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61AA82-39D8-C999-63AF-761F21A50B26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B8EE548-695B-522E-D1BC-991D9BA5C0BA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3D3CC32-654E-9FC0-D8F6-ACAE0D55C8C0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EA3C5D0-161F-E455-B7DB-E3783444E0BB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5FD957F-52AC-61DF-D2A0-7E93E0E7D639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32F3772-7399-219A-5596-56C8D5F711FD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322976-0F50-FCDE-2891-5B383F0F544A}"/>
              </a:ext>
            </a:extLst>
          </p:cNvPr>
          <p:cNvSpPr/>
          <p:nvPr/>
        </p:nvSpPr>
        <p:spPr>
          <a:xfrm>
            <a:off x="5046403" y="86402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1306-310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B618B4-880B-06DE-5E10-AB7A05187B0C}"/>
              </a:ext>
            </a:extLst>
          </p:cNvPr>
          <p:cNvSpPr/>
          <p:nvPr/>
        </p:nvSpPr>
        <p:spPr>
          <a:xfrm>
            <a:off x="102133" y="77929"/>
            <a:ext cx="4971467" cy="3939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1306-1310 : Après la mort du dernier Prémyslides Venceslas III, Le Luxembourg Jean 1</a:t>
            </a:r>
            <a:r>
              <a:rPr lang="fr-FR" sz="1400" b="1" baseline="30000" dirty="0"/>
              <a:t>er</a:t>
            </a:r>
            <a:r>
              <a:rPr lang="fr-FR" sz="1400" b="1" dirty="0"/>
              <a:t>, fils de l’empereur Henri VII, devient roi de Bohême</a:t>
            </a:r>
          </a:p>
          <a:p>
            <a:endParaRPr lang="fr-FR" sz="1600" dirty="0"/>
          </a:p>
          <a:p>
            <a:r>
              <a:rPr lang="fr-FR" sz="1600" dirty="0"/>
              <a:t>*1306 : </a:t>
            </a:r>
            <a:r>
              <a:rPr lang="fr-FR" sz="1500" dirty="0"/>
              <a:t>Mort du dernier Prémyslides Venceslas III de Bohême</a:t>
            </a:r>
            <a:r>
              <a:rPr lang="fr-FR" sz="1600" dirty="0"/>
              <a:t> Son beau-frère Henri de Carinthie-Tyrol lui succède </a:t>
            </a:r>
          </a:p>
          <a:p>
            <a:r>
              <a:rPr lang="fr-FR" sz="1600" dirty="0"/>
              <a:t>Contre l’avis de l’empereur Henri VII Luxembourg (1308)</a:t>
            </a:r>
          </a:p>
          <a:p>
            <a:endParaRPr lang="fr-FR" sz="1600" dirty="0"/>
          </a:p>
          <a:p>
            <a:r>
              <a:rPr lang="fr-FR" sz="1600" dirty="0"/>
              <a:t>*1310 : </a:t>
            </a:r>
            <a:r>
              <a:rPr lang="fr-FR" sz="1600" u="sng" dirty="0"/>
              <a:t>Jean 1</a:t>
            </a:r>
            <a:r>
              <a:rPr lang="fr-FR" sz="1600" u="sng" baseline="30000" dirty="0"/>
              <a:t>er</a:t>
            </a:r>
            <a:r>
              <a:rPr lang="fr-FR" sz="1600" u="sng" dirty="0"/>
              <a:t> l’Aveugle</a:t>
            </a:r>
            <a:r>
              <a:rPr lang="fr-FR" sz="1600" dirty="0"/>
              <a:t>, fils de Henri VII</a:t>
            </a:r>
          </a:p>
          <a:p>
            <a:r>
              <a:rPr lang="fr-FR" sz="1600" dirty="0"/>
              <a:t>Epouse Elisabeth, autre sœur de Venceslas III</a:t>
            </a:r>
          </a:p>
          <a:p>
            <a:r>
              <a:rPr lang="fr-FR" sz="1600" dirty="0"/>
              <a:t>Et devient roi de Bohême-Moravie</a:t>
            </a:r>
          </a:p>
          <a:p>
            <a:endParaRPr lang="fr-FR" sz="1600" dirty="0"/>
          </a:p>
          <a:p>
            <a:r>
              <a:rPr lang="fr-FR" sz="1600" dirty="0"/>
              <a:t>Et côté Habsbourg…</a:t>
            </a:r>
          </a:p>
          <a:p>
            <a:r>
              <a:rPr lang="fr-FR" sz="1600" dirty="0"/>
              <a:t>*1308-30-58 : Duché d’Autriche-Styrie…</a:t>
            </a:r>
          </a:p>
          <a:p>
            <a:r>
              <a:rPr lang="fr-FR" sz="1600" dirty="0"/>
              <a:t>Règnes des frères Frédéric III, Albert II et Léopold 1</a:t>
            </a:r>
            <a:r>
              <a:rPr lang="fr-FR" sz="1600" baseline="30000" dirty="0"/>
              <a:t>er</a:t>
            </a:r>
            <a:endParaRPr lang="fr-FR" sz="1600" dirty="0"/>
          </a:p>
          <a:p>
            <a:r>
              <a:rPr lang="fr-FR" sz="1600" dirty="0"/>
              <a:t>*Une perte et des acquisitions…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AB63FBF-9273-A4E7-31BD-BBE98C6EA5C7}"/>
              </a:ext>
            </a:extLst>
          </p:cNvPr>
          <p:cNvSpPr/>
          <p:nvPr/>
        </p:nvSpPr>
        <p:spPr>
          <a:xfrm>
            <a:off x="7754" y="4175660"/>
            <a:ext cx="5696293" cy="268233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sz="16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4AA319A-D306-19FD-A32B-32CD4B7BBAD3}"/>
              </a:ext>
            </a:extLst>
          </p:cNvPr>
          <p:cNvSpPr/>
          <p:nvPr/>
        </p:nvSpPr>
        <p:spPr>
          <a:xfrm>
            <a:off x="1018186" y="5659539"/>
            <a:ext cx="1065430" cy="48578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6855F91-28E1-F412-98FD-B30B087DEE50}"/>
              </a:ext>
            </a:extLst>
          </p:cNvPr>
          <p:cNvSpPr/>
          <p:nvPr/>
        </p:nvSpPr>
        <p:spPr>
          <a:xfrm>
            <a:off x="1048349" y="4471560"/>
            <a:ext cx="1042092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7D3A356-2893-B396-430E-09CE9768C972}"/>
              </a:ext>
            </a:extLst>
          </p:cNvPr>
          <p:cNvSpPr/>
          <p:nvPr/>
        </p:nvSpPr>
        <p:spPr>
          <a:xfrm>
            <a:off x="2190747" y="5113514"/>
            <a:ext cx="923847" cy="451554"/>
          </a:xfrm>
          <a:prstGeom prst="rect">
            <a:avLst/>
          </a:prstGeom>
          <a:solidFill>
            <a:srgbClr val="95C67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1278-1305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334C90E-48CC-FD4A-D754-26B08F403FB5}"/>
              </a:ext>
            </a:extLst>
          </p:cNvPr>
          <p:cNvSpPr/>
          <p:nvPr/>
        </p:nvSpPr>
        <p:spPr>
          <a:xfrm>
            <a:off x="2180994" y="5659539"/>
            <a:ext cx="753303" cy="485786"/>
          </a:xfrm>
          <a:prstGeom prst="rect">
            <a:avLst/>
          </a:prstGeom>
          <a:solidFill>
            <a:srgbClr val="95C67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FEE57E0-F7F4-66A9-4B80-4C1EC523FEC5}"/>
              </a:ext>
            </a:extLst>
          </p:cNvPr>
          <p:cNvSpPr/>
          <p:nvPr/>
        </p:nvSpPr>
        <p:spPr>
          <a:xfrm>
            <a:off x="3215709" y="4619138"/>
            <a:ext cx="976970" cy="593749"/>
          </a:xfrm>
          <a:prstGeom prst="rect">
            <a:avLst/>
          </a:prstGeom>
          <a:solidFill>
            <a:srgbClr val="95C6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Prémyslides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872-1306</a:t>
            </a: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8337EE6D-CF4C-180C-A804-77145C482C89}"/>
              </a:ext>
            </a:extLst>
          </p:cNvPr>
          <p:cNvCxnSpPr>
            <a:cxnSpLocks/>
            <a:stCxn id="71" idx="3"/>
            <a:endCxn id="74" idx="1"/>
          </p:cNvCxnSpPr>
          <p:nvPr/>
        </p:nvCxnSpPr>
        <p:spPr>
          <a:xfrm>
            <a:off x="2083616" y="5902432"/>
            <a:ext cx="973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507958D0-ADB9-E949-FC87-48535FA99481}"/>
              </a:ext>
            </a:extLst>
          </p:cNvPr>
          <p:cNvSpPr/>
          <p:nvPr/>
        </p:nvSpPr>
        <p:spPr>
          <a:xfrm>
            <a:off x="3026054" y="5685637"/>
            <a:ext cx="1033779" cy="451554"/>
          </a:xfrm>
          <a:prstGeom prst="rect">
            <a:avLst/>
          </a:prstGeom>
          <a:solidFill>
            <a:srgbClr val="95C67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1305-06</a:t>
            </a:r>
          </a:p>
        </p:txBody>
      </p:sp>
      <p:cxnSp>
        <p:nvCxnSpPr>
          <p:cNvPr id="100" name="Connecteur en angle 87">
            <a:extLst>
              <a:ext uri="{FF2B5EF4-FFF2-40B4-BE49-F238E27FC236}">
                <a16:creationId xmlns:a16="http://schemas.microsoft.com/office/drawing/2014/main" id="{C42D9FBB-50D7-8FF8-5D6D-CE57F25B0876}"/>
              </a:ext>
            </a:extLst>
          </p:cNvPr>
          <p:cNvCxnSpPr>
            <a:cxnSpLocks/>
            <a:stCxn id="73" idx="2"/>
            <a:endCxn id="99" idx="0"/>
          </p:cNvCxnSpPr>
          <p:nvPr/>
        </p:nvCxnSpPr>
        <p:spPr>
          <a:xfrm rot="16200000" flipH="1">
            <a:off x="3037523" y="5180215"/>
            <a:ext cx="120569" cy="890273"/>
          </a:xfrm>
          <a:prstGeom prst="bentConnector3">
            <a:avLst>
              <a:gd name="adj1" fmla="val 33147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1D4AC91-C1A8-5B16-5BF6-C1607C56F4E5}"/>
              </a:ext>
            </a:extLst>
          </p:cNvPr>
          <p:cNvSpPr/>
          <p:nvPr/>
        </p:nvSpPr>
        <p:spPr>
          <a:xfrm>
            <a:off x="2190747" y="4596064"/>
            <a:ext cx="923847" cy="451554"/>
          </a:xfrm>
          <a:prstGeom prst="rect">
            <a:avLst/>
          </a:prstGeom>
          <a:solidFill>
            <a:srgbClr val="95C6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Ottokar</a:t>
            </a:r>
            <a:r>
              <a:rPr lang="fr-FR" sz="1200" dirty="0">
                <a:solidFill>
                  <a:schemeClr val="tx1"/>
                </a:solidFill>
              </a:rPr>
              <a:t>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1253-78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81C8360-A4DA-A8F2-BFEF-65933824124B}"/>
              </a:ext>
            </a:extLst>
          </p:cNvPr>
          <p:cNvSpPr/>
          <p:nvPr/>
        </p:nvSpPr>
        <p:spPr>
          <a:xfrm>
            <a:off x="1030293" y="5115943"/>
            <a:ext cx="1065430" cy="49248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VII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1308-13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0E92D910-0EC8-558E-9694-1F6ECCACE749}"/>
              </a:ext>
            </a:extLst>
          </p:cNvPr>
          <p:cNvCxnSpPr>
            <a:cxnSpLocks/>
            <a:stCxn id="102" idx="2"/>
            <a:endCxn id="71" idx="0"/>
          </p:cNvCxnSpPr>
          <p:nvPr/>
        </p:nvCxnSpPr>
        <p:spPr>
          <a:xfrm flipH="1">
            <a:off x="1550901" y="5608423"/>
            <a:ext cx="12107" cy="511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69900374-8B8C-BE8F-1CE1-E602F433EBBE}"/>
              </a:ext>
            </a:extLst>
          </p:cNvPr>
          <p:cNvCxnSpPr>
            <a:cxnSpLocks/>
            <a:stCxn id="101" idx="2"/>
            <a:endCxn id="73" idx="0"/>
          </p:cNvCxnSpPr>
          <p:nvPr/>
        </p:nvCxnSpPr>
        <p:spPr>
          <a:xfrm>
            <a:off x="2652671" y="5047618"/>
            <a:ext cx="0" cy="658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en angle 87">
            <a:extLst>
              <a:ext uri="{FF2B5EF4-FFF2-40B4-BE49-F238E27FC236}">
                <a16:creationId xmlns:a16="http://schemas.microsoft.com/office/drawing/2014/main" id="{BD1E521B-6ECE-52B0-9B68-CD06F9B6DDAA}"/>
              </a:ext>
            </a:extLst>
          </p:cNvPr>
          <p:cNvCxnSpPr>
            <a:cxnSpLocks/>
            <a:stCxn id="73" idx="2"/>
            <a:endCxn id="74" idx="0"/>
          </p:cNvCxnSpPr>
          <p:nvPr/>
        </p:nvCxnSpPr>
        <p:spPr>
          <a:xfrm rot="5400000">
            <a:off x="2557924" y="5564791"/>
            <a:ext cx="94471" cy="9502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91CD905D-A196-2FC8-9650-A4A934C26604}"/>
              </a:ext>
            </a:extLst>
          </p:cNvPr>
          <p:cNvCxnSpPr>
            <a:cxnSpLocks/>
          </p:cNvCxnSpPr>
          <p:nvPr/>
        </p:nvCxnSpPr>
        <p:spPr>
          <a:xfrm flipH="1" flipV="1">
            <a:off x="531405" y="4741849"/>
            <a:ext cx="114812" cy="2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1E94231-752E-87E3-77EE-F96AA5C63ED4}"/>
              </a:ext>
            </a:extLst>
          </p:cNvPr>
          <p:cNvSpPr/>
          <p:nvPr/>
        </p:nvSpPr>
        <p:spPr>
          <a:xfrm>
            <a:off x="94165" y="6279118"/>
            <a:ext cx="882089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3A8821FF-35A8-022E-250A-2B41B803AFFC}"/>
              </a:ext>
            </a:extLst>
          </p:cNvPr>
          <p:cNvCxnSpPr>
            <a:cxnSpLocks/>
            <a:stCxn id="113" idx="2"/>
            <a:endCxn id="107" idx="0"/>
          </p:cNvCxnSpPr>
          <p:nvPr/>
        </p:nvCxnSpPr>
        <p:spPr>
          <a:xfrm>
            <a:off x="527664" y="6208483"/>
            <a:ext cx="7546" cy="706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E03F52E-0F0F-3427-1042-57504F822646}"/>
              </a:ext>
            </a:extLst>
          </p:cNvPr>
          <p:cNvSpPr/>
          <p:nvPr/>
        </p:nvSpPr>
        <p:spPr>
          <a:xfrm>
            <a:off x="102135" y="4175661"/>
            <a:ext cx="866573" cy="79028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STYRIE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C20DD90-6503-76A8-F0FE-27A859B59A12}"/>
              </a:ext>
            </a:extLst>
          </p:cNvPr>
          <p:cNvSpPr/>
          <p:nvPr/>
        </p:nvSpPr>
        <p:spPr>
          <a:xfrm>
            <a:off x="1044551" y="6279118"/>
            <a:ext cx="882089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Albert II</a:t>
            </a:r>
          </a:p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1330-58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11" name="Connecteur : en angle 110">
            <a:extLst>
              <a:ext uri="{FF2B5EF4-FFF2-40B4-BE49-F238E27FC236}">
                <a16:creationId xmlns:a16="http://schemas.microsoft.com/office/drawing/2014/main" id="{FD9C050A-3EAE-A837-A8E0-51C6D53BB72E}"/>
              </a:ext>
            </a:extLst>
          </p:cNvPr>
          <p:cNvCxnSpPr>
            <a:cxnSpLocks/>
            <a:stCxn id="113" idx="2"/>
            <a:endCxn id="110" idx="0"/>
          </p:cNvCxnSpPr>
          <p:nvPr/>
        </p:nvCxnSpPr>
        <p:spPr>
          <a:xfrm rot="16200000" flipH="1">
            <a:off x="971313" y="5764834"/>
            <a:ext cx="70635" cy="95793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6857692-BC4D-438A-FABD-0783E3F5001E}"/>
              </a:ext>
            </a:extLst>
          </p:cNvPr>
          <p:cNvSpPr/>
          <p:nvPr/>
        </p:nvSpPr>
        <p:spPr>
          <a:xfrm>
            <a:off x="81154" y="5025865"/>
            <a:ext cx="887554" cy="5670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1273-91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398D5F9-F2F6-BE2C-E799-3258D6E90F64}"/>
              </a:ext>
            </a:extLst>
          </p:cNvPr>
          <p:cNvSpPr/>
          <p:nvPr/>
        </p:nvSpPr>
        <p:spPr>
          <a:xfrm>
            <a:off x="86619" y="5652845"/>
            <a:ext cx="882089" cy="555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900" b="1" dirty="0">
                <a:solidFill>
                  <a:schemeClr val="tx1"/>
                </a:solidFill>
              </a:rPr>
              <a:t>E : 1298-1308</a:t>
            </a:r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8C80DDF5-9276-FE0B-6A20-0F72EAD56BB0}"/>
              </a:ext>
            </a:extLst>
          </p:cNvPr>
          <p:cNvCxnSpPr>
            <a:cxnSpLocks/>
            <a:stCxn id="112" idx="2"/>
            <a:endCxn id="113" idx="0"/>
          </p:cNvCxnSpPr>
          <p:nvPr/>
        </p:nvCxnSpPr>
        <p:spPr>
          <a:xfrm>
            <a:off x="524931" y="5592924"/>
            <a:ext cx="2733" cy="599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6515E62-07D9-CC3B-CE73-BF29D3083B81}"/>
              </a:ext>
            </a:extLst>
          </p:cNvPr>
          <p:cNvSpPr/>
          <p:nvPr/>
        </p:nvSpPr>
        <p:spPr>
          <a:xfrm>
            <a:off x="4127375" y="5685636"/>
            <a:ext cx="582193" cy="451555"/>
          </a:xfrm>
          <a:prstGeom prst="rect">
            <a:avLst/>
          </a:prstGeom>
          <a:solidFill>
            <a:srgbClr val="95C67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Anne</a:t>
            </a:r>
          </a:p>
        </p:txBody>
      </p:sp>
      <p:cxnSp>
        <p:nvCxnSpPr>
          <p:cNvPr id="116" name="Connecteur en angle 87">
            <a:extLst>
              <a:ext uri="{FF2B5EF4-FFF2-40B4-BE49-F238E27FC236}">
                <a16:creationId xmlns:a16="http://schemas.microsoft.com/office/drawing/2014/main" id="{FCDEDDE8-43BB-AD18-B970-3BBA1B38A48A}"/>
              </a:ext>
            </a:extLst>
          </p:cNvPr>
          <p:cNvCxnSpPr>
            <a:cxnSpLocks/>
            <a:stCxn id="73" idx="2"/>
            <a:endCxn id="115" idx="0"/>
          </p:cNvCxnSpPr>
          <p:nvPr/>
        </p:nvCxnSpPr>
        <p:spPr>
          <a:xfrm rot="16200000" flipH="1">
            <a:off x="3475287" y="4742451"/>
            <a:ext cx="120568" cy="1765801"/>
          </a:xfrm>
          <a:prstGeom prst="bentConnector3">
            <a:avLst>
              <a:gd name="adj1" fmla="val 4157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9701C16-7020-8AAB-F682-12FD77513C4C}"/>
              </a:ext>
            </a:extLst>
          </p:cNvPr>
          <p:cNvSpPr/>
          <p:nvPr/>
        </p:nvSpPr>
        <p:spPr>
          <a:xfrm>
            <a:off x="4777109" y="5685636"/>
            <a:ext cx="877698" cy="4515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1310-35</a:t>
            </a: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67F73E9C-C1AE-3FB6-A6FF-70059AFC8EF9}"/>
              </a:ext>
            </a:extLst>
          </p:cNvPr>
          <p:cNvCxnSpPr>
            <a:cxnSpLocks/>
            <a:stCxn id="115" idx="3"/>
            <a:endCxn id="117" idx="1"/>
          </p:cNvCxnSpPr>
          <p:nvPr/>
        </p:nvCxnSpPr>
        <p:spPr>
          <a:xfrm>
            <a:off x="4709568" y="5911414"/>
            <a:ext cx="6754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350CD12-76A5-B274-0CA9-042E6B43A7FF}"/>
              </a:ext>
            </a:extLst>
          </p:cNvPr>
          <p:cNvSpPr/>
          <p:nvPr/>
        </p:nvSpPr>
        <p:spPr>
          <a:xfrm>
            <a:off x="4680095" y="4335544"/>
            <a:ext cx="976970" cy="74132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TYROL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CARINTHIE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Goritz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1258-1363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F6003C52-EDD9-8767-FD07-C06628C91F31}"/>
              </a:ext>
            </a:extLst>
          </p:cNvPr>
          <p:cNvSpPr/>
          <p:nvPr/>
        </p:nvSpPr>
        <p:spPr>
          <a:xfrm>
            <a:off x="4786980" y="5166237"/>
            <a:ext cx="867827" cy="451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Meinhard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1258-95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F65058B4-8708-78ED-CF4A-FF717F51617B}"/>
              </a:ext>
            </a:extLst>
          </p:cNvPr>
          <p:cNvCxnSpPr>
            <a:cxnSpLocks/>
            <a:stCxn id="120" idx="2"/>
            <a:endCxn id="117" idx="0"/>
          </p:cNvCxnSpPr>
          <p:nvPr/>
        </p:nvCxnSpPr>
        <p:spPr>
          <a:xfrm flipH="1">
            <a:off x="5215958" y="5617791"/>
            <a:ext cx="4936" cy="678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395FF11-9F38-E14F-4371-3897FFCE528D}"/>
              </a:ext>
            </a:extLst>
          </p:cNvPr>
          <p:cNvSpPr/>
          <p:nvPr/>
        </p:nvSpPr>
        <p:spPr>
          <a:xfrm>
            <a:off x="4777109" y="6279118"/>
            <a:ext cx="890391" cy="4924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Marguerite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1335-63</a:t>
            </a: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B386070F-F77E-FAA5-4857-662805103CD8}"/>
              </a:ext>
            </a:extLst>
          </p:cNvPr>
          <p:cNvCxnSpPr>
            <a:cxnSpLocks/>
            <a:stCxn id="117" idx="2"/>
            <a:endCxn id="122" idx="0"/>
          </p:cNvCxnSpPr>
          <p:nvPr/>
        </p:nvCxnSpPr>
        <p:spPr>
          <a:xfrm>
            <a:off x="5215958" y="6137191"/>
            <a:ext cx="6347" cy="1419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974FB47-EB49-791C-26C3-C7D44AF8F452}"/>
              </a:ext>
            </a:extLst>
          </p:cNvPr>
          <p:cNvSpPr/>
          <p:nvPr/>
        </p:nvSpPr>
        <p:spPr>
          <a:xfrm>
            <a:off x="1990351" y="6285257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1308-26</a:t>
            </a:r>
          </a:p>
        </p:txBody>
      </p:sp>
      <p:cxnSp>
        <p:nvCxnSpPr>
          <p:cNvPr id="145" name="Connecteur : en angle 144">
            <a:extLst>
              <a:ext uri="{FF2B5EF4-FFF2-40B4-BE49-F238E27FC236}">
                <a16:creationId xmlns:a16="http://schemas.microsoft.com/office/drawing/2014/main" id="{36A6AD4E-2324-C11F-3ADB-F265D66C030B}"/>
              </a:ext>
            </a:extLst>
          </p:cNvPr>
          <p:cNvCxnSpPr>
            <a:cxnSpLocks/>
            <a:stCxn id="113" idx="2"/>
            <a:endCxn id="144" idx="0"/>
          </p:cNvCxnSpPr>
          <p:nvPr/>
        </p:nvCxnSpPr>
        <p:spPr>
          <a:xfrm rot="16200000" flipH="1">
            <a:off x="1486978" y="5249169"/>
            <a:ext cx="76774" cy="199540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523592F2-3F9C-8BF3-D568-BA7EDFB7BE9F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4565FA8D-46D1-388F-1C41-F25178624586}"/>
              </a:ext>
            </a:extLst>
          </p:cNvPr>
          <p:cNvSpPr/>
          <p:nvPr/>
        </p:nvSpPr>
        <p:spPr>
          <a:xfrm>
            <a:off x="3124521" y="2494280"/>
            <a:ext cx="304841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524C7122-3581-FF1E-05E8-12CC4540D3F9}"/>
              </a:ext>
            </a:extLst>
          </p:cNvPr>
          <p:cNvSpPr/>
          <p:nvPr/>
        </p:nvSpPr>
        <p:spPr>
          <a:xfrm>
            <a:off x="3452913" y="249428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06E22B0-6635-E90C-F1E3-42AC52ECB6E1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BD59672-5EC5-69F9-4F75-B263B0FBEEE3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271937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56F5-7831-CED1-5FFC-9F7BB57D7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CF7581AF-83AC-CE5D-050D-94F8F7437603}"/>
              </a:ext>
            </a:extLst>
          </p:cNvPr>
          <p:cNvSpPr/>
          <p:nvPr/>
        </p:nvSpPr>
        <p:spPr>
          <a:xfrm>
            <a:off x="85271" y="77929"/>
            <a:ext cx="4634239" cy="3739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1315-1368 : Extension des possessions des Habsbourg : Perte des III Cantons helvétiques ; Acquisitions : Sundgau alsacien, Carinthie, Carniole et Trieste (1382),…</a:t>
            </a:r>
          </a:p>
          <a:p>
            <a:endParaRPr lang="fr-FR" sz="1600" dirty="0"/>
          </a:p>
          <a:p>
            <a:r>
              <a:rPr lang="fr-FR" sz="1600" dirty="0"/>
              <a:t>*1315 : Bataille de </a:t>
            </a:r>
            <a:r>
              <a:rPr lang="fr-FR" sz="1600" dirty="0" err="1"/>
              <a:t>Morgarten</a:t>
            </a:r>
            <a:r>
              <a:rPr lang="fr-FR" sz="1600" dirty="0"/>
              <a:t> ; </a:t>
            </a:r>
            <a:r>
              <a:rPr lang="fr-FR" sz="1500" dirty="0"/>
              <a:t>Contre les Habsbourg…</a:t>
            </a:r>
          </a:p>
          <a:p>
            <a:r>
              <a:rPr lang="fr-FR" sz="1600" dirty="0"/>
              <a:t>Victoire de la fédération des </a:t>
            </a:r>
            <a:r>
              <a:rPr lang="fr-FR" sz="1600" i="1" dirty="0"/>
              <a:t>III Cantons</a:t>
            </a:r>
            <a:r>
              <a:rPr lang="fr-FR" sz="1600" dirty="0"/>
              <a:t> (1291)</a:t>
            </a:r>
          </a:p>
          <a:p>
            <a:r>
              <a:rPr lang="fr-FR" sz="1600" dirty="0"/>
              <a:t>Contre leur suzerain </a:t>
            </a:r>
            <a:r>
              <a:rPr lang="fr-FR" sz="1600" u="sng" dirty="0"/>
              <a:t>Léopold de Habsbourg</a:t>
            </a:r>
          </a:p>
          <a:p>
            <a:r>
              <a:rPr lang="fr-FR" sz="1600" dirty="0"/>
              <a:t>Naissance de la Suisse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*1324 : Sundgau au sud de l’Alsace par mariage</a:t>
            </a:r>
          </a:p>
          <a:p>
            <a:endParaRPr lang="fr-FR" sz="1600" dirty="0"/>
          </a:p>
          <a:p>
            <a:r>
              <a:rPr lang="fr-FR" sz="1600" dirty="0"/>
              <a:t>*1335 : Mort de Henri de Carinthie, </a:t>
            </a:r>
            <a:r>
              <a:rPr lang="fr-FR" sz="1500" dirty="0"/>
              <a:t>sans héritier mâle</a:t>
            </a:r>
            <a:endParaRPr lang="fr-FR" sz="1600" dirty="0"/>
          </a:p>
          <a:p>
            <a:r>
              <a:rPr lang="fr-FR" sz="1600" dirty="0"/>
              <a:t>Carinthie et Carniole transmis aux Habsbourg</a:t>
            </a:r>
          </a:p>
          <a:p>
            <a:r>
              <a:rPr lang="fr-FR" sz="1600" dirty="0"/>
              <a:t>Par l’empereur Louis IV Wittelsbach</a:t>
            </a:r>
          </a:p>
          <a:p>
            <a:r>
              <a:rPr lang="fr-FR" sz="1600" dirty="0"/>
              <a:t>NB : 1382 : Annexion de Trieste</a:t>
            </a:r>
          </a:p>
        </p:txBody>
      </p:sp>
      <p:pic>
        <p:nvPicPr>
          <p:cNvPr id="35" name="Image 34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9D3B3992-8D63-C7D8-2F9F-786FBA773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DB0131A8-65B0-1DAE-C419-8E2B45AE39C4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947FF48-29A0-1CD6-DA0E-C45B6FFE994C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D8CC5FE-0C73-91F8-4FE9-164D4BF82E45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60046B4-33C2-85BF-EEA1-F96F2833F467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67E1B4E-CE96-59BE-64FD-8BEE1AA5CA1A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FF128C0-B092-249F-BEBE-C9AA7A83AABF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FCA9135-6870-9D0F-310F-7DC3CCCF5A5B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A3274B9-2C14-74C8-738D-FC040C11A6AF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60AB8AD-EEAD-F02C-18D3-C00E5FE2DF29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C72DE9F-C92D-A6C8-581E-0C6DC7271C25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E654380-8A13-4593-B62A-028C0D43F446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90E9133-8ED2-0595-0A32-B77C2071D352}"/>
              </a:ext>
            </a:extLst>
          </p:cNvPr>
          <p:cNvSpPr/>
          <p:nvPr/>
        </p:nvSpPr>
        <p:spPr>
          <a:xfrm rot="1298658">
            <a:off x="6270994" y="4784712"/>
            <a:ext cx="1114467" cy="3822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6D7FDD5-0383-C6E3-8BEC-09AAA2071767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AB6097F-B39F-6CCB-5FAB-BA57278DEA28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7A05B33-8DD0-8200-6A99-6657D82B94D3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6AA08DF-0659-241A-88A4-BC409B6A796F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4FC7893-9AA2-9CA3-83A0-8470BF522EEE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268D00A-0F82-C430-7666-F2607A25762C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25D31EA-3D08-AD65-2709-3B28B00421A6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AEB615D-FDBE-A589-ECA7-94271DC43AE6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FE9C26E-FFE1-3F8A-6C17-46230D476442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011E4683-F359-0A17-CE21-6B20C2AB960A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15157688-7D00-7DCD-EDA1-2C35418BDA13}"/>
              </a:ext>
            </a:extLst>
          </p:cNvPr>
          <p:cNvSpPr/>
          <p:nvPr/>
        </p:nvSpPr>
        <p:spPr>
          <a:xfrm rot="6234437">
            <a:off x="8631860" y="4631614"/>
            <a:ext cx="2434702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96799386-94AE-353A-C249-E3B39D65E564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74D0A4DC-55FD-FBBC-70F6-CD136B3B2600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3C1D340-1761-9F58-8DB3-0AFA349EA16D}"/>
              </a:ext>
            </a:extLst>
          </p:cNvPr>
          <p:cNvSpPr/>
          <p:nvPr/>
        </p:nvSpPr>
        <p:spPr>
          <a:xfrm>
            <a:off x="4869011" y="77929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1315-1368</a:t>
            </a: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B86D6C98-EB27-6D70-33AC-1246475F1F84}"/>
              </a:ext>
            </a:extLst>
          </p:cNvPr>
          <p:cNvSpPr/>
          <p:nvPr/>
        </p:nvSpPr>
        <p:spPr>
          <a:xfrm>
            <a:off x="197292" y="5408446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F1A27FCA-85B0-2E97-A235-254D1B56832A}"/>
              </a:ext>
            </a:extLst>
          </p:cNvPr>
          <p:cNvSpPr/>
          <p:nvPr/>
        </p:nvSpPr>
        <p:spPr>
          <a:xfrm>
            <a:off x="1328483" y="5409592"/>
            <a:ext cx="1065430" cy="49247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cxnSp>
        <p:nvCxnSpPr>
          <p:cNvPr id="1040" name="Connecteur droit avec flèche 1039">
            <a:extLst>
              <a:ext uri="{FF2B5EF4-FFF2-40B4-BE49-F238E27FC236}">
                <a16:creationId xmlns:a16="http://schemas.microsoft.com/office/drawing/2014/main" id="{813A54DE-7433-AAAC-0019-D2B4576B5491}"/>
              </a:ext>
            </a:extLst>
          </p:cNvPr>
          <p:cNvCxnSpPr>
            <a:cxnSpLocks/>
            <a:stCxn id="1046" idx="2"/>
            <a:endCxn id="1039" idx="0"/>
          </p:cNvCxnSpPr>
          <p:nvPr/>
        </p:nvCxnSpPr>
        <p:spPr>
          <a:xfrm>
            <a:off x="1861198" y="5193910"/>
            <a:ext cx="0" cy="2156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eur : en angle 1040">
            <a:extLst>
              <a:ext uri="{FF2B5EF4-FFF2-40B4-BE49-F238E27FC236}">
                <a16:creationId xmlns:a16="http://schemas.microsoft.com/office/drawing/2014/main" id="{AA19CD95-1ABA-3F2B-28F0-384E856984B4}"/>
              </a:ext>
            </a:extLst>
          </p:cNvPr>
          <p:cNvCxnSpPr>
            <a:cxnSpLocks/>
            <a:stCxn id="1046" idx="2"/>
            <a:endCxn id="1038" idx="0"/>
          </p:cNvCxnSpPr>
          <p:nvPr/>
        </p:nvCxnSpPr>
        <p:spPr>
          <a:xfrm rot="5400000">
            <a:off x="1188335" y="4735583"/>
            <a:ext cx="214536" cy="113119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F9908EF0-61A6-DC4E-92F0-ACEA65671B7C}"/>
              </a:ext>
            </a:extLst>
          </p:cNvPr>
          <p:cNvSpPr/>
          <p:nvPr/>
        </p:nvSpPr>
        <p:spPr>
          <a:xfrm>
            <a:off x="174150" y="3988254"/>
            <a:ext cx="1065430" cy="7373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HABSBOURGAutriche Styrie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450B8F4D-F55F-C916-C57A-583EE56FBB39}"/>
              </a:ext>
            </a:extLst>
          </p:cNvPr>
          <p:cNvSpPr/>
          <p:nvPr/>
        </p:nvSpPr>
        <p:spPr>
          <a:xfrm>
            <a:off x="2458934" y="5409592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1308-26</a:t>
            </a:r>
          </a:p>
        </p:txBody>
      </p:sp>
      <p:cxnSp>
        <p:nvCxnSpPr>
          <p:cNvPr id="1044" name="Connecteur : en angle 1043">
            <a:extLst>
              <a:ext uri="{FF2B5EF4-FFF2-40B4-BE49-F238E27FC236}">
                <a16:creationId xmlns:a16="http://schemas.microsoft.com/office/drawing/2014/main" id="{42F831F6-D6C0-BD51-5B4C-BC00A6665293}"/>
              </a:ext>
            </a:extLst>
          </p:cNvPr>
          <p:cNvCxnSpPr>
            <a:cxnSpLocks/>
            <a:stCxn id="1046" idx="2"/>
            <a:endCxn id="1043" idx="0"/>
          </p:cNvCxnSpPr>
          <p:nvPr/>
        </p:nvCxnSpPr>
        <p:spPr>
          <a:xfrm rot="16200000" flipH="1">
            <a:off x="2318582" y="4736525"/>
            <a:ext cx="215682" cy="113045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7C50407C-4082-5E00-C356-EC56DBDA7641}"/>
              </a:ext>
            </a:extLst>
          </p:cNvPr>
          <p:cNvSpPr/>
          <p:nvPr/>
        </p:nvSpPr>
        <p:spPr>
          <a:xfrm>
            <a:off x="1323017" y="3970999"/>
            <a:ext cx="1091454" cy="5670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1273-91</a:t>
            </a: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FCA5D50-49E9-CA5D-BF60-8EE68E012313}"/>
              </a:ext>
            </a:extLst>
          </p:cNvPr>
          <p:cNvSpPr/>
          <p:nvPr/>
        </p:nvSpPr>
        <p:spPr>
          <a:xfrm>
            <a:off x="1328483" y="4638272"/>
            <a:ext cx="1065430" cy="555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1298-1308</a:t>
            </a:r>
          </a:p>
        </p:txBody>
      </p:sp>
      <p:cxnSp>
        <p:nvCxnSpPr>
          <p:cNvPr id="1047" name="Connecteur droit avec flèche 1046">
            <a:extLst>
              <a:ext uri="{FF2B5EF4-FFF2-40B4-BE49-F238E27FC236}">
                <a16:creationId xmlns:a16="http://schemas.microsoft.com/office/drawing/2014/main" id="{368C9151-6B2D-10EC-E998-CE838DC6468F}"/>
              </a:ext>
            </a:extLst>
          </p:cNvPr>
          <p:cNvCxnSpPr>
            <a:cxnSpLocks/>
            <a:stCxn id="1045" idx="2"/>
            <a:endCxn id="1046" idx="0"/>
          </p:cNvCxnSpPr>
          <p:nvPr/>
        </p:nvCxnSpPr>
        <p:spPr>
          <a:xfrm flipH="1">
            <a:off x="1861198" y="4538058"/>
            <a:ext cx="7546" cy="1002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DACD6910-DE57-BE95-981D-9E2CAE999CAC}"/>
              </a:ext>
            </a:extLst>
          </p:cNvPr>
          <p:cNvSpPr/>
          <p:nvPr/>
        </p:nvSpPr>
        <p:spPr>
          <a:xfrm>
            <a:off x="1263237" y="6021433"/>
            <a:ext cx="1211014" cy="69823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Rodolphe IV</a:t>
            </a:r>
            <a:endParaRPr lang="fr-FR" sz="11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1358-65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Archiduché </a:t>
            </a:r>
            <a:r>
              <a:rPr lang="fr-FR" sz="1100" dirty="0">
                <a:solidFill>
                  <a:schemeClr val="tx1"/>
                </a:solidFill>
              </a:rPr>
              <a:t>1358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Tyrol</a:t>
            </a:r>
            <a:r>
              <a:rPr lang="fr-FR" sz="1100" dirty="0">
                <a:solidFill>
                  <a:schemeClr val="tx1"/>
                </a:solidFill>
              </a:rPr>
              <a:t> 1363</a:t>
            </a:r>
          </a:p>
        </p:txBody>
      </p:sp>
      <p:cxnSp>
        <p:nvCxnSpPr>
          <p:cNvPr id="1049" name="Connecteur droit avec flèche 1048">
            <a:extLst>
              <a:ext uri="{FF2B5EF4-FFF2-40B4-BE49-F238E27FC236}">
                <a16:creationId xmlns:a16="http://schemas.microsoft.com/office/drawing/2014/main" id="{C7F95727-146E-2DDB-4093-B71E758B9481}"/>
              </a:ext>
            </a:extLst>
          </p:cNvPr>
          <p:cNvCxnSpPr>
            <a:cxnSpLocks/>
            <a:stCxn id="1039" idx="2"/>
            <a:endCxn id="1048" idx="0"/>
          </p:cNvCxnSpPr>
          <p:nvPr/>
        </p:nvCxnSpPr>
        <p:spPr>
          <a:xfrm>
            <a:off x="1861198" y="5902071"/>
            <a:ext cx="7546" cy="1193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DCA0329B-3064-D944-6B4C-794E9FB21E52}"/>
              </a:ext>
            </a:extLst>
          </p:cNvPr>
          <p:cNvSpPr/>
          <p:nvPr/>
        </p:nvSpPr>
        <p:spPr>
          <a:xfrm>
            <a:off x="3589938" y="5440849"/>
            <a:ext cx="877698" cy="4515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1310-35</a:t>
            </a:r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B42046C0-BC39-6974-88FD-7118FE778D06}"/>
              </a:ext>
            </a:extLst>
          </p:cNvPr>
          <p:cNvSpPr/>
          <p:nvPr/>
        </p:nvSpPr>
        <p:spPr>
          <a:xfrm>
            <a:off x="3534677" y="4110041"/>
            <a:ext cx="976970" cy="74132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TYROL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CARINTHIE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Goritz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1258-1363</a:t>
            </a: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01149C9D-6465-3678-762C-B84C20DF3E2A}"/>
              </a:ext>
            </a:extLst>
          </p:cNvPr>
          <p:cNvSpPr/>
          <p:nvPr/>
        </p:nvSpPr>
        <p:spPr>
          <a:xfrm>
            <a:off x="3599809" y="4921450"/>
            <a:ext cx="867827" cy="451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Meinhard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1258-95</a:t>
            </a:r>
          </a:p>
        </p:txBody>
      </p:sp>
      <p:cxnSp>
        <p:nvCxnSpPr>
          <p:cNvPr id="1053" name="Connecteur droit avec flèche 1052">
            <a:extLst>
              <a:ext uri="{FF2B5EF4-FFF2-40B4-BE49-F238E27FC236}">
                <a16:creationId xmlns:a16="http://schemas.microsoft.com/office/drawing/2014/main" id="{AB535C68-114E-E2E1-E9D4-FD39097004DB}"/>
              </a:ext>
            </a:extLst>
          </p:cNvPr>
          <p:cNvCxnSpPr>
            <a:cxnSpLocks/>
            <a:stCxn id="1052" idx="2"/>
            <a:endCxn id="1050" idx="0"/>
          </p:cNvCxnSpPr>
          <p:nvPr/>
        </p:nvCxnSpPr>
        <p:spPr>
          <a:xfrm flipH="1">
            <a:off x="4028787" y="5373004"/>
            <a:ext cx="4936" cy="678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8DD65586-7B05-B367-AC6B-28C96BC85125}"/>
              </a:ext>
            </a:extLst>
          </p:cNvPr>
          <p:cNvSpPr/>
          <p:nvPr/>
        </p:nvSpPr>
        <p:spPr>
          <a:xfrm>
            <a:off x="3589938" y="6034331"/>
            <a:ext cx="890391" cy="4924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Marguerite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1335-63</a:t>
            </a:r>
          </a:p>
        </p:txBody>
      </p:sp>
      <p:cxnSp>
        <p:nvCxnSpPr>
          <p:cNvPr id="1055" name="Connecteur droit avec flèche 1054">
            <a:extLst>
              <a:ext uri="{FF2B5EF4-FFF2-40B4-BE49-F238E27FC236}">
                <a16:creationId xmlns:a16="http://schemas.microsoft.com/office/drawing/2014/main" id="{DCF62EDF-87A4-7E04-FEF4-926A2E7C07E0}"/>
              </a:ext>
            </a:extLst>
          </p:cNvPr>
          <p:cNvCxnSpPr>
            <a:cxnSpLocks/>
            <a:stCxn id="1050" idx="2"/>
            <a:endCxn id="1054" idx="0"/>
          </p:cNvCxnSpPr>
          <p:nvPr/>
        </p:nvCxnSpPr>
        <p:spPr>
          <a:xfrm>
            <a:off x="4028787" y="5892404"/>
            <a:ext cx="6347" cy="1419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Ellipse 1055">
            <a:extLst>
              <a:ext uri="{FF2B5EF4-FFF2-40B4-BE49-F238E27FC236}">
                <a16:creationId xmlns:a16="http://schemas.microsoft.com/office/drawing/2014/main" id="{BD792A62-3717-114A-F0C4-8F61C20A95F0}"/>
              </a:ext>
            </a:extLst>
          </p:cNvPr>
          <p:cNvSpPr/>
          <p:nvPr/>
        </p:nvSpPr>
        <p:spPr>
          <a:xfrm>
            <a:off x="3051722" y="181356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57" name="Ellipse 1056">
            <a:extLst>
              <a:ext uri="{FF2B5EF4-FFF2-40B4-BE49-F238E27FC236}">
                <a16:creationId xmlns:a16="http://schemas.microsoft.com/office/drawing/2014/main" id="{854F67A3-9EFF-AEC1-565E-C212EAB018A4}"/>
              </a:ext>
            </a:extLst>
          </p:cNvPr>
          <p:cNvSpPr/>
          <p:nvPr/>
        </p:nvSpPr>
        <p:spPr>
          <a:xfrm>
            <a:off x="4192739" y="225044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58" name="Ellipse 1057">
            <a:extLst>
              <a:ext uri="{FF2B5EF4-FFF2-40B4-BE49-F238E27FC236}">
                <a16:creationId xmlns:a16="http://schemas.microsoft.com/office/drawing/2014/main" id="{679C98ED-1AE9-BC8A-BD56-2ABD524AD852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0E90561-B53C-829C-80D3-A091A1B2109C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913C58B-AB3C-DD05-57DD-3939E839FE81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5711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E98BC-B64C-3D29-373E-66D99D1CE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C1797C25-4DC0-76CC-3A06-368D73F3551C}"/>
              </a:ext>
            </a:extLst>
          </p:cNvPr>
          <p:cNvSpPr txBox="1">
            <a:spLocks/>
          </p:cNvSpPr>
          <p:nvPr/>
        </p:nvSpPr>
        <p:spPr>
          <a:xfrm>
            <a:off x="185737" y="116632"/>
            <a:ext cx="11787187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b="1" dirty="0">
                <a:latin typeface="+mn-lt"/>
              </a:rPr>
              <a:t>1102-1301 : La Hongrie des derniers Arpad</a:t>
            </a:r>
          </a:p>
          <a:p>
            <a:pPr algn="l"/>
            <a:r>
              <a:rPr lang="fr-FR" sz="1600" b="1" dirty="0">
                <a:latin typeface="+mn-lt"/>
              </a:rPr>
              <a:t>1308-1370 : Avec Charles Robert et Louis 1</a:t>
            </a:r>
            <a:r>
              <a:rPr lang="fr-FR" sz="1600" b="1" baseline="30000" dirty="0">
                <a:latin typeface="+mn-lt"/>
              </a:rPr>
              <a:t>er</a:t>
            </a:r>
            <a:r>
              <a:rPr lang="fr-FR" sz="1600" b="1" dirty="0">
                <a:latin typeface="+mn-lt"/>
              </a:rPr>
              <a:t>, les Angevins de Naples règnent sur la Hongrie</a:t>
            </a:r>
          </a:p>
          <a:p>
            <a:pPr algn="l"/>
            <a:r>
              <a:rPr lang="fr-FR" sz="1600" b="1" dirty="0">
                <a:latin typeface="+mn-lt"/>
              </a:rPr>
              <a:t>1) </a:t>
            </a:r>
            <a:r>
              <a:rPr lang="fr-FR" sz="1600" dirty="0">
                <a:latin typeface="+mn-lt"/>
              </a:rPr>
              <a:t>1102-1141 : Le royaume de Hongrie acquiert la Croatie sur la mer Adriatique, et la Transylvanie au nord du Danube</a:t>
            </a:r>
          </a:p>
          <a:p>
            <a:pPr algn="l"/>
            <a:r>
              <a:rPr lang="fr-FR" sz="1600" b="1" dirty="0">
                <a:latin typeface="+mn-lt"/>
              </a:rPr>
              <a:t>2) </a:t>
            </a:r>
            <a:r>
              <a:rPr lang="fr-FR" sz="1600" dirty="0">
                <a:latin typeface="+mn-lt"/>
              </a:rPr>
              <a:t>1238-1241 : La Hongrie subit le raid des Mongols de la Horde d’or, dirigée par Batu et Orda, petit-fils de Gengis Khan</a:t>
            </a:r>
          </a:p>
          <a:p>
            <a:pPr algn="l"/>
            <a:r>
              <a:rPr lang="fr-FR" sz="1600" b="1" dirty="0">
                <a:latin typeface="+mn-lt"/>
              </a:rPr>
              <a:t>3)</a:t>
            </a:r>
            <a:r>
              <a:rPr lang="fr-FR" sz="1600" dirty="0">
                <a:latin typeface="+mn-lt"/>
              </a:rPr>
              <a:t> 1290-1309 : Après la mort des derniers Arpad, Ladislas IV et André III, crise de succession ; Courts règnes de Venceslas III de Bohême-Pologne et de Béla V</a:t>
            </a:r>
          </a:p>
          <a:p>
            <a:pPr algn="l"/>
            <a:r>
              <a:rPr lang="fr-FR" sz="1600" b="1" dirty="0">
                <a:latin typeface="+mn-lt"/>
              </a:rPr>
              <a:t>4)</a:t>
            </a:r>
            <a:r>
              <a:rPr lang="fr-FR" sz="1600" dirty="0">
                <a:latin typeface="+mn-lt"/>
              </a:rPr>
              <a:t> 1308-1342 : Avec Charles Robert, les Angevins de Naples règnent sur la Hongrie</a:t>
            </a:r>
          </a:p>
          <a:p>
            <a:pPr algn="l"/>
            <a:r>
              <a:rPr lang="fr-FR" sz="1600" b="1" dirty="0">
                <a:latin typeface="+mn-lt"/>
              </a:rPr>
              <a:t>5)</a:t>
            </a:r>
            <a:r>
              <a:rPr lang="fr-FR" sz="1600" dirty="0">
                <a:latin typeface="+mn-lt"/>
              </a:rPr>
              <a:t> 1342-1370 : Louis 1</a:t>
            </a:r>
            <a:r>
              <a:rPr lang="fr-FR" sz="1600" baseline="30000" dirty="0">
                <a:latin typeface="+mn-lt"/>
              </a:rPr>
              <a:t>er</a:t>
            </a:r>
            <a:r>
              <a:rPr lang="fr-FR" sz="1600" dirty="0">
                <a:latin typeface="+mn-lt"/>
              </a:rPr>
              <a:t> d’Anjou, roi de Hongrie</a:t>
            </a:r>
          </a:p>
          <a:p>
            <a:pPr algn="l"/>
            <a:r>
              <a:rPr lang="fr-FR" sz="1600" b="1" dirty="0">
                <a:latin typeface="+mn-lt"/>
              </a:rPr>
              <a:t>6)</a:t>
            </a:r>
            <a:r>
              <a:rPr lang="fr-FR" sz="1600" dirty="0">
                <a:latin typeface="+mn-lt"/>
              </a:rPr>
              <a:t> 1370 : Après la mort du dernier Piast Casimir III, Louis 1</a:t>
            </a:r>
            <a:r>
              <a:rPr lang="fr-FR" sz="1600" baseline="30000" dirty="0">
                <a:latin typeface="+mn-lt"/>
              </a:rPr>
              <a:t>er</a:t>
            </a:r>
            <a:r>
              <a:rPr lang="fr-FR" sz="1600" dirty="0">
                <a:latin typeface="+mn-lt"/>
              </a:rPr>
              <a:t> d’Anjou, roi de Hongrie depuis 1342, est élu roi de Pologne</a:t>
            </a:r>
            <a:endParaRPr lang="fr-FR" sz="1600" b="1" dirty="0">
              <a:latin typeface="+mn-lt"/>
            </a:endParaRPr>
          </a:p>
          <a:p>
            <a:pPr algn="l"/>
            <a:endParaRPr lang="fr-FR" sz="1600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</a:rPr>
              <a:t>1370-1382 : Avec le règne de Louis d’Anjou, Hongrie-Pologne en union personnelle</a:t>
            </a:r>
          </a:p>
          <a:p>
            <a:pPr algn="l"/>
            <a:r>
              <a:rPr lang="fr-FR" sz="1600" b="1" dirty="0">
                <a:latin typeface="+mn-lt"/>
              </a:rPr>
              <a:t>1382-1386 : Après la mort de Louis d’Anjou, ses deux filles transmettent son héritage : Marie épouse Sigismond 1</a:t>
            </a:r>
            <a:r>
              <a:rPr lang="fr-FR" sz="1600" b="1" baseline="30000" dirty="0">
                <a:latin typeface="+mn-lt"/>
              </a:rPr>
              <a:t>er</a:t>
            </a:r>
            <a:r>
              <a:rPr lang="fr-FR" sz="1600" b="1" dirty="0">
                <a:latin typeface="+mn-lt"/>
              </a:rPr>
              <a:t> Luxembourg qui devient roi de Hongrie : union dynastique Bohême-Hongrie ; Hedwige épouse Ladislas II Jagellon, grand-duc de Lituanie, qui devient roi de Pologne : union dynastique Pologne-Lituanie</a:t>
            </a:r>
          </a:p>
          <a:p>
            <a:pPr algn="l"/>
            <a:endParaRPr lang="fr-FR" sz="1600" b="1" dirty="0">
              <a:latin typeface="+mn-lt"/>
            </a:endParaRPr>
          </a:p>
          <a:p>
            <a:pPr algn="l"/>
            <a:r>
              <a:rPr lang="fr-FR" sz="1500" b="1" dirty="0">
                <a:latin typeface="+mn-lt"/>
              </a:rPr>
              <a:t>1236-1386 : la Lituanie des </a:t>
            </a:r>
            <a:r>
              <a:rPr lang="fr-FR" sz="1500" b="1" dirty="0" err="1">
                <a:latin typeface="+mn-lt"/>
              </a:rPr>
              <a:t>Gédiminides</a:t>
            </a:r>
            <a:r>
              <a:rPr lang="fr-FR" sz="1500" b="1" dirty="0">
                <a:latin typeface="+mn-lt"/>
              </a:rPr>
              <a:t> ; Contre l’Etat teutonique et la Horde d’or mongole, extension de la Lituanie de la mer Baltique à Kiev</a:t>
            </a:r>
          </a:p>
          <a:p>
            <a:pPr algn="l"/>
            <a:r>
              <a:rPr lang="fr-FR" sz="1600" b="1" dirty="0">
                <a:latin typeface="+mn-lt"/>
              </a:rPr>
              <a:t>1) </a:t>
            </a:r>
            <a:r>
              <a:rPr lang="fr-FR" sz="1600" dirty="0">
                <a:latin typeface="+mn-lt"/>
              </a:rPr>
              <a:t>1236-1263 : </a:t>
            </a:r>
            <a:r>
              <a:rPr lang="fr-FR" sz="1600" dirty="0" err="1">
                <a:latin typeface="+mn-lt"/>
              </a:rPr>
              <a:t>Mindaugas</a:t>
            </a:r>
            <a:r>
              <a:rPr lang="fr-FR" sz="1600" dirty="0">
                <a:latin typeface="+mn-lt"/>
              </a:rPr>
              <a:t> fonde le grand-duché de Lituanie ; Lutte contre l’extension de l’Etat teutonique de Prusse et</a:t>
            </a:r>
          </a:p>
          <a:p>
            <a:pPr algn="l"/>
            <a:r>
              <a:rPr lang="fr-FR" sz="1600" dirty="0">
                <a:latin typeface="+mn-lt"/>
              </a:rPr>
              <a:t>de Livonie (1201-1226) ; 1</a:t>
            </a:r>
            <a:r>
              <a:rPr lang="fr-FR" sz="1600" baseline="30000" dirty="0">
                <a:latin typeface="+mn-lt"/>
              </a:rPr>
              <a:t>ère</a:t>
            </a:r>
            <a:r>
              <a:rPr lang="fr-FR" sz="1600" dirty="0">
                <a:latin typeface="+mn-lt"/>
              </a:rPr>
              <a:t> extension de la Lituanie</a:t>
            </a:r>
          </a:p>
          <a:p>
            <a:pPr algn="l"/>
            <a:r>
              <a:rPr lang="fr-FR" sz="1600" b="1" dirty="0">
                <a:latin typeface="+mn-lt"/>
              </a:rPr>
              <a:t>2) </a:t>
            </a:r>
            <a:r>
              <a:rPr lang="fr-FR" sz="1600" dirty="0">
                <a:latin typeface="+mn-lt"/>
              </a:rPr>
              <a:t>1291-1377 : </a:t>
            </a:r>
            <a:r>
              <a:rPr lang="fr-FR" sz="1600" dirty="0" err="1">
                <a:latin typeface="+mn-lt"/>
              </a:rPr>
              <a:t>Pukuveras</a:t>
            </a:r>
            <a:r>
              <a:rPr lang="fr-FR" sz="1600" dirty="0">
                <a:latin typeface="+mn-lt"/>
              </a:rPr>
              <a:t> et </a:t>
            </a:r>
            <a:r>
              <a:rPr lang="fr-FR" sz="1600" dirty="0" err="1">
                <a:latin typeface="+mn-lt"/>
              </a:rPr>
              <a:t>Gédiminas</a:t>
            </a:r>
            <a:r>
              <a:rPr lang="fr-FR" sz="1600" dirty="0">
                <a:latin typeface="+mn-lt"/>
              </a:rPr>
              <a:t> fondent la dynastie des </a:t>
            </a:r>
            <a:r>
              <a:rPr lang="fr-FR" sz="1600" dirty="0" err="1">
                <a:latin typeface="+mn-lt"/>
              </a:rPr>
              <a:t>Gédiminides</a:t>
            </a:r>
            <a:r>
              <a:rPr lang="fr-FR" sz="1600" dirty="0">
                <a:latin typeface="+mn-lt"/>
              </a:rPr>
              <a:t> ; Contre la Horde d’or des Mongols, 2</a:t>
            </a:r>
            <a:r>
              <a:rPr lang="fr-FR" sz="1600" baseline="30000" dirty="0">
                <a:latin typeface="+mn-lt"/>
              </a:rPr>
              <a:t>ème</a:t>
            </a:r>
            <a:r>
              <a:rPr lang="fr-FR" sz="1600" dirty="0">
                <a:latin typeface="+mn-lt"/>
              </a:rPr>
              <a:t> expansion de la Lituanie en pays ruthène (Biélorusses et Ukrainiens) à l’est et au sud : Vitebsk, Minsk, Brest-Litovsk</a:t>
            </a:r>
          </a:p>
          <a:p>
            <a:pPr algn="l"/>
            <a:r>
              <a:rPr lang="fr-FR" sz="1600" b="1" dirty="0">
                <a:latin typeface="+mn-lt"/>
              </a:rPr>
              <a:t>3)</a:t>
            </a:r>
            <a:r>
              <a:rPr lang="fr-FR" sz="1600" dirty="0">
                <a:latin typeface="+mn-lt"/>
              </a:rPr>
              <a:t> 1316-1377 : Sous les règnes des fils de </a:t>
            </a:r>
            <a:r>
              <a:rPr lang="fr-FR" sz="1600" dirty="0" err="1">
                <a:latin typeface="+mn-lt"/>
              </a:rPr>
              <a:t>Gédiminas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Algirdas</a:t>
            </a:r>
            <a:r>
              <a:rPr lang="fr-FR" sz="1600" dirty="0">
                <a:latin typeface="+mn-lt"/>
              </a:rPr>
              <a:t> et </a:t>
            </a:r>
            <a:r>
              <a:rPr lang="fr-FR" sz="1600" dirty="0" err="1">
                <a:latin typeface="+mn-lt"/>
              </a:rPr>
              <a:t>Kestutis</a:t>
            </a:r>
            <a:r>
              <a:rPr lang="fr-FR" sz="1600" dirty="0">
                <a:latin typeface="+mn-lt"/>
              </a:rPr>
              <a:t>, 3</a:t>
            </a:r>
            <a:r>
              <a:rPr lang="fr-FR" sz="1600" baseline="30000" dirty="0">
                <a:latin typeface="+mn-lt"/>
              </a:rPr>
              <a:t>ème</a:t>
            </a:r>
            <a:r>
              <a:rPr lang="fr-FR" sz="1600" dirty="0">
                <a:latin typeface="+mn-lt"/>
              </a:rPr>
              <a:t> expansion lituanienne : Volhynie, Podolie, Kiev, Briansk</a:t>
            </a:r>
          </a:p>
          <a:p>
            <a:pPr algn="l"/>
            <a:r>
              <a:rPr lang="fr-FR" sz="1600" b="1" dirty="0">
                <a:latin typeface="+mn-lt"/>
              </a:rPr>
              <a:t>4)</a:t>
            </a:r>
            <a:r>
              <a:rPr lang="fr-FR" sz="1600" dirty="0">
                <a:latin typeface="+mn-lt"/>
              </a:rPr>
              <a:t> 1377-1386 : Contre l’Ordre teutonique à nouveau menaçant, rapprochement de la Pologne du roi Louis d’Anjou et de la Lituanie du grand-duc Jagellon</a:t>
            </a:r>
          </a:p>
          <a:p>
            <a:pPr algn="l"/>
            <a:endParaRPr lang="fr-FR" sz="1000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</a:rPr>
              <a:t>1382-1386 : Après la mort de Louis d’Anjou, ses deux filles transmettent son héritage : Marie épouse Sigismond 1</a:t>
            </a:r>
            <a:r>
              <a:rPr lang="fr-FR" sz="1600" b="1" baseline="30000" dirty="0">
                <a:latin typeface="+mn-lt"/>
              </a:rPr>
              <a:t>er</a:t>
            </a:r>
            <a:r>
              <a:rPr lang="fr-FR" sz="1600" b="1" dirty="0">
                <a:latin typeface="+mn-lt"/>
              </a:rPr>
              <a:t> Luxembourg qui devient roi de Hongrie : union dynastique Bohême-Hongrie ; Hedwige épouse Ladislas II Jagellon, grand-duc de Lituanie, qui devient roi de Pologne : union dynastique Pologne-Lituanie</a:t>
            </a:r>
          </a:p>
          <a:p>
            <a:endParaRPr lang="fr-FR" sz="1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3A839C9-FAB3-4382-5FD5-F21BA9CF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09758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F133D-F0AE-E7C8-71B2-228ACA55A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EF37EB4E-012E-2CB0-EB70-B9505B961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20DC02F5-C821-3AF8-7E89-FCC7FB2B833C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A372B0B-DD75-9AFC-E88E-8BEAC68A3D32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01BC590-84B9-A842-779B-8FD9BACA76C7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E1CC726-E1E8-E62F-2236-F8FC3D1620F2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A0E40E6-17ED-FDBF-405E-80BCDE505A94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BD5721E-9C08-25C7-31CF-97A62C992CF7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48827B6-4040-CA7E-0E1F-14DD58FBEA39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F659DA0-5BBC-B13E-B18B-3F9313760EE8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CA6C7F2-1335-4C05-0DBD-E4235C2C789B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5ADDE6F-A82C-6B4C-B126-166A5835FEBF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8BC4A99-B99D-950A-5F0C-F190DF51A4C6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043B77D-AB67-8798-BECE-9ED918D67CC4}"/>
              </a:ext>
            </a:extLst>
          </p:cNvPr>
          <p:cNvSpPr/>
          <p:nvPr/>
        </p:nvSpPr>
        <p:spPr>
          <a:xfrm rot="6234437">
            <a:off x="8631860" y="4631614"/>
            <a:ext cx="2434702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6D9D711-FFC7-DDDF-29C2-A86C062EC0C7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BC82052-7D7D-F1F0-9DCD-5FDA5F43DB1F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34EAD41-3F76-A589-8C81-357B0535666E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50794C0-920B-7059-8D86-1D360FFAD868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B01BF99-9930-7766-D2B1-48F862D75466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C3C3B3C-A134-279B-5F8A-D4F061EECBF9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F99B8B7-AA5C-8B87-AC21-951C361BE7C6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E623910F-8E12-57DF-7EBA-15A5FD3EFCA5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9BCF5B2-F6CE-701B-AE2C-3AB0294E5F75}"/>
              </a:ext>
            </a:extLst>
          </p:cNvPr>
          <p:cNvSpPr/>
          <p:nvPr/>
        </p:nvSpPr>
        <p:spPr>
          <a:xfrm>
            <a:off x="5117969" y="77929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1315-1368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AFF5281-B6D3-B5D9-8573-AC5C5781DDE6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D7CDA272-57B2-5E97-68A7-B3EEADC9CE1A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BB5AC3-C8EB-3BB1-47CF-99D8DB298056}"/>
              </a:ext>
            </a:extLst>
          </p:cNvPr>
          <p:cNvSpPr/>
          <p:nvPr/>
        </p:nvSpPr>
        <p:spPr>
          <a:xfrm>
            <a:off x="197292" y="5408446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485DEF7-14A2-6F2E-5A39-ADE6B22353EC}"/>
              </a:ext>
            </a:extLst>
          </p:cNvPr>
          <p:cNvSpPr/>
          <p:nvPr/>
        </p:nvSpPr>
        <p:spPr>
          <a:xfrm>
            <a:off x="1328483" y="5409592"/>
            <a:ext cx="1065430" cy="49247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5B73FE83-2D34-8F97-E7B0-E0450EA3232C}"/>
              </a:ext>
            </a:extLst>
          </p:cNvPr>
          <p:cNvCxnSpPr>
            <a:cxnSpLocks/>
            <a:stCxn id="83" idx="2"/>
            <a:endCxn id="76" idx="0"/>
          </p:cNvCxnSpPr>
          <p:nvPr/>
        </p:nvCxnSpPr>
        <p:spPr>
          <a:xfrm>
            <a:off x="1861198" y="5193910"/>
            <a:ext cx="0" cy="2156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 : en angle 77">
            <a:extLst>
              <a:ext uri="{FF2B5EF4-FFF2-40B4-BE49-F238E27FC236}">
                <a16:creationId xmlns:a16="http://schemas.microsoft.com/office/drawing/2014/main" id="{B1381C24-DF0A-71B6-72C3-4A1CDB999A2B}"/>
              </a:ext>
            </a:extLst>
          </p:cNvPr>
          <p:cNvCxnSpPr>
            <a:cxnSpLocks/>
            <a:stCxn id="83" idx="2"/>
            <a:endCxn id="75" idx="0"/>
          </p:cNvCxnSpPr>
          <p:nvPr/>
        </p:nvCxnSpPr>
        <p:spPr>
          <a:xfrm rot="5400000">
            <a:off x="1188335" y="4735583"/>
            <a:ext cx="214536" cy="113119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94048D9C-62B1-0441-2D6B-9C214836C7E3}"/>
              </a:ext>
            </a:extLst>
          </p:cNvPr>
          <p:cNvSpPr/>
          <p:nvPr/>
        </p:nvSpPr>
        <p:spPr>
          <a:xfrm>
            <a:off x="174150" y="3988254"/>
            <a:ext cx="1065430" cy="7373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HABSBOURGAutriche Styrie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4C83737-93BD-29A7-2D89-9B67F43ED7E1}"/>
              </a:ext>
            </a:extLst>
          </p:cNvPr>
          <p:cNvSpPr/>
          <p:nvPr/>
        </p:nvSpPr>
        <p:spPr>
          <a:xfrm>
            <a:off x="2458934" y="5409592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1308-26</a:t>
            </a:r>
          </a:p>
        </p:txBody>
      </p:sp>
      <p:cxnSp>
        <p:nvCxnSpPr>
          <p:cNvPr id="81" name="Connecteur : en angle 80">
            <a:extLst>
              <a:ext uri="{FF2B5EF4-FFF2-40B4-BE49-F238E27FC236}">
                <a16:creationId xmlns:a16="http://schemas.microsoft.com/office/drawing/2014/main" id="{0936971A-9EAB-2C43-7738-B656F6389FAF}"/>
              </a:ext>
            </a:extLst>
          </p:cNvPr>
          <p:cNvCxnSpPr>
            <a:cxnSpLocks/>
            <a:stCxn id="83" idx="2"/>
            <a:endCxn id="80" idx="0"/>
          </p:cNvCxnSpPr>
          <p:nvPr/>
        </p:nvCxnSpPr>
        <p:spPr>
          <a:xfrm rot="16200000" flipH="1">
            <a:off x="2318582" y="4736525"/>
            <a:ext cx="215682" cy="113045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37ACDBE-27DB-B192-82D7-E9844D16AB21}"/>
              </a:ext>
            </a:extLst>
          </p:cNvPr>
          <p:cNvSpPr/>
          <p:nvPr/>
        </p:nvSpPr>
        <p:spPr>
          <a:xfrm>
            <a:off x="1323017" y="3970999"/>
            <a:ext cx="1091454" cy="56705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1278-82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1273-91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058BACF-C5BE-C3C3-ABBD-D0D4D5D2F180}"/>
              </a:ext>
            </a:extLst>
          </p:cNvPr>
          <p:cNvSpPr/>
          <p:nvPr/>
        </p:nvSpPr>
        <p:spPr>
          <a:xfrm>
            <a:off x="1328483" y="4638272"/>
            <a:ext cx="1065430" cy="5556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1298-1308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287FE906-6F56-87DF-C0D0-1C7EC4DF86AB}"/>
              </a:ext>
            </a:extLst>
          </p:cNvPr>
          <p:cNvCxnSpPr>
            <a:cxnSpLocks/>
            <a:stCxn id="82" idx="2"/>
            <a:endCxn id="83" idx="0"/>
          </p:cNvCxnSpPr>
          <p:nvPr/>
        </p:nvCxnSpPr>
        <p:spPr>
          <a:xfrm flipH="1">
            <a:off x="1861198" y="4538058"/>
            <a:ext cx="7546" cy="1002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9E1B8280-45EB-CA5E-670A-47E55A00A47A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CAB8C2-B4D1-649C-E4EB-9859075D01D9}"/>
              </a:ext>
            </a:extLst>
          </p:cNvPr>
          <p:cNvSpPr/>
          <p:nvPr/>
        </p:nvSpPr>
        <p:spPr>
          <a:xfrm>
            <a:off x="1263237" y="6021433"/>
            <a:ext cx="1211014" cy="69823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Rodolphe IV</a:t>
            </a:r>
            <a:endParaRPr lang="fr-FR" sz="1100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100" dirty="0">
                <a:solidFill>
                  <a:schemeClr val="tx1"/>
                </a:solidFill>
              </a:rPr>
              <a:t>1358-65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Archiduché </a:t>
            </a:r>
            <a:r>
              <a:rPr lang="fr-FR" sz="1100" dirty="0">
                <a:solidFill>
                  <a:schemeClr val="tx1"/>
                </a:solidFill>
              </a:rPr>
              <a:t>1358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Tyrol</a:t>
            </a:r>
            <a:r>
              <a:rPr lang="fr-FR" sz="1100" dirty="0">
                <a:solidFill>
                  <a:schemeClr val="tx1"/>
                </a:solidFill>
              </a:rPr>
              <a:t> 1363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13DBAD8-DEB3-D513-38EB-041F644E99CA}"/>
              </a:ext>
            </a:extLst>
          </p:cNvPr>
          <p:cNvCxnSpPr>
            <a:cxnSpLocks/>
            <a:stCxn id="76" idx="2"/>
            <a:endCxn id="3" idx="0"/>
          </p:cNvCxnSpPr>
          <p:nvPr/>
        </p:nvCxnSpPr>
        <p:spPr>
          <a:xfrm>
            <a:off x="1861198" y="5902071"/>
            <a:ext cx="7546" cy="1193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6925B5A-1C88-1A9A-6F5D-F42001E465F0}"/>
              </a:ext>
            </a:extLst>
          </p:cNvPr>
          <p:cNvSpPr/>
          <p:nvPr/>
        </p:nvSpPr>
        <p:spPr>
          <a:xfrm>
            <a:off x="3589938" y="5440849"/>
            <a:ext cx="877698" cy="45155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1310-35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2EABF5-60E2-59D9-2711-6608C9699293}"/>
              </a:ext>
            </a:extLst>
          </p:cNvPr>
          <p:cNvSpPr/>
          <p:nvPr/>
        </p:nvSpPr>
        <p:spPr>
          <a:xfrm>
            <a:off x="3534677" y="4110041"/>
            <a:ext cx="976970" cy="74132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TYROL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CARINTHIE</a:t>
            </a:r>
          </a:p>
          <a:p>
            <a:pPr algn="ctr">
              <a:defRPr/>
            </a:pPr>
            <a:r>
              <a:rPr lang="fr-FR" sz="1200" b="1" dirty="0" err="1">
                <a:solidFill>
                  <a:schemeClr val="tx1"/>
                </a:solidFill>
              </a:rPr>
              <a:t>Goritz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1258-1363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B630CB-11C0-8EF8-2A1E-5B78D58F3B83}"/>
              </a:ext>
            </a:extLst>
          </p:cNvPr>
          <p:cNvSpPr/>
          <p:nvPr/>
        </p:nvSpPr>
        <p:spPr>
          <a:xfrm>
            <a:off x="3599809" y="4921450"/>
            <a:ext cx="867827" cy="451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Meinhard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1258-95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49E62CF-7689-7A19-0070-EA7899B261F2}"/>
              </a:ext>
            </a:extLst>
          </p:cNvPr>
          <p:cNvCxnSpPr>
            <a:cxnSpLocks/>
            <a:stCxn id="13" idx="2"/>
            <a:endCxn id="10" idx="0"/>
          </p:cNvCxnSpPr>
          <p:nvPr/>
        </p:nvCxnSpPr>
        <p:spPr>
          <a:xfrm flipH="1">
            <a:off x="4028787" y="5373004"/>
            <a:ext cx="4936" cy="6784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BA4932D-3758-D429-90DF-57B8D33AB376}"/>
              </a:ext>
            </a:extLst>
          </p:cNvPr>
          <p:cNvSpPr/>
          <p:nvPr/>
        </p:nvSpPr>
        <p:spPr>
          <a:xfrm>
            <a:off x="3589938" y="6034331"/>
            <a:ext cx="890391" cy="49247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Marguerite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1335-63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8BC8466-8F4B-A2E0-65E6-D1CB0653E5B3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>
            <a:off x="4028787" y="5892404"/>
            <a:ext cx="6347" cy="14192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Ellipse 117">
            <a:extLst>
              <a:ext uri="{FF2B5EF4-FFF2-40B4-BE49-F238E27FC236}">
                <a16:creationId xmlns:a16="http://schemas.microsoft.com/office/drawing/2014/main" id="{FA09D36D-D4B1-8405-A66D-3EA5E6AA4877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9750ACD-F595-CFBB-6D58-888986FC3BD3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97A2CF6-4050-A3A7-B5D8-869558AD6797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32C705-2E97-2417-5910-70BB3075E5AA}"/>
              </a:ext>
            </a:extLst>
          </p:cNvPr>
          <p:cNvSpPr/>
          <p:nvPr/>
        </p:nvSpPr>
        <p:spPr>
          <a:xfrm>
            <a:off x="85271" y="77929"/>
            <a:ext cx="4966703" cy="35702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1315-1368 : … Tyrol, </a:t>
            </a:r>
            <a:r>
              <a:rPr lang="fr-FR" sz="1500" b="1" dirty="0" err="1"/>
              <a:t>Brisgau</a:t>
            </a:r>
            <a:r>
              <a:rPr lang="fr-FR" sz="1500" b="1" dirty="0"/>
              <a:t> en Souabe ; Le duché d’Autriche est élevé au rang d’archiduché en 1358</a:t>
            </a:r>
          </a:p>
          <a:p>
            <a:endParaRPr lang="fr-FR" sz="1000" dirty="0"/>
          </a:p>
          <a:p>
            <a:r>
              <a:rPr lang="fr-FR" sz="1600" dirty="0"/>
              <a:t>*1358 : Deux ans après la Bulle d’or…</a:t>
            </a:r>
          </a:p>
          <a:p>
            <a:r>
              <a:rPr lang="fr-FR" sz="1600" dirty="0"/>
              <a:t>Le duc </a:t>
            </a:r>
            <a:r>
              <a:rPr lang="fr-FR" sz="1600" u="sng" dirty="0"/>
              <a:t>Rodolphe IV</a:t>
            </a:r>
            <a:r>
              <a:rPr lang="fr-FR" sz="1600" dirty="0"/>
              <a:t>, gendre de Charles IV</a:t>
            </a:r>
          </a:p>
          <a:p>
            <a:r>
              <a:rPr lang="fr-FR" sz="1600" dirty="0"/>
              <a:t>Edicte le </a:t>
            </a:r>
            <a:r>
              <a:rPr lang="fr-FR" sz="1600" i="1" dirty="0" err="1"/>
              <a:t>Privilegium</a:t>
            </a:r>
            <a:r>
              <a:rPr lang="fr-FR" sz="1600" i="1" dirty="0"/>
              <a:t> </a:t>
            </a:r>
            <a:r>
              <a:rPr lang="fr-FR" sz="1600" i="1" dirty="0" err="1"/>
              <a:t>Maius</a:t>
            </a:r>
            <a:r>
              <a:rPr lang="fr-FR" sz="1600" dirty="0"/>
              <a:t> qui érige l’Autriche en archiduché ; Ce qui lui donne les privilèges d’un électorat sans l’être : indivisibilité, héritage automatique pour l’aîné, indépendance législative et juridique</a:t>
            </a:r>
          </a:p>
          <a:p>
            <a:endParaRPr lang="fr-FR" sz="1000" dirty="0"/>
          </a:p>
          <a:p>
            <a:r>
              <a:rPr lang="fr-FR" sz="1600" dirty="0"/>
              <a:t>*1363 : Tyrol cédé par Marguerite de Carinthie ; Et enfin…</a:t>
            </a:r>
          </a:p>
          <a:p>
            <a:r>
              <a:rPr lang="fr-FR" sz="1600" dirty="0"/>
              <a:t>*1368 : </a:t>
            </a:r>
            <a:r>
              <a:rPr lang="fr-FR" sz="1600" dirty="0" err="1"/>
              <a:t>Brisgau</a:t>
            </a:r>
            <a:r>
              <a:rPr lang="fr-FR" sz="1600" dirty="0"/>
              <a:t> en Souabe au nord de Habsbourg</a:t>
            </a:r>
          </a:p>
          <a:p>
            <a:endParaRPr lang="fr-FR" sz="1600" dirty="0"/>
          </a:p>
          <a:p>
            <a:r>
              <a:rPr lang="fr-FR" sz="1600" dirty="0"/>
              <a:t>*Et dans le même temps</a:t>
            </a:r>
          </a:p>
          <a:p>
            <a:r>
              <a:rPr lang="fr-FR" sz="1600" dirty="0"/>
              <a:t>Côté Wittelsbach et Luxembourg…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AFBE3E-F910-DFD7-0FC9-E7A7D9B42064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DFA0121-2CA3-C1E2-7E02-DA110A355143}"/>
              </a:ext>
            </a:extLst>
          </p:cNvPr>
          <p:cNvSpPr/>
          <p:nvPr/>
        </p:nvSpPr>
        <p:spPr>
          <a:xfrm>
            <a:off x="4356759" y="1208022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307C938-4595-62FB-5453-30D92B0A2773}"/>
              </a:ext>
            </a:extLst>
          </p:cNvPr>
          <p:cNvSpPr/>
          <p:nvPr/>
        </p:nvSpPr>
        <p:spPr>
          <a:xfrm>
            <a:off x="4313465" y="263394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0D3EF9A-3934-7BCA-1CDA-E36307D39F6C}"/>
              </a:ext>
            </a:extLst>
          </p:cNvPr>
          <p:cNvSpPr/>
          <p:nvPr/>
        </p:nvSpPr>
        <p:spPr>
          <a:xfrm>
            <a:off x="4601055" y="263394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FB5BBA6-15D8-7E97-0379-FDECE9D5B3A1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B5C226D-8EB2-F245-5D44-3B0DF86EA7E6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6F05E65-F86C-01B1-566F-58862846898E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5723459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00CD-F4A8-9654-7AA8-54E08BB57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4808B7-2AA3-19B0-D069-7A7CAFE76EB7}"/>
              </a:ext>
            </a:extLst>
          </p:cNvPr>
          <p:cNvSpPr/>
          <p:nvPr/>
        </p:nvSpPr>
        <p:spPr>
          <a:xfrm>
            <a:off x="102134" y="77929"/>
            <a:ext cx="4490447" cy="32470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1323-1345 : Acquisitions des Wittelsbach de Bavière : Brandebourg-Lusace, Hainaut, Hollande -Zélande</a:t>
            </a:r>
          </a:p>
          <a:p>
            <a:endParaRPr lang="fr-FR" sz="1600" dirty="0"/>
          </a:p>
          <a:p>
            <a:r>
              <a:rPr lang="fr-FR" sz="1600" dirty="0"/>
              <a:t>*1323 : L’empereur Louis IV </a:t>
            </a:r>
            <a:r>
              <a:rPr lang="fr-FR" sz="1500" dirty="0"/>
              <a:t>Wittelsbach transmet</a:t>
            </a:r>
          </a:p>
          <a:p>
            <a:r>
              <a:rPr lang="fr-FR" sz="1500" dirty="0"/>
              <a:t>Le </a:t>
            </a:r>
            <a:r>
              <a:rPr lang="fr-FR" sz="1600" dirty="0"/>
              <a:t>Brandebourg-Lusace sans héritier à ses fils</a:t>
            </a:r>
          </a:p>
          <a:p>
            <a:r>
              <a:rPr lang="fr-FR" sz="1600" dirty="0"/>
              <a:t>Louis V, Louis VI et Otton VII…</a:t>
            </a:r>
          </a:p>
          <a:p>
            <a:r>
              <a:rPr lang="fr-FR" sz="1600" dirty="0"/>
              <a:t> </a:t>
            </a:r>
          </a:p>
          <a:p>
            <a:r>
              <a:rPr lang="fr-FR" sz="1600" dirty="0"/>
              <a:t>*1345 : Marguerite, femme de Louis IV, hérite</a:t>
            </a:r>
          </a:p>
          <a:p>
            <a:r>
              <a:rPr lang="fr-FR" sz="1600" dirty="0"/>
              <a:t>Du Hainaut et de la Hollande(-Zélande) </a:t>
            </a:r>
            <a:r>
              <a:rPr lang="fr-FR" sz="1500" dirty="0"/>
              <a:t>; Transmis à…</a:t>
            </a:r>
          </a:p>
          <a:p>
            <a:r>
              <a:rPr lang="fr-FR" sz="1600" dirty="0"/>
              <a:t>*1354-89 : Leurs fils Guillaume III ; Puis Albert</a:t>
            </a:r>
          </a:p>
          <a:p>
            <a:r>
              <a:rPr lang="fr-FR" sz="1500" dirty="0"/>
              <a:t>NB : Hainaut-Hollande aux Wittelsbach jusqu’en 1433</a:t>
            </a:r>
          </a:p>
          <a:p>
            <a:endParaRPr lang="fr-FR" sz="1600" dirty="0"/>
          </a:p>
          <a:p>
            <a:r>
              <a:rPr lang="fr-FR" sz="1600" dirty="0"/>
              <a:t>*Retour chez les Luxembourg de Bohême…</a:t>
            </a:r>
          </a:p>
        </p:txBody>
      </p:sp>
      <p:pic>
        <p:nvPicPr>
          <p:cNvPr id="3" name="Image 2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5F7C43F3-96A6-BF84-7021-A168AD2B2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50D2306-ADBC-E02E-8DF8-6E6101E00553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15EFC91-32B2-B120-B031-4F037B14677D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BEF96C1-634F-A6EF-3F8E-6DBBB74F54A1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D3D19E8-5FAE-C188-29DF-C9FF4939558E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6DE8BAD-7974-0313-BFEE-583C0C1371B1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B8ADC2-D175-717A-3212-78C78733D4BD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BCCDF25-6409-6082-A075-4F52F7A1ED6A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96AC655-E6C0-7D2B-CAC1-E93E0754EC06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32036DA-373B-76AF-1839-1502B04714CE}"/>
              </a:ext>
            </a:extLst>
          </p:cNvPr>
          <p:cNvSpPr/>
          <p:nvPr/>
        </p:nvSpPr>
        <p:spPr>
          <a:xfrm rot="6341403">
            <a:off x="9341445" y="2404996"/>
            <a:ext cx="1291293" cy="243294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2486E14-0D66-D1B5-2062-66F572F67D46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01E6262-312B-1547-9C8A-B24A602580CF}"/>
              </a:ext>
            </a:extLst>
          </p:cNvPr>
          <p:cNvSpPr/>
          <p:nvPr/>
        </p:nvSpPr>
        <p:spPr>
          <a:xfrm rot="6234437">
            <a:off x="8631860" y="4631614"/>
            <a:ext cx="2434702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A3E0247-83AD-5C63-9229-CF1A0EF5CA9B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3D15623-CCD3-A1EB-E296-33ECF064C7BD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FE20FCB-C3F2-6F12-CBA8-44A184AE0A5E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767684D-AF19-3DC8-CDAC-63A19826B55F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47460E-74A9-1010-3DF1-3BECE2EBC8D1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492898E-9082-C7BC-6211-4EB9DAEF2040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8F63FB1-77A5-FF31-5FF6-E336B5B0A202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3E557B4-C3DD-C8EE-6F03-E11A6E31F5E0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BB43EC-4221-D21F-BD7E-5071B54387F9}"/>
              </a:ext>
            </a:extLst>
          </p:cNvPr>
          <p:cNvSpPr/>
          <p:nvPr/>
        </p:nvSpPr>
        <p:spPr>
          <a:xfrm>
            <a:off x="4722699" y="74208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1323-1345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7C05628-F592-01BF-DA18-838AC22AE85E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53F4B28-EC95-3396-32A9-B15B6243ECB2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A55DB46-837C-3F4B-14F3-F099E560BB5B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19AE0E1-45D4-98A7-5BB0-DA59E4FB28D4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A281D63-6242-F5C2-92DA-B15C4CDD4F72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EEA3218-49A1-0E64-82B1-96E34AF9499A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D162A1A-2B9B-F2BE-D27F-CE6D08B91B35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3061973-5D5F-3153-0D7B-56C2B08E8D42}"/>
              </a:ext>
            </a:extLst>
          </p:cNvPr>
          <p:cNvSpPr/>
          <p:nvPr/>
        </p:nvSpPr>
        <p:spPr>
          <a:xfrm>
            <a:off x="1335402" y="4127991"/>
            <a:ext cx="1116642" cy="71018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1253-94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Bavière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Palatinat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FB2B356-FC62-EAD6-C170-46E8D876D662}"/>
              </a:ext>
            </a:extLst>
          </p:cNvPr>
          <p:cNvSpPr/>
          <p:nvPr/>
        </p:nvSpPr>
        <p:spPr>
          <a:xfrm>
            <a:off x="2588058" y="3461646"/>
            <a:ext cx="1116641" cy="1458330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WITTELSBACH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Branche ludovicienne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Bavière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1317-1918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Brandebourg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1323-73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Hainaut-Hollande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1354-1433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73D421-58A1-4C96-1CCF-915D2BAD4C37}"/>
              </a:ext>
            </a:extLst>
          </p:cNvPr>
          <p:cNvSpPr/>
          <p:nvPr/>
        </p:nvSpPr>
        <p:spPr>
          <a:xfrm>
            <a:off x="1270934" y="4955273"/>
            <a:ext cx="1245579" cy="8493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III</a:t>
            </a:r>
            <a:r>
              <a:rPr lang="fr-FR" sz="1200" b="1" dirty="0">
                <a:solidFill>
                  <a:schemeClr val="tx1"/>
                </a:solidFill>
              </a:rPr>
              <a:t>-IV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1317-47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Bavière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Brandebourg</a:t>
            </a:r>
            <a:r>
              <a:rPr lang="fr-FR" sz="1000" dirty="0">
                <a:solidFill>
                  <a:schemeClr val="tx1"/>
                </a:solidFill>
              </a:rPr>
              <a:t> 1323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1314-47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B868611A-41E9-2076-91B6-21EE72D75A5D}"/>
              </a:ext>
            </a:extLst>
          </p:cNvPr>
          <p:cNvCxnSpPr>
            <a:cxnSpLocks/>
            <a:stCxn id="43" idx="2"/>
            <a:endCxn id="55" idx="0"/>
          </p:cNvCxnSpPr>
          <p:nvPr/>
        </p:nvCxnSpPr>
        <p:spPr>
          <a:xfrm>
            <a:off x="1893723" y="4838176"/>
            <a:ext cx="1" cy="1170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C44CF4E4-C121-3588-FD91-04A00372C928}"/>
              </a:ext>
            </a:extLst>
          </p:cNvPr>
          <p:cNvSpPr/>
          <p:nvPr/>
        </p:nvSpPr>
        <p:spPr>
          <a:xfrm>
            <a:off x="48161" y="4954670"/>
            <a:ext cx="1155265" cy="534623"/>
          </a:xfrm>
          <a:prstGeom prst="rect">
            <a:avLst/>
          </a:prstGeom>
          <a:solidFill>
            <a:srgbClr val="D8EE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Rodolphe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Palatinat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1294-1319</a:t>
            </a:r>
          </a:p>
        </p:txBody>
      </p:sp>
      <p:cxnSp>
        <p:nvCxnSpPr>
          <p:cNvPr id="58" name="Connecteur : en angle 57">
            <a:extLst>
              <a:ext uri="{FF2B5EF4-FFF2-40B4-BE49-F238E27FC236}">
                <a16:creationId xmlns:a16="http://schemas.microsoft.com/office/drawing/2014/main" id="{F203FCF5-894D-DE60-7F87-81F7995BEED0}"/>
              </a:ext>
            </a:extLst>
          </p:cNvPr>
          <p:cNvCxnSpPr>
            <a:cxnSpLocks/>
            <a:stCxn id="43" idx="2"/>
            <a:endCxn id="57" idx="0"/>
          </p:cNvCxnSpPr>
          <p:nvPr/>
        </p:nvCxnSpPr>
        <p:spPr>
          <a:xfrm rot="5400000">
            <a:off x="1201512" y="4262459"/>
            <a:ext cx="116494" cy="12679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528E019-0E5F-7E79-E9CE-3E95BF74AFA4}"/>
              </a:ext>
            </a:extLst>
          </p:cNvPr>
          <p:cNvSpPr/>
          <p:nvPr/>
        </p:nvSpPr>
        <p:spPr>
          <a:xfrm>
            <a:off x="48161" y="5946000"/>
            <a:ext cx="940087" cy="84386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Louis V</a:t>
            </a:r>
          </a:p>
          <a:p>
            <a:pPr algn="ctr">
              <a:defRPr/>
            </a:pPr>
            <a:r>
              <a:rPr lang="fr-FR" sz="1100" b="1" dirty="0" err="1">
                <a:solidFill>
                  <a:schemeClr val="tx1"/>
                </a:solidFill>
              </a:rPr>
              <a:t>H.Bavière</a:t>
            </a:r>
            <a:endParaRPr lang="fr-FR" sz="11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1347-61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Brandebourg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1323-51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EFAE275-513E-D5A6-34F6-61FDF4625AEF}"/>
              </a:ext>
            </a:extLst>
          </p:cNvPr>
          <p:cNvSpPr/>
          <p:nvPr/>
        </p:nvSpPr>
        <p:spPr>
          <a:xfrm>
            <a:off x="1024690" y="5933715"/>
            <a:ext cx="765046" cy="5346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II</a:t>
            </a:r>
          </a:p>
          <a:p>
            <a:pPr algn="ctr">
              <a:defRPr/>
            </a:pPr>
            <a:r>
              <a:rPr lang="fr-FR" sz="1000" b="1" dirty="0" err="1">
                <a:solidFill>
                  <a:schemeClr val="tx1"/>
                </a:solidFill>
              </a:rPr>
              <a:t>B.B</a:t>
            </a:r>
            <a:r>
              <a:rPr lang="fr-FR" sz="1200" b="1" dirty="0" err="1">
                <a:solidFill>
                  <a:schemeClr val="tx1"/>
                </a:solidFill>
              </a:rPr>
              <a:t>avière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1347-75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5C2BB67-B8CF-445A-383C-299161DEF8F8}"/>
              </a:ext>
            </a:extLst>
          </p:cNvPr>
          <p:cNvSpPr/>
          <p:nvPr/>
        </p:nvSpPr>
        <p:spPr>
          <a:xfrm>
            <a:off x="53916" y="3857403"/>
            <a:ext cx="1155264" cy="974681"/>
          </a:xfrm>
          <a:prstGeom prst="rect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WITTELSBACH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Branche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rodolphine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Palatinat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1294-1777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Electorat en 1356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FCE95E6-23EC-8CC9-96E3-F2A3F2AFCC3C}"/>
              </a:ext>
            </a:extLst>
          </p:cNvPr>
          <p:cNvSpPr/>
          <p:nvPr/>
        </p:nvSpPr>
        <p:spPr>
          <a:xfrm>
            <a:off x="1400238" y="3385418"/>
            <a:ext cx="979394" cy="710186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WITTELSBACH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Bavière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Palatinat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1180-1214-94</a:t>
            </a:r>
          </a:p>
        </p:txBody>
      </p: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AA61B782-AE46-E5B4-6620-BE7F939FAEF6}"/>
              </a:ext>
            </a:extLst>
          </p:cNvPr>
          <p:cNvCxnSpPr>
            <a:cxnSpLocks/>
            <a:stCxn id="55" idx="2"/>
            <a:endCxn id="69" idx="0"/>
          </p:cNvCxnSpPr>
          <p:nvPr/>
        </p:nvCxnSpPr>
        <p:spPr>
          <a:xfrm rot="5400000">
            <a:off x="1135255" y="5187531"/>
            <a:ext cx="141420" cy="13755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 : en angle 75">
            <a:extLst>
              <a:ext uri="{FF2B5EF4-FFF2-40B4-BE49-F238E27FC236}">
                <a16:creationId xmlns:a16="http://schemas.microsoft.com/office/drawing/2014/main" id="{39977EDB-533C-3FBD-2D1A-BA8009C9C38B}"/>
              </a:ext>
            </a:extLst>
          </p:cNvPr>
          <p:cNvCxnSpPr>
            <a:cxnSpLocks/>
            <a:stCxn id="55" idx="2"/>
            <a:endCxn id="70" idx="0"/>
          </p:cNvCxnSpPr>
          <p:nvPr/>
        </p:nvCxnSpPr>
        <p:spPr>
          <a:xfrm rot="5400000">
            <a:off x="1585902" y="5625892"/>
            <a:ext cx="129135" cy="4865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E7F939DF-A506-B0EB-8FA6-9BD412060C5C}"/>
              </a:ext>
            </a:extLst>
          </p:cNvPr>
          <p:cNvSpPr/>
          <p:nvPr/>
        </p:nvSpPr>
        <p:spPr>
          <a:xfrm>
            <a:off x="1826178" y="5933715"/>
            <a:ext cx="893597" cy="5346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Brandebourg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1351-65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EE84B07-EEB3-0E0C-FEA3-6E9158925158}"/>
              </a:ext>
            </a:extLst>
          </p:cNvPr>
          <p:cNvSpPr/>
          <p:nvPr/>
        </p:nvSpPr>
        <p:spPr>
          <a:xfrm>
            <a:off x="2767838" y="5931572"/>
            <a:ext cx="893597" cy="53462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Otton VII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Brandebourg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1365-73</a:t>
            </a:r>
          </a:p>
        </p:txBody>
      </p: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9C6A67A8-CF8C-A3CA-C936-45A42FE85CF3}"/>
              </a:ext>
            </a:extLst>
          </p:cNvPr>
          <p:cNvCxnSpPr>
            <a:cxnSpLocks/>
            <a:stCxn id="55" idx="2"/>
            <a:endCxn id="82" idx="0"/>
          </p:cNvCxnSpPr>
          <p:nvPr/>
        </p:nvCxnSpPr>
        <p:spPr>
          <a:xfrm rot="16200000" flipH="1">
            <a:off x="2490684" y="5207619"/>
            <a:ext cx="126992" cy="132091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 : en angle 88">
            <a:extLst>
              <a:ext uri="{FF2B5EF4-FFF2-40B4-BE49-F238E27FC236}">
                <a16:creationId xmlns:a16="http://schemas.microsoft.com/office/drawing/2014/main" id="{FB5B8A94-3785-29E6-CC58-20620F815648}"/>
              </a:ext>
            </a:extLst>
          </p:cNvPr>
          <p:cNvCxnSpPr>
            <a:cxnSpLocks/>
            <a:stCxn id="55" idx="2"/>
            <a:endCxn id="81" idx="0"/>
          </p:cNvCxnSpPr>
          <p:nvPr/>
        </p:nvCxnSpPr>
        <p:spPr>
          <a:xfrm rot="16200000" flipH="1">
            <a:off x="2018783" y="5679520"/>
            <a:ext cx="129135" cy="37925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BACC0BDF-6E3C-3283-7EAC-05D32ABAD3F2}"/>
              </a:ext>
            </a:extLst>
          </p:cNvPr>
          <p:cNvSpPr/>
          <p:nvPr/>
        </p:nvSpPr>
        <p:spPr>
          <a:xfrm>
            <a:off x="2581517" y="5102107"/>
            <a:ext cx="1717531" cy="5556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Marguerite II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Hainaut-Hollande-Zélande</a:t>
            </a:r>
          </a:p>
          <a:p>
            <a:pPr algn="ctr">
              <a:defRPr/>
            </a:pPr>
            <a:r>
              <a:rPr lang="fr-FR" sz="1100" dirty="0">
                <a:solidFill>
                  <a:schemeClr val="tx1"/>
                </a:solidFill>
              </a:rPr>
              <a:t>1345-54</a:t>
            </a: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95754D7F-63C7-D3AF-0531-E48069C41F01}"/>
              </a:ext>
            </a:extLst>
          </p:cNvPr>
          <p:cNvCxnSpPr>
            <a:cxnSpLocks/>
            <a:stCxn id="55" idx="3"/>
            <a:endCxn id="90" idx="1"/>
          </p:cNvCxnSpPr>
          <p:nvPr/>
        </p:nvCxnSpPr>
        <p:spPr>
          <a:xfrm flipV="1">
            <a:off x="2516513" y="5379926"/>
            <a:ext cx="650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BE01EC09-A0A9-C95B-95DC-525909052E7E}"/>
              </a:ext>
            </a:extLst>
          </p:cNvPr>
          <p:cNvSpPr/>
          <p:nvPr/>
        </p:nvSpPr>
        <p:spPr>
          <a:xfrm>
            <a:off x="3700409" y="5933076"/>
            <a:ext cx="1209186" cy="69823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Guillaume III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Hainaut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Hollande-Zélande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1354-89</a:t>
            </a:r>
          </a:p>
        </p:txBody>
      </p:sp>
      <p:cxnSp>
        <p:nvCxnSpPr>
          <p:cNvPr id="95" name="Connecteur : en angle 94">
            <a:extLst>
              <a:ext uri="{FF2B5EF4-FFF2-40B4-BE49-F238E27FC236}">
                <a16:creationId xmlns:a16="http://schemas.microsoft.com/office/drawing/2014/main" id="{DD588069-96DC-4FDC-EAA7-A9699F67215A}"/>
              </a:ext>
            </a:extLst>
          </p:cNvPr>
          <p:cNvCxnSpPr>
            <a:cxnSpLocks/>
            <a:stCxn id="55" idx="2"/>
            <a:endCxn id="94" idx="0"/>
          </p:cNvCxnSpPr>
          <p:nvPr/>
        </p:nvCxnSpPr>
        <p:spPr>
          <a:xfrm rot="16200000" flipH="1">
            <a:off x="3035115" y="4663189"/>
            <a:ext cx="128496" cy="241127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 : en angle 96">
            <a:extLst>
              <a:ext uri="{FF2B5EF4-FFF2-40B4-BE49-F238E27FC236}">
                <a16:creationId xmlns:a16="http://schemas.microsoft.com/office/drawing/2014/main" id="{6328A8C0-830B-9DEF-5C4D-4F3B4382E5D7}"/>
              </a:ext>
            </a:extLst>
          </p:cNvPr>
          <p:cNvCxnSpPr>
            <a:cxnSpLocks/>
            <a:stCxn id="90" idx="2"/>
            <a:endCxn id="125" idx="0"/>
          </p:cNvCxnSpPr>
          <p:nvPr/>
        </p:nvCxnSpPr>
        <p:spPr>
          <a:xfrm rot="16200000" flipH="1">
            <a:off x="4227086" y="4870941"/>
            <a:ext cx="285594" cy="1859201"/>
          </a:xfrm>
          <a:prstGeom prst="bentConnector3">
            <a:avLst>
              <a:gd name="adj1" fmla="val 7134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8D0ACE0-C74F-E616-FE9C-5EC57FA11DC9}"/>
              </a:ext>
            </a:extLst>
          </p:cNvPr>
          <p:cNvSpPr/>
          <p:nvPr/>
        </p:nvSpPr>
        <p:spPr>
          <a:xfrm>
            <a:off x="4950891" y="5943339"/>
            <a:ext cx="697185" cy="69823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 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Ha-Ho-Zé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1389-1404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D81971E6-D8C4-744E-02BC-8796FC61B4CF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E3E9B51F-86D6-4D94-5344-D12734C58993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DE0E85BF-47B0-077A-DE84-322648EEFCD9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FDF93FDA-5E80-A685-A58E-86F6C0B9952B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D5EC1E8B-5563-7469-958F-6A0781BF09B4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5928019D-79AC-504F-0909-53E2EBF7A230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DE440E8F-15CF-E1E4-5D63-50FFA6F1D047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AA13C7F9-3358-2106-AE42-8C0D9311B832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FEE15BF0-B736-3F65-5C97-D14A0F666AB8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A0AA1C7-B114-6A07-185B-ED894D02FA4E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BEBF876-CDE2-B3AB-4808-DEBA3B32A5EF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523946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58326-E0C7-3D65-E8DC-C6E8E6878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DEFBCE2-3513-C852-1A2A-DBF5BCDD40F4}"/>
              </a:ext>
            </a:extLst>
          </p:cNvPr>
          <p:cNvSpPr/>
          <p:nvPr/>
        </p:nvSpPr>
        <p:spPr>
          <a:xfrm>
            <a:off x="1836776" y="5244920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FBE67F8-F731-DBA6-A660-EFD32EC525B4}"/>
              </a:ext>
            </a:extLst>
          </p:cNvPr>
          <p:cNvSpPr/>
          <p:nvPr/>
        </p:nvSpPr>
        <p:spPr>
          <a:xfrm>
            <a:off x="727766" y="4725574"/>
            <a:ext cx="1042092" cy="59374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6D40808-1813-AA80-7914-DFB3FF97F9E8}"/>
              </a:ext>
            </a:extLst>
          </p:cNvPr>
          <p:cNvSpPr/>
          <p:nvPr/>
        </p:nvSpPr>
        <p:spPr>
          <a:xfrm>
            <a:off x="1836776" y="4708018"/>
            <a:ext cx="1065430" cy="49248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Henri VII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1308-13</a:t>
            </a: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F66265D0-4D20-5ED6-BFF2-31BC5C24FBE4}"/>
              </a:ext>
            </a:extLst>
          </p:cNvPr>
          <p:cNvCxnSpPr>
            <a:cxnSpLocks/>
            <a:stCxn id="73" idx="2"/>
            <a:endCxn id="64" idx="0"/>
          </p:cNvCxnSpPr>
          <p:nvPr/>
        </p:nvCxnSpPr>
        <p:spPr>
          <a:xfrm>
            <a:off x="2369491" y="5200498"/>
            <a:ext cx="0" cy="444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588E3578-B506-40E9-B0A8-2D3E42C5DC7D}"/>
              </a:ext>
            </a:extLst>
          </p:cNvPr>
          <p:cNvSpPr/>
          <p:nvPr/>
        </p:nvSpPr>
        <p:spPr>
          <a:xfrm>
            <a:off x="1843163" y="5801597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1346-78</a:t>
            </a: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A9E05EB5-1662-F13C-FB23-E76CA15086E9}"/>
              </a:ext>
            </a:extLst>
          </p:cNvPr>
          <p:cNvCxnSpPr>
            <a:cxnSpLocks/>
            <a:stCxn id="64" idx="2"/>
            <a:endCxn id="86" idx="0"/>
          </p:cNvCxnSpPr>
          <p:nvPr/>
        </p:nvCxnSpPr>
        <p:spPr>
          <a:xfrm>
            <a:off x="2369491" y="5737400"/>
            <a:ext cx="6387" cy="64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C4F3109F-2687-0175-C049-A0D065076CA8}"/>
              </a:ext>
            </a:extLst>
          </p:cNvPr>
          <p:cNvSpPr/>
          <p:nvPr/>
        </p:nvSpPr>
        <p:spPr>
          <a:xfrm>
            <a:off x="1831494" y="6358274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1378-1419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Brandebourg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42E156BB-4078-E241-4CE3-43AC84FE79AA}"/>
              </a:ext>
            </a:extLst>
          </p:cNvPr>
          <p:cNvCxnSpPr>
            <a:cxnSpLocks/>
            <a:stCxn id="86" idx="2"/>
            <a:endCxn id="92" idx="0"/>
          </p:cNvCxnSpPr>
          <p:nvPr/>
        </p:nvCxnSpPr>
        <p:spPr>
          <a:xfrm flipH="1">
            <a:off x="2364209" y="6294077"/>
            <a:ext cx="11669" cy="6419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F72D323-CEE8-B7AE-9C98-A08CC84D8296}"/>
              </a:ext>
            </a:extLst>
          </p:cNvPr>
          <p:cNvSpPr/>
          <p:nvPr/>
        </p:nvSpPr>
        <p:spPr>
          <a:xfrm>
            <a:off x="102134" y="77929"/>
            <a:ext cx="4607433" cy="42319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1327-1373 : Apogée de la Bohême-Moravie des Luxembourg : Silésie polonaise ; Achat du Brandebourg-Lusace aux Wittelsbach</a:t>
            </a:r>
          </a:p>
          <a:p>
            <a:endParaRPr lang="fr-FR" sz="1600" dirty="0"/>
          </a:p>
          <a:p>
            <a:r>
              <a:rPr lang="fr-FR" sz="1600" dirty="0"/>
              <a:t>*1327-35 : </a:t>
            </a:r>
            <a:r>
              <a:rPr lang="fr-FR" sz="1600" u="sng" dirty="0"/>
              <a:t>Jean de Bohême</a:t>
            </a:r>
            <a:r>
              <a:rPr lang="fr-FR" sz="1600" dirty="0"/>
              <a:t> vassalise puis annexe</a:t>
            </a:r>
          </a:p>
          <a:p>
            <a:r>
              <a:rPr lang="fr-FR" sz="1600" dirty="0"/>
              <a:t>Le duché </a:t>
            </a:r>
            <a:r>
              <a:rPr lang="fr-FR" sz="1600" i="1" dirty="0"/>
              <a:t>polonais</a:t>
            </a:r>
            <a:r>
              <a:rPr lang="fr-FR" sz="1600" dirty="0"/>
              <a:t> de Silésie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*1373 : Son fils </a:t>
            </a:r>
            <a:r>
              <a:rPr lang="fr-FR" sz="1600" u="sng" dirty="0"/>
              <a:t>Charles IV</a:t>
            </a:r>
            <a:r>
              <a:rPr lang="fr-FR" sz="1600" dirty="0"/>
              <a:t> achète le Brandebourg</a:t>
            </a:r>
          </a:p>
          <a:p>
            <a:r>
              <a:rPr lang="fr-FR" sz="1600" dirty="0"/>
              <a:t>Au Wittelsbach Otton VII, fils de l’empereur Louis IV</a:t>
            </a:r>
          </a:p>
          <a:p>
            <a:r>
              <a:rPr lang="fr-FR" sz="1600" dirty="0"/>
              <a:t>Et le confie à son fils </a:t>
            </a:r>
            <a:r>
              <a:rPr lang="fr-FR" sz="1600" u="sng" dirty="0"/>
              <a:t>Venceslas</a:t>
            </a:r>
            <a:r>
              <a:rPr lang="fr-FR" sz="1600" dirty="0"/>
              <a:t>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Apogée territorial du royaume de Bohême…</a:t>
            </a:r>
          </a:p>
          <a:p>
            <a:r>
              <a:rPr lang="fr-FR" sz="1600" dirty="0"/>
              <a:t>Bohême, Moravie, Silésie, Lusace, Brandebourg</a:t>
            </a:r>
          </a:p>
          <a:p>
            <a:r>
              <a:rPr lang="fr-FR" sz="1600" dirty="0"/>
              <a:t>Et duché (1354) du Luxembourg jusqu’en 1459 </a:t>
            </a:r>
          </a:p>
          <a:p>
            <a:r>
              <a:rPr lang="fr-FR" sz="1600" u="sng" dirty="0"/>
              <a:t>NB : 1415 : Brandebourg légué aux Hohenzollern</a:t>
            </a:r>
          </a:p>
          <a:p>
            <a:endParaRPr lang="fr-FR" sz="1600" dirty="0"/>
          </a:p>
          <a:p>
            <a:r>
              <a:rPr lang="fr-FR" sz="1600" dirty="0"/>
              <a:t>*Et enfin, les Habsbourg, à nouveau ; </a:t>
            </a:r>
            <a:r>
              <a:rPr lang="fr-FR" sz="1600" u="sng" dirty="0"/>
              <a:t>En trois temps…</a:t>
            </a:r>
          </a:p>
        </p:txBody>
      </p:sp>
      <p:pic>
        <p:nvPicPr>
          <p:cNvPr id="4" name="Image 3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87F6C43C-0595-BD51-1CFD-897646CB7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9203B36-3CCB-A602-2FD8-8E56A3CE3B85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E883DE3-D35E-D4F5-45F6-B1CCFE313B4F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96035DA-7F3A-E04A-AFB4-B75013578FDA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F223622-AD4B-4E00-D70A-963A50BA3613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67D29F9-2A7E-4E92-8594-B774433762ED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D07E143-44A5-BADE-5490-413822893DFE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9819C23-02A4-E192-94FF-6298C75F12CE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A9B49D9-2615-147D-C312-89D74517B43B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0394DC-8FD1-563A-B11F-0165FC58E12E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84C6E67-8F24-1485-A52B-07D50EDF0184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BC6A84F-6F7B-F83F-A9EA-0BF50FAF4628}"/>
              </a:ext>
            </a:extLst>
          </p:cNvPr>
          <p:cNvSpPr/>
          <p:nvPr/>
        </p:nvSpPr>
        <p:spPr>
          <a:xfrm rot="6234437">
            <a:off x="8631860" y="4631614"/>
            <a:ext cx="2434702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F0F5383-1852-5A12-650B-8B54A9EEA4EE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E2C4644-A2E4-E6AF-1EFA-251588147B41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CEA0022-8C71-C571-1F1F-720A3BFBFEB6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137806A-75D3-3099-07C1-07906F2B3DFF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89ED16F-A23C-8BE9-6C96-72D2E4F355B4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1B46D58-5470-B16C-C3DC-42487C70FE5A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B454699-87F7-3168-0E4A-E0DE37BC894D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B2DDEC1-6F7D-11D3-023D-5D52C4A3FA69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3D0F02-BF7B-9BE7-E862-231B9C3FC57D}"/>
              </a:ext>
            </a:extLst>
          </p:cNvPr>
          <p:cNvSpPr/>
          <p:nvPr/>
        </p:nvSpPr>
        <p:spPr>
          <a:xfrm>
            <a:off x="4722699" y="74208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1327-1373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23E64F7-4967-5C3D-5079-1006B6540F98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6DD21D3-C844-0C6C-988B-732F9DEBA5E1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F23E238-4A0C-E121-52AB-9AA3918BBE75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262295C-5FE7-1E39-63D7-07E4EAB91B7C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E672C33-CA89-247A-A701-3CF6FC9078D1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7468C58-B0C7-9857-F6C9-13E9ADFB8470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CC42065-83C2-992A-8667-B195935F49F9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2FF2987-7F04-664E-D950-87CFC61EB7B1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995C212-3908-5D2E-EA48-FE3C57C05F60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6CFDF57-A4EC-271C-8F35-067A894D252E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A079862-A5E5-E632-945B-46B7D6DACED1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9202CE4-B5BD-02A3-EDF2-FDA549997BE0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F838986-6FC7-503A-CCFA-F196FFD751BB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1F35142-FC8C-83C8-9265-12468930F541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9699FA8-271F-A711-68AF-8BD6B277A3D7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AAF91BA-FB5B-8FCA-3204-1359765E56E0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1F548A94-94DC-D67E-A206-46DC63A4B79E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46463C4-4464-9A8F-213B-7D3CF42914BF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DE14B54-B1BE-7CBF-A768-191B976AC53E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197537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F482E-B5D3-FC17-CBD6-33E64CFFC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22BA28-C533-0B28-33CC-8AF7364B9E18}"/>
              </a:ext>
            </a:extLst>
          </p:cNvPr>
          <p:cNvSpPr/>
          <p:nvPr/>
        </p:nvSpPr>
        <p:spPr>
          <a:xfrm>
            <a:off x="119814" y="5184996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le Bel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CE7F46-4FAB-7E66-87D0-4067FD8B8F28}"/>
              </a:ext>
            </a:extLst>
          </p:cNvPr>
          <p:cNvSpPr/>
          <p:nvPr/>
        </p:nvSpPr>
        <p:spPr>
          <a:xfrm>
            <a:off x="1330828" y="5184996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439E1E-198C-D02A-126A-904238A31367}"/>
              </a:ext>
            </a:extLst>
          </p:cNvPr>
          <p:cNvSpPr/>
          <p:nvPr/>
        </p:nvSpPr>
        <p:spPr>
          <a:xfrm>
            <a:off x="112473" y="5803685"/>
            <a:ext cx="1065430" cy="49248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1358-65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36F08FF-C5CB-D03A-D575-A8D0352B2FF9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863543" y="5099115"/>
            <a:ext cx="0" cy="85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58CFEF7A-9675-0484-F0DF-30D542874665}"/>
              </a:ext>
            </a:extLst>
          </p:cNvPr>
          <p:cNvCxnSpPr>
            <a:cxnSpLocks/>
            <a:endCxn id="19" idx="0"/>
          </p:cNvCxnSpPr>
          <p:nvPr/>
        </p:nvCxnSpPr>
        <p:spPr>
          <a:xfrm rot="5400000">
            <a:off x="1215096" y="4536548"/>
            <a:ext cx="85881" cy="121101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FB11335-622A-0916-9434-6A01C09900A2}"/>
              </a:ext>
            </a:extLst>
          </p:cNvPr>
          <p:cNvSpPr/>
          <p:nvPr/>
        </p:nvSpPr>
        <p:spPr>
          <a:xfrm>
            <a:off x="2506547" y="5812851"/>
            <a:ext cx="1063254" cy="47414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1365-95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288ED135-E88D-52BF-63E6-35E17932E4AA}"/>
              </a:ext>
            </a:extLst>
          </p:cNvPr>
          <p:cNvCxnSpPr>
            <a:cxnSpLocks/>
            <a:stCxn id="20" idx="2"/>
            <a:endCxn id="24" idx="0"/>
          </p:cNvCxnSpPr>
          <p:nvPr/>
        </p:nvCxnSpPr>
        <p:spPr>
          <a:xfrm rot="16200000" flipH="1">
            <a:off x="2383171" y="5157847"/>
            <a:ext cx="135375" cy="11746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FF031B75-E616-AEA7-1BA6-D5B729727EC0}"/>
              </a:ext>
            </a:extLst>
          </p:cNvPr>
          <p:cNvSpPr/>
          <p:nvPr/>
        </p:nvSpPr>
        <p:spPr>
          <a:xfrm>
            <a:off x="1330696" y="5812850"/>
            <a:ext cx="1065430" cy="47414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1365-86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26779C-E314-2E87-A6DE-F6BA6870BBE6}"/>
              </a:ext>
            </a:extLst>
          </p:cNvPr>
          <p:cNvSpPr/>
          <p:nvPr/>
        </p:nvSpPr>
        <p:spPr>
          <a:xfrm>
            <a:off x="2544275" y="4470702"/>
            <a:ext cx="973661" cy="6093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STYRIE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2DC772A-AC98-E53C-3232-C0B6DBD63761}"/>
              </a:ext>
            </a:extLst>
          </p:cNvPr>
          <p:cNvSpPr/>
          <p:nvPr/>
        </p:nvSpPr>
        <p:spPr>
          <a:xfrm>
            <a:off x="2510373" y="5184994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1308-26</a:t>
            </a:r>
          </a:p>
        </p:txBody>
      </p: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59CE4446-6A1E-1FC9-F8F9-AD15060A28DC}"/>
              </a:ext>
            </a:extLst>
          </p:cNvPr>
          <p:cNvCxnSpPr>
            <a:cxnSpLocks/>
            <a:endCxn id="41" idx="0"/>
          </p:cNvCxnSpPr>
          <p:nvPr/>
        </p:nvCxnSpPr>
        <p:spPr>
          <a:xfrm rot="16200000" flipH="1">
            <a:off x="2410376" y="4552281"/>
            <a:ext cx="85879" cy="11795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1D411591-5B7C-731C-CF7F-9BA2A35D9875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rot="5400000">
            <a:off x="1191262" y="5131403"/>
            <a:ext cx="126209" cy="121835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E02D42F-1BDF-00FE-CCFF-A328D4FCB145}"/>
              </a:ext>
            </a:extLst>
          </p:cNvPr>
          <p:cNvSpPr/>
          <p:nvPr/>
        </p:nvSpPr>
        <p:spPr>
          <a:xfrm>
            <a:off x="102135" y="77929"/>
            <a:ext cx="449044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1358-1406 : Partage en indivision des possessions des Habsbourg : Branche albertine : Archiduché d’Autriche ; Branche léopoldienne : Styrie, Carinthie, Carniole, Tyrol, Sundgau et </a:t>
            </a:r>
            <a:r>
              <a:rPr lang="fr-FR" sz="1600" b="1" dirty="0" err="1"/>
              <a:t>Brisgau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dirty="0"/>
              <a:t>1) 1358 : Le duc Rodolphe IV Habsbourg</a:t>
            </a:r>
          </a:p>
          <a:p>
            <a:r>
              <a:rPr lang="fr-FR" sz="1600" dirty="0"/>
              <a:t>Erige le duché d’Autriche en archiduché</a:t>
            </a:r>
          </a:p>
          <a:p>
            <a:endParaRPr lang="fr-FR" sz="1600" dirty="0"/>
          </a:p>
          <a:p>
            <a:r>
              <a:rPr lang="fr-FR" sz="1600" dirty="0"/>
              <a:t>*1365 : Mort de Rodolphe IV</a:t>
            </a:r>
          </a:p>
          <a:p>
            <a:r>
              <a:rPr lang="fr-FR" sz="1600" dirty="0"/>
              <a:t>Ses deux frères Albert III et Léopold III lui succèdent</a:t>
            </a:r>
          </a:p>
        </p:txBody>
      </p:sp>
      <p:pic>
        <p:nvPicPr>
          <p:cNvPr id="3" name="Image 2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5FD655C8-7041-2781-1CCA-685DD9D9E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3A13AE3-DDA9-C45D-0E35-3C2CD50407A0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BA68112-E85B-8A2A-9272-C17FB73C8B88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566FDC-414B-018B-3CDA-A4B8E96E4D25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D253ADD-AAF0-6610-4914-BB02DFCD5685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CCBAF28-90DD-B10F-D746-8436BCC005C4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A479176-C92E-0FD2-CE86-224CD5BB205D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BD45C7B-CB08-AC15-1B05-F3DDB108B25B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4BB87E-6825-0BEA-6086-4E4C553D8D76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DE47D84-9239-5D62-83B2-FF091275564D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28D9F9E-A145-9C78-B29A-616636A7F0DD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55AAB94-DEFE-175B-7673-772FA104B9AB}"/>
              </a:ext>
            </a:extLst>
          </p:cNvPr>
          <p:cNvSpPr/>
          <p:nvPr/>
        </p:nvSpPr>
        <p:spPr>
          <a:xfrm rot="6234437">
            <a:off x="8631860" y="4631614"/>
            <a:ext cx="2434702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C586A69-87BF-67A5-FF58-36995C28A8BA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C7B89AD-9875-F3BB-E62C-814C2D7516BF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CE8A004-6463-CCAB-1762-5255ACBAC2EB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56FDA57-A147-C010-21AC-68C293CBBF35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6D8CF2A-DD4D-D0B6-A717-0BEDB8CAC8D6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963660F-85B3-7617-E75C-2266488757BF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325BA66-CAB9-C7F5-DCE5-6C5767AC339A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CD76C8C-9AFE-EC08-43CA-65DD93BEB60D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2C52978-275A-1A6B-D080-0D7BAE1ACB7F}"/>
              </a:ext>
            </a:extLst>
          </p:cNvPr>
          <p:cNvSpPr/>
          <p:nvPr/>
        </p:nvSpPr>
        <p:spPr>
          <a:xfrm>
            <a:off x="4722699" y="74208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1358-1406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A25ECAC-D62E-C51E-BBFF-D71E416A3F18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6425705-4C1E-EBFB-0FB8-7471B6B1AAA4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B052AB29-4E64-D90F-4074-3A971837DFC4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D529E5D-90F6-8886-8358-2184F7F4B2D5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004C8DD-F46C-C48B-9D2F-B11A6B5C24C5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713D0ADE-B998-4044-6B19-5AD86F0A5952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1F9B0ED-7614-3F01-99D9-93F5E9E87194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17C2325E-D70D-06EE-E32F-8B9BED4F797B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434E88D-FFA0-2EBF-AFA6-B966BB25D09F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5755A98-001B-FBC9-7EC6-D7B307221AAE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4C161CB-2A52-924F-02F8-6C9D48E324F4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FDE5490-8025-BD45-1598-F2BCF3CDBB3E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58945CB-9CA4-BCEC-A0C2-F479E92D4707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76EE791-FABB-FDFD-7B04-AE44F3BCE256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85FD79AC-67DF-5EB9-BEA0-FB6F4F2437E9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7A63B9B8-7AC6-0500-D063-64B6C86C78DD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73B638CC-4145-8BB8-F2BD-7D4CE89AE45B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F9337BA8-9AD3-A20C-48BD-AB86E4C1E177}"/>
              </a:ext>
            </a:extLst>
          </p:cNvPr>
          <p:cNvCxnSpPr>
            <a:cxnSpLocks/>
            <a:stCxn id="20" idx="2"/>
            <a:endCxn id="27" idx="0"/>
          </p:cNvCxnSpPr>
          <p:nvPr/>
        </p:nvCxnSpPr>
        <p:spPr>
          <a:xfrm flipH="1">
            <a:off x="1863411" y="5677476"/>
            <a:ext cx="132" cy="1353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CFBC1535-A87C-4AD1-AFBD-DB91D7A97D26}"/>
              </a:ext>
            </a:extLst>
          </p:cNvPr>
          <p:cNvSpPr/>
          <p:nvPr/>
        </p:nvSpPr>
        <p:spPr>
          <a:xfrm>
            <a:off x="1330828" y="4614003"/>
            <a:ext cx="1065430" cy="48511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Albert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1298-1308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CA36037-D7FB-DB8A-EC16-9A8EC1F915E4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728C837-4A2C-299D-459B-87A4CB28D83A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519625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7992A-814F-26AB-EAED-88D1EAAD2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62E9987-47D0-B282-D4A9-10433C7EDB2A}"/>
              </a:ext>
            </a:extLst>
          </p:cNvPr>
          <p:cNvSpPr/>
          <p:nvPr/>
        </p:nvSpPr>
        <p:spPr>
          <a:xfrm>
            <a:off x="119814" y="5184996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le Bel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FB37E0-AC98-7023-39A4-7C7697AB1AB0}"/>
              </a:ext>
            </a:extLst>
          </p:cNvPr>
          <p:cNvSpPr/>
          <p:nvPr/>
        </p:nvSpPr>
        <p:spPr>
          <a:xfrm>
            <a:off x="1330828" y="5184996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2019BE-DA06-D108-9C20-B8ADC71688B3}"/>
              </a:ext>
            </a:extLst>
          </p:cNvPr>
          <p:cNvSpPr/>
          <p:nvPr/>
        </p:nvSpPr>
        <p:spPr>
          <a:xfrm>
            <a:off x="112473" y="5803685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Rodolphe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1358-65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AC01A66-EB46-C48F-ECB9-FE7BE8EB6207}"/>
              </a:ext>
            </a:extLst>
          </p:cNvPr>
          <p:cNvCxnSpPr>
            <a:cxnSpLocks/>
            <a:stCxn id="57" idx="2"/>
            <a:endCxn id="20" idx="0"/>
          </p:cNvCxnSpPr>
          <p:nvPr/>
        </p:nvCxnSpPr>
        <p:spPr>
          <a:xfrm>
            <a:off x="1863543" y="5099115"/>
            <a:ext cx="0" cy="858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607B48D5-A4CA-CE17-AE03-FED07581CFA7}"/>
              </a:ext>
            </a:extLst>
          </p:cNvPr>
          <p:cNvCxnSpPr>
            <a:cxnSpLocks/>
            <a:stCxn id="57" idx="2"/>
            <a:endCxn id="19" idx="0"/>
          </p:cNvCxnSpPr>
          <p:nvPr/>
        </p:nvCxnSpPr>
        <p:spPr>
          <a:xfrm rot="5400000">
            <a:off x="1215096" y="4536548"/>
            <a:ext cx="85881" cy="121101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7CC07C7-BA74-0719-2D48-7E7BE5BFA5B3}"/>
              </a:ext>
            </a:extLst>
          </p:cNvPr>
          <p:cNvSpPr/>
          <p:nvPr/>
        </p:nvSpPr>
        <p:spPr>
          <a:xfrm>
            <a:off x="2448679" y="6391765"/>
            <a:ext cx="1063254" cy="37983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1365-95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7C38FC0E-8D16-567B-E84D-B342843F4D31}"/>
              </a:ext>
            </a:extLst>
          </p:cNvPr>
          <p:cNvCxnSpPr>
            <a:cxnSpLocks/>
            <a:stCxn id="20" idx="2"/>
            <a:endCxn id="24" idx="0"/>
          </p:cNvCxnSpPr>
          <p:nvPr/>
        </p:nvCxnSpPr>
        <p:spPr>
          <a:xfrm rot="16200000" flipH="1">
            <a:off x="2064780" y="5476238"/>
            <a:ext cx="714289" cy="1116763"/>
          </a:xfrm>
          <a:prstGeom prst="bentConnector3">
            <a:avLst>
              <a:gd name="adj1" fmla="val 875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7A22CD2-DAE2-1A19-872F-7C676BBBB21A}"/>
              </a:ext>
            </a:extLst>
          </p:cNvPr>
          <p:cNvSpPr/>
          <p:nvPr/>
        </p:nvSpPr>
        <p:spPr>
          <a:xfrm>
            <a:off x="1314988" y="6391765"/>
            <a:ext cx="1065430" cy="37983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1365-86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B146CF-DCA9-8CD1-E951-E59E49115733}"/>
              </a:ext>
            </a:extLst>
          </p:cNvPr>
          <p:cNvSpPr/>
          <p:nvPr/>
        </p:nvSpPr>
        <p:spPr>
          <a:xfrm>
            <a:off x="2544275" y="4470702"/>
            <a:ext cx="973661" cy="6093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STYRIE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2C1C7CE-772E-75CC-1436-4B95B39BB205}"/>
              </a:ext>
            </a:extLst>
          </p:cNvPr>
          <p:cNvSpPr/>
          <p:nvPr/>
        </p:nvSpPr>
        <p:spPr>
          <a:xfrm>
            <a:off x="2510373" y="5184994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1308-26</a:t>
            </a:r>
          </a:p>
        </p:txBody>
      </p:sp>
      <p:cxnSp>
        <p:nvCxnSpPr>
          <p:cNvPr id="43" name="Connecteur : en angle 42">
            <a:extLst>
              <a:ext uri="{FF2B5EF4-FFF2-40B4-BE49-F238E27FC236}">
                <a16:creationId xmlns:a16="http://schemas.microsoft.com/office/drawing/2014/main" id="{72DA4512-D57F-A1AF-B0A0-26E5C5F57F9D}"/>
              </a:ext>
            </a:extLst>
          </p:cNvPr>
          <p:cNvCxnSpPr>
            <a:cxnSpLocks/>
            <a:stCxn id="57" idx="2"/>
            <a:endCxn id="41" idx="0"/>
          </p:cNvCxnSpPr>
          <p:nvPr/>
        </p:nvCxnSpPr>
        <p:spPr>
          <a:xfrm rot="16200000" flipH="1">
            <a:off x="2410376" y="4552281"/>
            <a:ext cx="85879" cy="11795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CE04363D-2434-BD25-FFCD-95E88E53913A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rot="5400000">
            <a:off x="1191262" y="5131403"/>
            <a:ext cx="126209" cy="121835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6E82E116-1477-B6DB-1CCE-B1E64DAC1A30}"/>
              </a:ext>
            </a:extLst>
          </p:cNvPr>
          <p:cNvSpPr/>
          <p:nvPr/>
        </p:nvSpPr>
        <p:spPr>
          <a:xfrm>
            <a:off x="1330828" y="4614003"/>
            <a:ext cx="1065430" cy="48511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Albert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1298-1308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EA6B992-8CB6-4BBE-10E8-EFF6B4C235C6}"/>
              </a:ext>
            </a:extLst>
          </p:cNvPr>
          <p:cNvSpPr/>
          <p:nvPr/>
        </p:nvSpPr>
        <p:spPr>
          <a:xfrm>
            <a:off x="2449838" y="5815442"/>
            <a:ext cx="1063254" cy="49248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Archiduché</a:t>
            </a:r>
          </a:p>
          <a:p>
            <a:pPr algn="ctr">
              <a:defRPr/>
            </a:pPr>
            <a:r>
              <a:rPr lang="fr-FR" sz="1000" b="1" i="1" dirty="0">
                <a:solidFill>
                  <a:schemeClr val="tx1"/>
                </a:solidFill>
              </a:rPr>
              <a:t>albertine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1365-1457</a:t>
            </a:r>
          </a:p>
        </p:txBody>
      </p:sp>
      <p:pic>
        <p:nvPicPr>
          <p:cNvPr id="3" name="Image 2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1023867C-BA48-AD51-A6F0-B8C3A7699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CDDD633-F8C1-2E44-60C5-F7BBF63E942F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58EC795-6422-9024-5020-44F8B42A80C2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8D75F15-D3D7-FF70-D52F-23FE810FB604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5D3F311-E16D-D3D6-39D9-D88454790EC2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B20E7AB-F42E-2EE8-593D-A843BD91C93E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F1D9DF-874A-5613-BA71-8CFF7F70082C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1687D8-F01B-0DC6-5AD5-86111524CA5D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D2A56A0-258D-803F-FFB1-6B70A0A29F17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21512C-6167-1ED3-81F9-EB59F7395654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907F23D-B185-4EE9-FB8E-107E12C53E53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AD45B2B-DB96-A48E-96FB-9596C96CF08B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C03BE3B-3E85-9A20-229A-85CE31C106E2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BEAA593-789B-A90C-5978-5E783B50CA4B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37AED95-3698-A08E-8D21-65E7B8E48AD4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16A4C2F-8CF0-661E-CE13-78A9ABCC2FFF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8BEA822-AA14-7F87-C979-8E86D3AC800C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1AC759B-30E8-4B73-07BC-F94B8C2710F5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DD79E6E-517D-07B9-D718-0870310AFF95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05ED205-3878-B712-9F65-88C6DE1FF22F}"/>
              </a:ext>
            </a:extLst>
          </p:cNvPr>
          <p:cNvSpPr/>
          <p:nvPr/>
        </p:nvSpPr>
        <p:spPr>
          <a:xfrm>
            <a:off x="4828743" y="77929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1358-1406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B09CC37-D47B-8B2E-870D-334647254D46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D2AC63C-2038-A789-21F7-724D06C99756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DB3718C-5412-3126-C3F5-F3DE933738DE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E7F6CD1-7F34-B56D-C08B-1103A30C6B50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BECFE85-BE6F-B40C-889F-0151107B6165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66BDE61F-A46E-B93A-A906-32F6A988693F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AC4A3EDD-6C48-36CF-9614-71C366D1C24B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817FCB2E-B35F-5741-3835-843D57A23A58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54BACEE5-3C76-06DA-6565-D8E8C3CF4607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211CAFD-3EAA-06E9-E01D-56167B2F057A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CBAECEC-07B3-44D8-876B-3742B63E6E9B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9AF0636-F83D-6A89-AA7F-E03DDE880D5E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9143790-1D4A-4040-4C14-73D350681065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DB247A31-A8EB-9AA8-2EFF-63BE16495FDA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5DD4EC4C-DAB9-E487-A4E3-FE0A533D8AEB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96851A4-4BAE-82A4-4D9D-3EDF2293D7E5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B03E05C4-2B74-DA60-D47B-CEFA49992EC4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71EFD75-0AB5-EF60-12D9-CE99DB7103F2}"/>
              </a:ext>
            </a:extLst>
          </p:cNvPr>
          <p:cNvCxnSpPr>
            <a:cxnSpLocks/>
          </p:cNvCxnSpPr>
          <p:nvPr/>
        </p:nvCxnSpPr>
        <p:spPr>
          <a:xfrm>
            <a:off x="1863543" y="5677476"/>
            <a:ext cx="2428" cy="7142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E309E6A-C560-84DA-4D5F-8659B42D93AA}"/>
              </a:ext>
            </a:extLst>
          </p:cNvPr>
          <p:cNvSpPr/>
          <p:nvPr/>
        </p:nvSpPr>
        <p:spPr>
          <a:xfrm>
            <a:off x="1321892" y="5815444"/>
            <a:ext cx="1063254" cy="4924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Autriche </a:t>
            </a:r>
            <a:r>
              <a:rPr lang="fr-FR" sz="1000" b="1" dirty="0" err="1">
                <a:solidFill>
                  <a:schemeClr val="tx1"/>
                </a:solidFill>
              </a:rPr>
              <a:t>int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fr-FR" sz="1000" b="1" i="1" dirty="0">
                <a:solidFill>
                  <a:schemeClr val="tx1"/>
                </a:solidFill>
              </a:rPr>
              <a:t>léopoldienne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1365-1493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F17044-ADCD-C372-3D32-81E4E6EC4ABB}"/>
              </a:ext>
            </a:extLst>
          </p:cNvPr>
          <p:cNvSpPr/>
          <p:nvPr/>
        </p:nvSpPr>
        <p:spPr>
          <a:xfrm>
            <a:off x="102134" y="77929"/>
            <a:ext cx="4681127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1358-1406 : Partage en indivision des possessions des Habsbourg : Branche albertine : Archiduché d’Autriche ; Branche léopoldienne : Styrie, Carinthie, Carniole, Tyrol, Sundgau et </a:t>
            </a:r>
            <a:r>
              <a:rPr lang="fr-FR" sz="1600" b="1" dirty="0" err="1"/>
              <a:t>Brisgau</a:t>
            </a:r>
            <a:endParaRPr lang="fr-FR" sz="1600" b="1" dirty="0"/>
          </a:p>
          <a:p>
            <a:endParaRPr lang="fr-FR" sz="1600" dirty="0"/>
          </a:p>
          <a:p>
            <a:r>
              <a:rPr lang="fr-FR" sz="1600" dirty="0"/>
              <a:t>2) 1379 : Traité de </a:t>
            </a:r>
            <a:r>
              <a:rPr lang="fr-FR" sz="1600" dirty="0" err="1"/>
              <a:t>Neuberg</a:t>
            </a:r>
            <a:r>
              <a:rPr lang="fr-FR" sz="1600" dirty="0"/>
              <a:t> : </a:t>
            </a:r>
            <a:r>
              <a:rPr lang="fr-FR" sz="1600" u="sng" dirty="0"/>
              <a:t>Léopold</a:t>
            </a:r>
            <a:r>
              <a:rPr lang="fr-FR" sz="1600" dirty="0"/>
              <a:t> et </a:t>
            </a:r>
            <a:r>
              <a:rPr lang="fr-FR" sz="1600" u="sng" dirty="0"/>
              <a:t>Albert</a:t>
            </a:r>
          </a:p>
          <a:p>
            <a:r>
              <a:rPr lang="fr-FR" sz="1600" dirty="0"/>
              <a:t>Se partagent les possessions habsbourgeoises</a:t>
            </a:r>
          </a:p>
          <a:p>
            <a:r>
              <a:rPr lang="fr-FR" sz="1600" dirty="0"/>
              <a:t>Créant ainsi deux branches…</a:t>
            </a:r>
          </a:p>
          <a:p>
            <a:endParaRPr lang="fr-FR" sz="1600" dirty="0"/>
          </a:p>
          <a:p>
            <a:r>
              <a:rPr lang="fr-FR" sz="1600" dirty="0"/>
              <a:t>a) Albert III, branche </a:t>
            </a:r>
            <a:r>
              <a:rPr lang="fr-FR" sz="1600" i="1" dirty="0"/>
              <a:t>albertine</a:t>
            </a:r>
            <a:r>
              <a:rPr lang="fr-FR" sz="1600" dirty="0"/>
              <a:t> </a:t>
            </a:r>
          </a:p>
          <a:p>
            <a:r>
              <a:rPr lang="fr-FR" sz="1600" dirty="0"/>
              <a:t>Obtient l’archiduché d’Autriche et Vienne</a:t>
            </a:r>
          </a:p>
          <a:p>
            <a:endParaRPr lang="fr-FR" sz="1600" dirty="0"/>
          </a:p>
          <a:p>
            <a:r>
              <a:rPr lang="fr-FR" sz="1600" dirty="0"/>
              <a:t>b) Léopold III, branche </a:t>
            </a:r>
            <a:r>
              <a:rPr lang="fr-FR" sz="1600" i="1" dirty="0"/>
              <a:t>léopoldienne</a:t>
            </a:r>
            <a:r>
              <a:rPr lang="fr-FR" sz="1600" dirty="0"/>
              <a:t> obtient</a:t>
            </a:r>
          </a:p>
          <a:p>
            <a:r>
              <a:rPr lang="fr-FR" sz="1600" dirty="0"/>
              <a:t>L’Autriche intérieure : Styrie, Carinthie, Carniole, Tyrol</a:t>
            </a:r>
          </a:p>
          <a:p>
            <a:r>
              <a:rPr lang="fr-FR" sz="1600" dirty="0"/>
              <a:t>L’Autriche antérieure : Argovie, Sundgau, </a:t>
            </a:r>
            <a:r>
              <a:rPr lang="fr-FR" sz="1600" dirty="0" err="1"/>
              <a:t>Brisgau</a:t>
            </a:r>
            <a:endParaRPr lang="fr-FR" sz="1600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9C53BEF-6714-749C-4500-070554E87360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681CF50-872A-A769-265B-8CBB15E65D15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1CBFBEF5-20F6-8A3D-8151-65085D0D3E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AutoShape 4">
            <a:extLst>
              <a:ext uri="{FF2B5EF4-FFF2-40B4-BE49-F238E27FC236}">
                <a16:creationId xmlns:a16="http://schemas.microsoft.com/office/drawing/2014/main" id="{A95E9DB1-1AD5-844D-B484-8993A89C51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9" name="AutoShape 6" descr="Illustration.">
            <a:extLst>
              <a:ext uri="{FF2B5EF4-FFF2-40B4-BE49-F238E27FC236}">
                <a16:creationId xmlns:a16="http://schemas.microsoft.com/office/drawing/2014/main" id="{9E325AA3-A873-3A0A-4AF0-68DB75FF21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0" name="AutoShape 8" descr="undefined">
            <a:extLst>
              <a:ext uri="{FF2B5EF4-FFF2-40B4-BE49-F238E27FC236}">
                <a16:creationId xmlns:a16="http://schemas.microsoft.com/office/drawing/2014/main" id="{7783437B-5B57-F2CA-E9B6-73E9B71CE0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2EAB503-DC1B-ED44-EDE8-C429FA8FFE06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0D3F680-2576-0E5F-A505-27FC6378A997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321841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A706D-85DD-D058-95EC-D531D99CF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13B7D8-4580-FCC4-F862-1F8CE7A01338}"/>
              </a:ext>
            </a:extLst>
          </p:cNvPr>
          <p:cNvSpPr/>
          <p:nvPr/>
        </p:nvSpPr>
        <p:spPr>
          <a:xfrm>
            <a:off x="102135" y="77929"/>
            <a:ext cx="4490446" cy="31085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3) 1406 : A partir de la branche </a:t>
            </a:r>
            <a:r>
              <a:rPr lang="fr-FR" sz="1600" i="1" dirty="0"/>
              <a:t>léopoldienne</a:t>
            </a:r>
            <a:r>
              <a:rPr lang="fr-FR" sz="1600" dirty="0"/>
              <a:t> Nouveau partage de l’Autriche</a:t>
            </a:r>
          </a:p>
          <a:p>
            <a:r>
              <a:rPr lang="fr-FR" sz="1600" i="1" dirty="0"/>
              <a:t>Intérieure</a:t>
            </a:r>
            <a:r>
              <a:rPr lang="fr-FR" sz="1600" dirty="0"/>
              <a:t> et </a:t>
            </a:r>
            <a:r>
              <a:rPr lang="fr-FR" sz="1600" i="1" dirty="0"/>
              <a:t>antérieure</a:t>
            </a:r>
            <a:r>
              <a:rPr lang="fr-FR" sz="1600" dirty="0"/>
              <a:t> en deux sous-branches…</a:t>
            </a:r>
          </a:p>
          <a:p>
            <a:endParaRPr lang="fr-FR" sz="1000" dirty="0"/>
          </a:p>
          <a:p>
            <a:r>
              <a:rPr lang="fr-FR" sz="1600" dirty="0"/>
              <a:t>a) </a:t>
            </a:r>
            <a:r>
              <a:rPr lang="fr-FR" sz="1600" u="sng" dirty="0"/>
              <a:t>Ernest 1</a:t>
            </a:r>
            <a:r>
              <a:rPr lang="fr-FR" sz="1600" u="sng" baseline="30000" dirty="0"/>
              <a:t>er</a:t>
            </a:r>
            <a:r>
              <a:rPr lang="fr-FR" sz="1600" dirty="0"/>
              <a:t> : </a:t>
            </a:r>
            <a:r>
              <a:rPr lang="fr-FR" sz="1600" i="1" dirty="0"/>
              <a:t>ernestine</a:t>
            </a:r>
            <a:r>
              <a:rPr lang="fr-FR" sz="1600" dirty="0"/>
              <a:t> : Styrie, Carinthie, Carniole</a:t>
            </a:r>
          </a:p>
          <a:p>
            <a:endParaRPr lang="fr-FR" sz="1000" dirty="0"/>
          </a:p>
          <a:p>
            <a:r>
              <a:rPr lang="fr-FR" sz="1600" dirty="0"/>
              <a:t>b) </a:t>
            </a:r>
            <a:r>
              <a:rPr lang="fr-FR" sz="1600" u="sng" dirty="0"/>
              <a:t>Frédéric IV</a:t>
            </a:r>
            <a:r>
              <a:rPr lang="fr-FR" sz="1600" dirty="0"/>
              <a:t> : </a:t>
            </a:r>
            <a:r>
              <a:rPr lang="fr-FR" sz="1600" i="1" dirty="0"/>
              <a:t>frédéricienne</a:t>
            </a:r>
            <a:r>
              <a:rPr lang="fr-FR" sz="1600" dirty="0"/>
              <a:t> : Tyrol ; Et…</a:t>
            </a:r>
          </a:p>
          <a:p>
            <a:r>
              <a:rPr lang="fr-FR" sz="1600" dirty="0"/>
              <a:t>Autriche </a:t>
            </a:r>
            <a:r>
              <a:rPr lang="fr-FR" sz="1600" i="1" dirty="0"/>
              <a:t>antérieure</a:t>
            </a:r>
            <a:r>
              <a:rPr lang="fr-FR" sz="1600" dirty="0"/>
              <a:t> : Argovie, Sundgau, </a:t>
            </a:r>
            <a:r>
              <a:rPr lang="fr-FR" sz="1600" dirty="0" err="1"/>
              <a:t>Breisgau</a:t>
            </a:r>
            <a:endParaRPr lang="fr-FR" sz="1600" dirty="0"/>
          </a:p>
          <a:p>
            <a:r>
              <a:rPr lang="fr-FR" sz="1600" dirty="0"/>
              <a:t>NB : 1415 : Argovie et Habsbourg</a:t>
            </a:r>
          </a:p>
          <a:p>
            <a:r>
              <a:rPr lang="fr-FR" sz="1600" dirty="0"/>
              <a:t>Conquis par la Confédération des VIII Cantons</a:t>
            </a:r>
          </a:p>
          <a:p>
            <a:r>
              <a:rPr lang="fr-FR" sz="1600" dirty="0"/>
              <a:t>Et annexés par le canton de Berne (!)</a:t>
            </a:r>
          </a:p>
          <a:p>
            <a:endParaRPr lang="fr-FR" sz="1000" dirty="0"/>
          </a:p>
          <a:p>
            <a:r>
              <a:rPr lang="fr-FR" sz="1600" u="sng" dirty="0"/>
              <a:t>*Epilogue habsbourgeois…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96999C1-85F6-408C-61AA-1B2D9B6D25E1}"/>
              </a:ext>
            </a:extLst>
          </p:cNvPr>
          <p:cNvSpPr/>
          <p:nvPr/>
        </p:nvSpPr>
        <p:spPr>
          <a:xfrm>
            <a:off x="110937" y="3863577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le Bel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EE1769C-B835-C7AB-BBB3-C2BE716F5E95}"/>
              </a:ext>
            </a:extLst>
          </p:cNvPr>
          <p:cNvSpPr/>
          <p:nvPr/>
        </p:nvSpPr>
        <p:spPr>
          <a:xfrm>
            <a:off x="1208339" y="3863577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4697F47-D5C0-5CE7-FB05-177288131BC4}"/>
              </a:ext>
            </a:extLst>
          </p:cNvPr>
          <p:cNvSpPr/>
          <p:nvPr/>
        </p:nvSpPr>
        <p:spPr>
          <a:xfrm>
            <a:off x="97923" y="4439700"/>
            <a:ext cx="847239" cy="39183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Rodolphe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1358-65</a:t>
            </a:r>
          </a:p>
        </p:txBody>
      </p: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DE2E8986-F790-AC8B-2751-48DAD884A5FD}"/>
              </a:ext>
            </a:extLst>
          </p:cNvPr>
          <p:cNvCxnSpPr>
            <a:cxnSpLocks/>
            <a:stCxn id="81" idx="2"/>
            <a:endCxn id="67" idx="0"/>
          </p:cNvCxnSpPr>
          <p:nvPr/>
        </p:nvCxnSpPr>
        <p:spPr>
          <a:xfrm rot="5400000">
            <a:off x="1161204" y="3280680"/>
            <a:ext cx="65346" cy="11004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416FD37B-E30E-53D2-FDBE-B9F41B78F2B6}"/>
              </a:ext>
            </a:extLst>
          </p:cNvPr>
          <p:cNvSpPr/>
          <p:nvPr/>
        </p:nvSpPr>
        <p:spPr>
          <a:xfrm>
            <a:off x="2835188" y="4742497"/>
            <a:ext cx="1063254" cy="37983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Albert III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1365-79</a:t>
            </a:r>
          </a:p>
          <a:p>
            <a:pPr algn="ctr" eaLnBrk="1" hangingPunct="1">
              <a:defRPr/>
            </a:pPr>
            <a:r>
              <a:rPr lang="fr-FR" sz="900" b="1" dirty="0">
                <a:solidFill>
                  <a:schemeClr val="tx1"/>
                </a:solidFill>
              </a:rPr>
              <a:t>A : 1379-95</a:t>
            </a:r>
          </a:p>
        </p:txBody>
      </p:sp>
      <p:cxnSp>
        <p:nvCxnSpPr>
          <p:cNvPr id="73" name="Connecteur : en angle 72">
            <a:extLst>
              <a:ext uri="{FF2B5EF4-FFF2-40B4-BE49-F238E27FC236}">
                <a16:creationId xmlns:a16="http://schemas.microsoft.com/office/drawing/2014/main" id="{1DFA0E81-0C5F-DA83-19DC-2E15952EC328}"/>
              </a:ext>
            </a:extLst>
          </p:cNvPr>
          <p:cNvCxnSpPr>
            <a:cxnSpLocks/>
            <a:stCxn id="68" idx="2"/>
            <a:endCxn id="82" idx="0"/>
          </p:cNvCxnSpPr>
          <p:nvPr/>
        </p:nvCxnSpPr>
        <p:spPr>
          <a:xfrm rot="5400000" flipH="1" flipV="1">
            <a:off x="2474618" y="3462913"/>
            <a:ext cx="159579" cy="1626709"/>
          </a:xfrm>
          <a:prstGeom prst="bentConnector5">
            <a:avLst>
              <a:gd name="adj1" fmla="val -79584"/>
              <a:gd name="adj2" fmla="val 36917"/>
              <a:gd name="adj3" fmla="val 14775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0758567F-4A3D-ECAF-9D3B-DC7B7BEF2931}"/>
              </a:ext>
            </a:extLst>
          </p:cNvPr>
          <p:cNvCxnSpPr>
            <a:cxnSpLocks/>
            <a:stCxn id="68" idx="2"/>
            <a:endCxn id="76" idx="0"/>
          </p:cNvCxnSpPr>
          <p:nvPr/>
        </p:nvCxnSpPr>
        <p:spPr>
          <a:xfrm rot="5400000">
            <a:off x="1470895" y="4344980"/>
            <a:ext cx="259083" cy="2812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E520BAC0-E414-4A03-56FD-2B461EECC920}"/>
              </a:ext>
            </a:extLst>
          </p:cNvPr>
          <p:cNvSpPr/>
          <p:nvPr/>
        </p:nvSpPr>
        <p:spPr>
          <a:xfrm>
            <a:off x="1021885" y="4615140"/>
            <a:ext cx="875863" cy="492477"/>
          </a:xfrm>
          <a:prstGeom prst="rect">
            <a:avLst/>
          </a:prstGeom>
          <a:solidFill>
            <a:srgbClr val="FFDD7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Autriche </a:t>
            </a:r>
            <a:r>
              <a:rPr lang="fr-FR" sz="1000" b="1" dirty="0" err="1">
                <a:solidFill>
                  <a:schemeClr val="tx1"/>
                </a:solidFill>
              </a:rPr>
              <a:t>int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fr-FR" sz="1000" b="1" i="1" dirty="0">
                <a:solidFill>
                  <a:schemeClr val="tx1"/>
                </a:solidFill>
              </a:rPr>
              <a:t>léopoldienne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1365-1493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AB75BC0-855D-ABE5-73E9-15AD808BED50}"/>
              </a:ext>
            </a:extLst>
          </p:cNvPr>
          <p:cNvSpPr/>
          <p:nvPr/>
        </p:nvSpPr>
        <p:spPr>
          <a:xfrm>
            <a:off x="97923" y="3284858"/>
            <a:ext cx="1065430" cy="46601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889E767-267E-B4AC-1B3B-BA30FE8ED03B}"/>
              </a:ext>
            </a:extLst>
          </p:cNvPr>
          <p:cNvSpPr/>
          <p:nvPr/>
        </p:nvSpPr>
        <p:spPr>
          <a:xfrm>
            <a:off x="2826938" y="3596048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1308-26</a:t>
            </a:r>
          </a:p>
        </p:txBody>
      </p:sp>
      <p:cxnSp>
        <p:nvCxnSpPr>
          <p:cNvPr id="79" name="Connecteur : en angle 78">
            <a:extLst>
              <a:ext uri="{FF2B5EF4-FFF2-40B4-BE49-F238E27FC236}">
                <a16:creationId xmlns:a16="http://schemas.microsoft.com/office/drawing/2014/main" id="{42455372-752A-D5AA-8732-13C6BD3FA1BD}"/>
              </a:ext>
            </a:extLst>
          </p:cNvPr>
          <p:cNvCxnSpPr>
            <a:cxnSpLocks/>
            <a:stCxn id="81" idx="2"/>
            <a:endCxn id="78" idx="0"/>
          </p:cNvCxnSpPr>
          <p:nvPr/>
        </p:nvCxnSpPr>
        <p:spPr>
          <a:xfrm rot="5400000" flipH="1" flipV="1">
            <a:off x="2450785" y="2889364"/>
            <a:ext cx="202183" cy="1615552"/>
          </a:xfrm>
          <a:prstGeom prst="bentConnector5">
            <a:avLst>
              <a:gd name="adj1" fmla="val -17588"/>
              <a:gd name="adj2" fmla="val 37422"/>
              <a:gd name="adj3" fmla="val 137688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 : en angle 79">
            <a:extLst>
              <a:ext uri="{FF2B5EF4-FFF2-40B4-BE49-F238E27FC236}">
                <a16:creationId xmlns:a16="http://schemas.microsoft.com/office/drawing/2014/main" id="{E302A0FD-70E0-AA31-069B-19EB74A04B9A}"/>
              </a:ext>
            </a:extLst>
          </p:cNvPr>
          <p:cNvCxnSpPr>
            <a:cxnSpLocks/>
            <a:stCxn id="68" idx="2"/>
            <a:endCxn id="69" idx="0"/>
          </p:cNvCxnSpPr>
          <p:nvPr/>
        </p:nvCxnSpPr>
        <p:spPr>
          <a:xfrm rot="5400000">
            <a:off x="1089478" y="3788123"/>
            <a:ext cx="83643" cy="12195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46BB8F04-929C-EF22-16A0-2F253C3D4F71}"/>
              </a:ext>
            </a:extLst>
          </p:cNvPr>
          <p:cNvSpPr/>
          <p:nvPr/>
        </p:nvSpPr>
        <p:spPr>
          <a:xfrm>
            <a:off x="1211386" y="3313119"/>
            <a:ext cx="1065430" cy="48511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Albert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1298-1308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5732DFA-D50C-0A09-060C-D1EDB08669E9}"/>
              </a:ext>
            </a:extLst>
          </p:cNvPr>
          <p:cNvSpPr/>
          <p:nvPr/>
        </p:nvSpPr>
        <p:spPr>
          <a:xfrm>
            <a:off x="2836136" y="4196478"/>
            <a:ext cx="1063254" cy="49248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Archiduché (A)</a:t>
            </a:r>
          </a:p>
          <a:p>
            <a:pPr algn="ctr">
              <a:defRPr/>
            </a:pPr>
            <a:r>
              <a:rPr lang="fr-FR" sz="1000" b="1" i="1" dirty="0">
                <a:solidFill>
                  <a:schemeClr val="tx1"/>
                </a:solidFill>
              </a:rPr>
              <a:t>albertine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1365-1457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C591056-903D-8064-774E-4327F947A472}"/>
              </a:ext>
            </a:extLst>
          </p:cNvPr>
          <p:cNvSpPr/>
          <p:nvPr/>
        </p:nvSpPr>
        <p:spPr>
          <a:xfrm>
            <a:off x="1010370" y="5163541"/>
            <a:ext cx="887378" cy="370457"/>
          </a:xfrm>
          <a:prstGeom prst="rect">
            <a:avLst/>
          </a:prstGeom>
          <a:solidFill>
            <a:srgbClr val="FFDD7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Léopold VIII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1365-86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F8B9548-A2DF-5F25-9ADE-079C0A7DE775}"/>
              </a:ext>
            </a:extLst>
          </p:cNvPr>
          <p:cNvSpPr/>
          <p:nvPr/>
        </p:nvSpPr>
        <p:spPr>
          <a:xfrm>
            <a:off x="1942619" y="5774594"/>
            <a:ext cx="830131" cy="365127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Ernest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1406-24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C11FA5FB-A05E-12BE-8C62-E36B8920F50F}"/>
              </a:ext>
            </a:extLst>
          </p:cNvPr>
          <p:cNvCxnSpPr>
            <a:cxnSpLocks/>
            <a:stCxn id="83" idx="2"/>
            <a:endCxn id="95" idx="0"/>
          </p:cNvCxnSpPr>
          <p:nvPr/>
        </p:nvCxnSpPr>
        <p:spPr>
          <a:xfrm>
            <a:off x="1454059" y="5533998"/>
            <a:ext cx="4228" cy="2405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B270BA71-04F0-2411-1FFF-1E7427FEFF54}"/>
              </a:ext>
            </a:extLst>
          </p:cNvPr>
          <p:cNvSpPr/>
          <p:nvPr/>
        </p:nvSpPr>
        <p:spPr>
          <a:xfrm>
            <a:off x="1043221" y="6277758"/>
            <a:ext cx="830131" cy="427779"/>
          </a:xfrm>
          <a:prstGeom prst="rect">
            <a:avLst/>
          </a:prstGeom>
          <a:solidFill>
            <a:srgbClr val="FFDD7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Albert VI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1424-63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1457-63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648F32E-8332-175C-7FFE-0F85F971971E}"/>
              </a:ext>
            </a:extLst>
          </p:cNvPr>
          <p:cNvSpPr/>
          <p:nvPr/>
        </p:nvSpPr>
        <p:spPr>
          <a:xfrm>
            <a:off x="1946741" y="6209448"/>
            <a:ext cx="826010" cy="635303"/>
          </a:xfrm>
          <a:prstGeom prst="rect">
            <a:avLst/>
          </a:prstGeom>
          <a:solidFill>
            <a:srgbClr val="FFDD7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III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1424-93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1440-93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1463-93</a:t>
            </a:r>
          </a:p>
        </p:txBody>
      </p: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73B10C89-CE94-32E4-0055-2F206A6DD532}"/>
              </a:ext>
            </a:extLst>
          </p:cNvPr>
          <p:cNvCxnSpPr>
            <a:cxnSpLocks/>
            <a:stCxn id="84" idx="2"/>
            <a:endCxn id="87" idx="0"/>
          </p:cNvCxnSpPr>
          <p:nvPr/>
        </p:nvCxnSpPr>
        <p:spPr>
          <a:xfrm rot="16200000" flipH="1">
            <a:off x="2323852" y="6173553"/>
            <a:ext cx="69727" cy="20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 : en angle 88">
            <a:extLst>
              <a:ext uri="{FF2B5EF4-FFF2-40B4-BE49-F238E27FC236}">
                <a16:creationId xmlns:a16="http://schemas.microsoft.com/office/drawing/2014/main" id="{4311C6B1-0A4F-3F35-2EC8-286BB00AABBE}"/>
              </a:ext>
            </a:extLst>
          </p:cNvPr>
          <p:cNvCxnSpPr>
            <a:cxnSpLocks/>
            <a:stCxn id="84" idx="2"/>
            <a:endCxn id="86" idx="0"/>
          </p:cNvCxnSpPr>
          <p:nvPr/>
        </p:nvCxnSpPr>
        <p:spPr>
          <a:xfrm rot="5400000">
            <a:off x="1838968" y="5759040"/>
            <a:ext cx="138037" cy="899398"/>
          </a:xfrm>
          <a:prstGeom prst="bentConnector3">
            <a:avLst>
              <a:gd name="adj1" fmla="val 2792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9B941742-1DD0-9142-E9E5-CA2BFB68754A}"/>
              </a:ext>
            </a:extLst>
          </p:cNvPr>
          <p:cNvSpPr/>
          <p:nvPr/>
        </p:nvSpPr>
        <p:spPr>
          <a:xfrm>
            <a:off x="85712" y="5769207"/>
            <a:ext cx="770240" cy="36512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1406-39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AC7D081-A94E-7DDD-3496-9B3A874D6CC2}"/>
              </a:ext>
            </a:extLst>
          </p:cNvPr>
          <p:cNvSpPr/>
          <p:nvPr/>
        </p:nvSpPr>
        <p:spPr>
          <a:xfrm>
            <a:off x="85713" y="6277758"/>
            <a:ext cx="770239" cy="420655"/>
          </a:xfrm>
          <a:prstGeom prst="rect">
            <a:avLst/>
          </a:prstGeom>
          <a:solidFill>
            <a:srgbClr val="FFEFB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Sigismond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1439-90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AF5C4FF3-15C6-8642-3279-276BDC24051F}"/>
              </a:ext>
            </a:extLst>
          </p:cNvPr>
          <p:cNvCxnSpPr>
            <a:cxnSpLocks/>
            <a:stCxn id="90" idx="2"/>
            <a:endCxn id="92" idx="0"/>
          </p:cNvCxnSpPr>
          <p:nvPr/>
        </p:nvCxnSpPr>
        <p:spPr>
          <a:xfrm>
            <a:off x="470832" y="6134334"/>
            <a:ext cx="1" cy="1434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 : en angle 93">
            <a:extLst>
              <a:ext uri="{FF2B5EF4-FFF2-40B4-BE49-F238E27FC236}">
                <a16:creationId xmlns:a16="http://schemas.microsoft.com/office/drawing/2014/main" id="{7B410C6F-2DFC-8361-BDDF-66F7807E768A}"/>
              </a:ext>
            </a:extLst>
          </p:cNvPr>
          <p:cNvCxnSpPr>
            <a:cxnSpLocks/>
            <a:stCxn id="83" idx="2"/>
            <a:endCxn id="90" idx="0"/>
          </p:cNvCxnSpPr>
          <p:nvPr/>
        </p:nvCxnSpPr>
        <p:spPr>
          <a:xfrm rot="5400000">
            <a:off x="844842" y="5159989"/>
            <a:ext cx="235209" cy="98322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BBD13F0E-F052-88E0-98D3-A52A3AA9DB5A}"/>
              </a:ext>
            </a:extLst>
          </p:cNvPr>
          <p:cNvSpPr/>
          <p:nvPr/>
        </p:nvSpPr>
        <p:spPr>
          <a:xfrm>
            <a:off x="1043221" y="5774594"/>
            <a:ext cx="830131" cy="365127"/>
          </a:xfrm>
          <a:prstGeom prst="rect">
            <a:avLst/>
          </a:prstGeom>
          <a:solidFill>
            <a:srgbClr val="FFDD7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Guillaume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1386-1406</a:t>
            </a:r>
          </a:p>
        </p:txBody>
      </p:sp>
      <p:cxnSp>
        <p:nvCxnSpPr>
          <p:cNvPr id="96" name="Connecteur : en angle 95">
            <a:extLst>
              <a:ext uri="{FF2B5EF4-FFF2-40B4-BE49-F238E27FC236}">
                <a16:creationId xmlns:a16="http://schemas.microsoft.com/office/drawing/2014/main" id="{C4D98215-FAAA-52F3-D6C4-1C8ACB58AEFD}"/>
              </a:ext>
            </a:extLst>
          </p:cNvPr>
          <p:cNvCxnSpPr>
            <a:cxnSpLocks/>
            <a:stCxn id="83" idx="2"/>
            <a:endCxn id="84" idx="0"/>
          </p:cNvCxnSpPr>
          <p:nvPr/>
        </p:nvCxnSpPr>
        <p:spPr>
          <a:xfrm rot="16200000" flipH="1">
            <a:off x="1785574" y="5202483"/>
            <a:ext cx="240596" cy="9036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3D7958B-D66D-41C1-6B3F-A4B70EA097D7}"/>
              </a:ext>
            </a:extLst>
          </p:cNvPr>
          <p:cNvSpPr/>
          <p:nvPr/>
        </p:nvSpPr>
        <p:spPr>
          <a:xfrm>
            <a:off x="115924" y="4914613"/>
            <a:ext cx="830131" cy="655633"/>
          </a:xfrm>
          <a:prstGeom prst="rect">
            <a:avLst/>
          </a:prstGeom>
          <a:solidFill>
            <a:srgbClr val="FFEF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 dirty="0">
                <a:solidFill>
                  <a:schemeClr val="tx1"/>
                </a:solidFill>
              </a:rPr>
              <a:t>Tyrol</a:t>
            </a:r>
          </a:p>
          <a:p>
            <a:pPr algn="ctr">
              <a:defRPr/>
            </a:pPr>
            <a:r>
              <a:rPr lang="fr-FR" sz="900" b="1" dirty="0">
                <a:solidFill>
                  <a:schemeClr val="tx1"/>
                </a:solidFill>
              </a:rPr>
              <a:t>Autriche </a:t>
            </a:r>
            <a:r>
              <a:rPr lang="fr-FR" sz="900" b="1" dirty="0" err="1">
                <a:solidFill>
                  <a:schemeClr val="tx1"/>
                </a:solidFill>
              </a:rPr>
              <a:t>ant.</a:t>
            </a:r>
            <a:endParaRPr lang="fr-FR" sz="9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b="1" i="1" dirty="0">
                <a:solidFill>
                  <a:schemeClr val="tx1"/>
                </a:solidFill>
              </a:rPr>
              <a:t>frédéricienne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1365-1490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B6ECFB1D-66FB-553B-0F65-3984571FFB24}"/>
              </a:ext>
            </a:extLst>
          </p:cNvPr>
          <p:cNvSpPr/>
          <p:nvPr/>
        </p:nvSpPr>
        <p:spPr>
          <a:xfrm>
            <a:off x="1946740" y="4786331"/>
            <a:ext cx="793160" cy="807942"/>
          </a:xfrm>
          <a:prstGeom prst="rect">
            <a:avLst/>
          </a:prstGeom>
          <a:solidFill>
            <a:srgbClr val="FFDD7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Styrie Carinthie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Carniole</a:t>
            </a:r>
          </a:p>
          <a:p>
            <a:pPr algn="ctr">
              <a:defRPr/>
            </a:pPr>
            <a:r>
              <a:rPr lang="fr-FR" sz="1000" b="1" i="1" dirty="0">
                <a:solidFill>
                  <a:schemeClr val="tx1"/>
                </a:solidFill>
              </a:rPr>
              <a:t>ernestine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1365-1918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9CDAD21-F1FD-07D8-9F1A-A795355AA408}"/>
              </a:ext>
            </a:extLst>
          </p:cNvPr>
          <p:cNvSpPr/>
          <p:nvPr/>
        </p:nvSpPr>
        <p:spPr>
          <a:xfrm>
            <a:off x="2843064" y="5698653"/>
            <a:ext cx="1055378" cy="65407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Albert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1404-39</a:t>
            </a:r>
          </a:p>
          <a:p>
            <a:pPr algn="ctr">
              <a:defRPr/>
            </a:pPr>
            <a:r>
              <a:rPr lang="fr-FR" sz="900" b="1" dirty="0">
                <a:solidFill>
                  <a:schemeClr val="tx1"/>
                </a:solidFill>
              </a:rPr>
              <a:t>Bohême-Hongrie</a:t>
            </a:r>
            <a:r>
              <a:rPr lang="fr-FR" sz="900" dirty="0">
                <a:solidFill>
                  <a:schemeClr val="tx1"/>
                </a:solidFill>
              </a:rPr>
              <a:t> 1437-39</a:t>
            </a:r>
          </a:p>
          <a:p>
            <a:pPr algn="ctr">
              <a:defRPr/>
            </a:pPr>
            <a:r>
              <a:rPr lang="fr-FR" sz="900" b="1" dirty="0">
                <a:solidFill>
                  <a:schemeClr val="tx1"/>
                </a:solidFill>
              </a:rPr>
              <a:t>E : 1437-39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46C8574-E96F-57F3-8A07-E4BE40348279}"/>
              </a:ext>
            </a:extLst>
          </p:cNvPr>
          <p:cNvSpPr/>
          <p:nvPr/>
        </p:nvSpPr>
        <p:spPr>
          <a:xfrm>
            <a:off x="2835189" y="5164251"/>
            <a:ext cx="1063254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Albert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1395-1404</a:t>
            </a:r>
          </a:p>
        </p:txBody>
      </p: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7977C2A7-3C3D-3C66-ECFD-9CAD455B7A7C}"/>
              </a:ext>
            </a:extLst>
          </p:cNvPr>
          <p:cNvCxnSpPr>
            <a:cxnSpLocks/>
            <a:stCxn id="123" idx="2"/>
            <a:endCxn id="122" idx="0"/>
          </p:cNvCxnSpPr>
          <p:nvPr/>
        </p:nvCxnSpPr>
        <p:spPr>
          <a:xfrm>
            <a:off x="3366816" y="5656731"/>
            <a:ext cx="3937" cy="419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BF8C8190-A64D-D401-272D-6C165957E90D}"/>
              </a:ext>
            </a:extLst>
          </p:cNvPr>
          <p:cNvCxnSpPr>
            <a:cxnSpLocks/>
            <a:stCxn id="72" idx="2"/>
            <a:endCxn id="123" idx="0"/>
          </p:cNvCxnSpPr>
          <p:nvPr/>
        </p:nvCxnSpPr>
        <p:spPr>
          <a:xfrm>
            <a:off x="3366815" y="5122330"/>
            <a:ext cx="1" cy="419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3A7F72F-97E2-2ECC-6AE8-E598B8982DE0}"/>
              </a:ext>
            </a:extLst>
          </p:cNvPr>
          <p:cNvSpPr/>
          <p:nvPr/>
        </p:nvSpPr>
        <p:spPr>
          <a:xfrm>
            <a:off x="2833664" y="6390859"/>
            <a:ext cx="1063254" cy="37983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1440-57</a:t>
            </a:r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172B14F3-C39A-2BC3-903E-C5EE3F028E40}"/>
              </a:ext>
            </a:extLst>
          </p:cNvPr>
          <p:cNvCxnSpPr>
            <a:cxnSpLocks/>
            <a:stCxn id="122" idx="2"/>
            <a:endCxn id="147" idx="0"/>
          </p:cNvCxnSpPr>
          <p:nvPr/>
        </p:nvCxnSpPr>
        <p:spPr>
          <a:xfrm flipH="1">
            <a:off x="3365291" y="6352726"/>
            <a:ext cx="5462" cy="38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524C6C9B-418A-2A50-5CCB-74971DD57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154CA15-C13B-0990-9C75-A957D106493E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EF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8CFEAA1-A6EB-1BC7-50DD-4B9F20193C9C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DD7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0A75B68-55BC-1EEF-412C-175007C849C6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14DDC61-568E-3E54-FA7E-78F1DB54A434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DE20B65-DB95-C76F-5399-D3F68A52639E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DF40A2C-A989-2D09-7137-E53BB46D64C2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04F9170-89CB-5BD8-06FD-AA695DD44CC0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512E9DD-81F7-18DF-A70F-4DF1D5FF983F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B7B302C-F62E-36D3-AD82-F43A7433ECEA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0A18812-5BA5-A967-4656-2DB997DBFBB5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6EBB38C-BA71-2721-6E7C-6DE7B7D3F93D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94AD6F4-08E7-304E-E594-222E579AAB45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61A5BF4-A24B-45BD-8886-C01AFDA36551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C78D21D-C70B-4614-E80C-9960E6D38119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0E8F6DA-D6EE-0C61-C89F-3E4D80459F8B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267FE2C-C0BC-D85E-8D2E-FDF43E2CA7EB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DD7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B3010D8-2005-4CAB-55E2-DBAD209E8E5F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DD7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A23A9CC-C99C-C293-93C2-3B513ADB0ADA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EFBD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5DF65C-F4BE-F36C-30B9-19C024E7FE9C}"/>
              </a:ext>
            </a:extLst>
          </p:cNvPr>
          <p:cNvSpPr/>
          <p:nvPr/>
        </p:nvSpPr>
        <p:spPr>
          <a:xfrm>
            <a:off x="4719968" y="77929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1358-1406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D6743EA-97C3-7934-05D7-214AD58FFB9A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A8C55FA-725D-464B-A441-F4E8655E70FB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7194A13-0CA3-D979-3FCB-BA923358AED4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EF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46DA12C-1BD9-BFD9-4545-39F687922AB4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EF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7873746-9284-A7EC-C03D-FB6AA27CD8AF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224CA1B-0ED3-0492-3BE7-EBDA0315499D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DD7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0C6696D-C2E4-828D-59D3-4202C9069922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FBBCE9E-0772-B191-B7DB-4B13E6AE18B1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8A3FAC54-876B-2A5B-D48D-E8871D88267F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76801C1-0165-7FF3-7B6F-B3FD12D9521E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028DCCC6-B9ED-9CA5-C5EF-B72775D7A5B2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1B47212-D051-9A41-4ED0-D258B9AC4E41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742F3B8-6DF7-5CB0-DBE1-570CE9BD1FE1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4617E42F-3955-0CBF-44C0-55D355DA999C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25386A9B-071B-E665-B269-ECA3623735DA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1F8DA7C-0D1C-DD2C-2662-D6F4EE9E54C2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01045C9-38F8-1912-E9F4-47FD06D63ED8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D899369-E543-E04E-5E21-52744D7CD373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0184E29-0753-DDEA-0D1E-2C7C69B56C42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94FD9F29-2345-FBB1-8BAE-F545DDF71705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5D793BBB-2271-B198-BDA4-18C734D701E5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6956087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CE0F9-9F4D-168A-1DF0-21216FC7F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3C8384-87DB-322D-6C9B-FA23368E5208}"/>
              </a:ext>
            </a:extLst>
          </p:cNvPr>
          <p:cNvSpPr/>
          <p:nvPr/>
        </p:nvSpPr>
        <p:spPr>
          <a:xfrm>
            <a:off x="102135" y="77929"/>
            <a:ext cx="4531916" cy="2985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*1440-93 : Règne de l’empereur Frédéric III…</a:t>
            </a:r>
          </a:p>
          <a:p>
            <a:r>
              <a:rPr lang="fr-FR" sz="1600" dirty="0"/>
              <a:t>En tant que Habsbourg, il hérite de…</a:t>
            </a:r>
          </a:p>
          <a:p>
            <a:endParaRPr lang="fr-FR" sz="1600" dirty="0"/>
          </a:p>
          <a:p>
            <a:r>
              <a:rPr lang="fr-FR" sz="1600" dirty="0"/>
              <a:t>*1457 : L’Archiduché de la branche </a:t>
            </a:r>
            <a:r>
              <a:rPr lang="fr-FR" sz="1600" i="1" dirty="0"/>
              <a:t>albertine</a:t>
            </a:r>
          </a:p>
          <a:p>
            <a:r>
              <a:rPr lang="fr-FR" sz="1600" dirty="0"/>
              <a:t>*1463 : </a:t>
            </a:r>
            <a:r>
              <a:rPr lang="fr-FR" sz="1600" u="sng" dirty="0"/>
              <a:t>Sa</a:t>
            </a:r>
            <a:r>
              <a:rPr lang="fr-FR" sz="1600" dirty="0"/>
              <a:t> sous-</a:t>
            </a:r>
            <a:r>
              <a:rPr lang="fr-FR" sz="1600" dirty="0" err="1"/>
              <a:t>br.</a:t>
            </a:r>
            <a:r>
              <a:rPr lang="fr-FR" sz="1600" dirty="0"/>
              <a:t> </a:t>
            </a:r>
            <a:r>
              <a:rPr lang="fr-FR" sz="1600" i="1" dirty="0"/>
              <a:t>ernestine</a:t>
            </a:r>
            <a:r>
              <a:rPr lang="fr-FR" sz="1600" dirty="0"/>
              <a:t> : Styrie, Carinthie-</a:t>
            </a:r>
            <a:r>
              <a:rPr lang="fr-FR" sz="1600" dirty="0" err="1"/>
              <a:t>Carn</a:t>
            </a:r>
            <a:r>
              <a:rPr lang="fr-FR" sz="1600" dirty="0"/>
              <a:t>.</a:t>
            </a:r>
          </a:p>
          <a:p>
            <a:r>
              <a:rPr lang="fr-FR" sz="1600" dirty="0"/>
              <a:t>*1490 : La sous-</a:t>
            </a:r>
            <a:r>
              <a:rPr lang="fr-FR" sz="1600" dirty="0" err="1"/>
              <a:t>br.</a:t>
            </a:r>
            <a:r>
              <a:rPr lang="fr-FR" sz="1600" dirty="0"/>
              <a:t> </a:t>
            </a:r>
            <a:r>
              <a:rPr lang="fr-FR" sz="1600" i="1" dirty="0"/>
              <a:t>Frédéricienne</a:t>
            </a:r>
            <a:r>
              <a:rPr lang="fr-FR" sz="1600" dirty="0"/>
              <a:t> : Tyrol-Sundgau-</a:t>
            </a:r>
            <a:r>
              <a:rPr lang="fr-FR" sz="1600" dirty="0" err="1"/>
              <a:t>Bg</a:t>
            </a:r>
            <a:endParaRPr lang="fr-FR" sz="1600" dirty="0"/>
          </a:p>
          <a:p>
            <a:r>
              <a:rPr lang="fr-FR" sz="1600" dirty="0"/>
              <a:t>*1490 : Il aura réunifié les possessions de la dynastie</a:t>
            </a:r>
          </a:p>
          <a:p>
            <a:r>
              <a:rPr lang="fr-FR" sz="1600" dirty="0"/>
              <a:t>Arrière-grand-père de Charles-Quint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r>
              <a:rPr lang="fr-FR" sz="1500" b="1" dirty="0"/>
              <a:t>NB : Le Saint-Empire au XIVe siècle…</a:t>
            </a:r>
          </a:p>
          <a:p>
            <a:r>
              <a:rPr lang="fr-FR" sz="1500" b="1" dirty="0"/>
              <a:t>De vastes Etats à l’est, émiettements à l’ouest et centre</a:t>
            </a:r>
          </a:p>
          <a:p>
            <a:r>
              <a:rPr lang="fr-FR" sz="1500" b="1" dirty="0"/>
              <a:t>Villes libres,      principautés laïques et </a:t>
            </a:r>
            <a:r>
              <a:rPr lang="fr-FR" sz="1500" b="1" u="sng" dirty="0"/>
              <a:t>ecclésiastiques</a:t>
            </a:r>
          </a:p>
          <a:p>
            <a:r>
              <a:rPr lang="fr-FR" sz="1500" b="1" dirty="0"/>
              <a:t>*4</a:t>
            </a:r>
            <a:r>
              <a:rPr lang="fr-FR" sz="1500" b="1" baseline="30000" dirty="0"/>
              <a:t>ème</a:t>
            </a:r>
            <a:r>
              <a:rPr lang="fr-FR" sz="1500" b="1" dirty="0"/>
              <a:t> partie : Charles IV, roi en 1346…</a:t>
            </a:r>
          </a:p>
        </p:txBody>
      </p:sp>
      <p:pic>
        <p:nvPicPr>
          <p:cNvPr id="2" name="Image 1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41C3F3A2-2D5E-129F-CBB1-A28C4C99A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5097C82-6DAA-1B72-9E65-D2E7500330F5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EF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ACEDF86-F15C-8FDA-B121-8E65B4FFA82B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DD7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1A70F5C-813E-68CB-5506-1A4A472E133F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F99C442-AB17-FA88-D10C-2B7C8127341F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EB76093-2413-1F02-0F1B-075654E053B8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329FE0D-A191-F351-ABE6-9F1737741490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6C3B58C-FB74-2E1A-9C9C-B5E5B77FEDB0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C017523-F26A-9B6A-4ED8-600DE3EF263A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3A01AF8-36C3-4AE1-D036-86A8519BEAC5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7CDBDCB-ECF8-65B0-4EDE-2C10E6DD2589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3DC5604-7009-FA14-49F0-7FE62A38A604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047A6A2-35F0-94BD-7D47-D13BEEE27D74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E6404E2-A280-2613-7FBB-E1ECB0BB0CED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E36E199-3C96-B936-65D8-9606CC941524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E979C9B-CA82-B6BA-1BF7-1176693EE7E9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FA7FE20-1E29-A4F1-D5F8-25B9E2DF16BE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DD7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993B66A-BC25-2A75-F476-2BE5A8E8E65F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DD7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E85786C-5352-D4CB-F7BB-A211E830A226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EFBD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A8D32F3-6402-935A-824A-8C8A87E3C85C}"/>
              </a:ext>
            </a:extLst>
          </p:cNvPr>
          <p:cNvSpPr/>
          <p:nvPr/>
        </p:nvSpPr>
        <p:spPr>
          <a:xfrm>
            <a:off x="4719968" y="77929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1358-1406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A684AEC-6609-6795-9FF6-46ED20B22613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A5099AD-B86A-0C3C-4DFA-A3A486D03D97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AE8A9FE-2304-8C57-1F19-E1C43F35C271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EF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DD7DBD9-F743-191C-77EA-BC823265EDFB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EF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88B8D06A-612C-0DD7-6848-E13469E4F62E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B397A1E-D0D2-8F0F-B936-19B4C08A6C23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DD7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B1052F8-3EA1-D9FD-AFEE-644B81635594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08920C8-3679-9852-5208-F1D6F01FBF99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66F3B37-FAF8-974E-27A9-640A0CC46846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CC68BC1-9EB3-1CD4-D878-CA69559480EA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76EA60E-F0FD-BEA3-7C08-59C9A08B1FAE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A3DB41B-4B84-35AB-30B9-9486DD2FE2F8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699FAAB-C463-25D2-2295-376C108CDCC8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8BCC5AB-0CB8-0C02-4AF3-84719829E4FA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0CF64109-C860-C9C7-DFD7-5692F5E1959D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C133CE9-97A4-8C3F-A85C-4CF23862758F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865DEA5-6C80-14CD-712B-5588184B90C1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7B594239-679F-6640-88D5-D92591A86B66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44C04D25-5B0A-71B9-6C25-005C491050C7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1D02E7-4DBB-3C8E-C3EF-01E9B248E28E}"/>
              </a:ext>
            </a:extLst>
          </p:cNvPr>
          <p:cNvSpPr/>
          <p:nvPr/>
        </p:nvSpPr>
        <p:spPr>
          <a:xfrm>
            <a:off x="110937" y="3863577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le Bel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C44999-E91C-F7CF-73FE-F193F267054D}"/>
              </a:ext>
            </a:extLst>
          </p:cNvPr>
          <p:cNvSpPr/>
          <p:nvPr/>
        </p:nvSpPr>
        <p:spPr>
          <a:xfrm>
            <a:off x="1208339" y="3863577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1330-58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B94CDB-E90F-585C-B501-437F4E844569}"/>
              </a:ext>
            </a:extLst>
          </p:cNvPr>
          <p:cNvSpPr/>
          <p:nvPr/>
        </p:nvSpPr>
        <p:spPr>
          <a:xfrm>
            <a:off x="97923" y="4439700"/>
            <a:ext cx="847239" cy="39183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Rodolphe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1358-65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CB1FAAFF-49B0-17F5-1CA7-B36522E89AEB}"/>
              </a:ext>
            </a:extLst>
          </p:cNvPr>
          <p:cNvCxnSpPr>
            <a:cxnSpLocks/>
            <a:stCxn id="24" idx="2"/>
            <a:endCxn id="4" idx="0"/>
          </p:cNvCxnSpPr>
          <p:nvPr/>
        </p:nvCxnSpPr>
        <p:spPr>
          <a:xfrm rot="5400000">
            <a:off x="1161204" y="3280680"/>
            <a:ext cx="65346" cy="11004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F5CFE73-D78C-8584-3F91-5BCCA3925A24}"/>
              </a:ext>
            </a:extLst>
          </p:cNvPr>
          <p:cNvSpPr/>
          <p:nvPr/>
        </p:nvSpPr>
        <p:spPr>
          <a:xfrm>
            <a:off x="2835188" y="4742497"/>
            <a:ext cx="1063254" cy="37983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Albert III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1365-79</a:t>
            </a:r>
          </a:p>
          <a:p>
            <a:pPr algn="ctr" eaLnBrk="1" hangingPunct="1">
              <a:defRPr/>
            </a:pPr>
            <a:r>
              <a:rPr lang="fr-FR" sz="900" b="1" dirty="0">
                <a:solidFill>
                  <a:schemeClr val="tx1"/>
                </a:solidFill>
              </a:rPr>
              <a:t>A : 1379-95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CB353CF7-1C67-3195-A58F-1801A9EF142B}"/>
              </a:ext>
            </a:extLst>
          </p:cNvPr>
          <p:cNvCxnSpPr>
            <a:cxnSpLocks/>
            <a:stCxn id="5" idx="2"/>
            <a:endCxn id="25" idx="0"/>
          </p:cNvCxnSpPr>
          <p:nvPr/>
        </p:nvCxnSpPr>
        <p:spPr>
          <a:xfrm rot="5400000" flipH="1" flipV="1">
            <a:off x="2474618" y="3462913"/>
            <a:ext cx="159579" cy="1626709"/>
          </a:xfrm>
          <a:prstGeom prst="bentConnector5">
            <a:avLst>
              <a:gd name="adj1" fmla="val -79584"/>
              <a:gd name="adj2" fmla="val 36917"/>
              <a:gd name="adj3" fmla="val 14775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540492CC-1625-635B-1B88-F47751FEB693}"/>
              </a:ext>
            </a:extLst>
          </p:cNvPr>
          <p:cNvCxnSpPr>
            <a:cxnSpLocks/>
            <a:stCxn id="5" idx="2"/>
            <a:endCxn id="18" idx="0"/>
          </p:cNvCxnSpPr>
          <p:nvPr/>
        </p:nvCxnSpPr>
        <p:spPr>
          <a:xfrm rot="5400000">
            <a:off x="1470895" y="4344980"/>
            <a:ext cx="259083" cy="2812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12C41F-29D3-5A7E-6ABD-DCE131D5B62C}"/>
              </a:ext>
            </a:extLst>
          </p:cNvPr>
          <p:cNvSpPr/>
          <p:nvPr/>
        </p:nvSpPr>
        <p:spPr>
          <a:xfrm>
            <a:off x="1021885" y="4615140"/>
            <a:ext cx="875863" cy="492477"/>
          </a:xfrm>
          <a:prstGeom prst="rect">
            <a:avLst/>
          </a:prstGeom>
          <a:solidFill>
            <a:srgbClr val="FFDD7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Autriche </a:t>
            </a:r>
            <a:r>
              <a:rPr lang="fr-FR" sz="1000" b="1" dirty="0" err="1">
                <a:solidFill>
                  <a:schemeClr val="tx1"/>
                </a:solidFill>
              </a:rPr>
              <a:t>int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fr-FR" sz="1000" b="1" i="1" dirty="0">
                <a:solidFill>
                  <a:schemeClr val="tx1"/>
                </a:solidFill>
              </a:rPr>
              <a:t>léopoldienne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1365-1493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414B31-50C5-B92B-4890-7A937A5FF865}"/>
              </a:ext>
            </a:extLst>
          </p:cNvPr>
          <p:cNvSpPr/>
          <p:nvPr/>
        </p:nvSpPr>
        <p:spPr>
          <a:xfrm>
            <a:off x="97923" y="3284858"/>
            <a:ext cx="1065430" cy="46601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1278-1918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EE3D75-D891-6F55-2822-23495C0A1CD5}"/>
              </a:ext>
            </a:extLst>
          </p:cNvPr>
          <p:cNvSpPr/>
          <p:nvPr/>
        </p:nvSpPr>
        <p:spPr>
          <a:xfrm>
            <a:off x="2826938" y="3596048"/>
            <a:ext cx="1065430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1308-26</a:t>
            </a:r>
          </a:p>
        </p:txBody>
      </p: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C60DBE78-D625-931E-2470-06274A4D09A3}"/>
              </a:ext>
            </a:extLst>
          </p:cNvPr>
          <p:cNvCxnSpPr>
            <a:cxnSpLocks/>
            <a:stCxn id="24" idx="2"/>
            <a:endCxn id="21" idx="0"/>
          </p:cNvCxnSpPr>
          <p:nvPr/>
        </p:nvCxnSpPr>
        <p:spPr>
          <a:xfrm rot="5400000" flipH="1" flipV="1">
            <a:off x="2450785" y="2889364"/>
            <a:ext cx="202183" cy="1615552"/>
          </a:xfrm>
          <a:prstGeom prst="bentConnector5">
            <a:avLst>
              <a:gd name="adj1" fmla="val -17588"/>
              <a:gd name="adj2" fmla="val 37422"/>
              <a:gd name="adj3" fmla="val 137688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2CD74F48-0F2B-DFDC-B204-1B1AAA6EFF7E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rot="5400000">
            <a:off x="1089478" y="3788123"/>
            <a:ext cx="83643" cy="12195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5E02C3D-35D3-1288-58F5-92F061D2FFBC}"/>
              </a:ext>
            </a:extLst>
          </p:cNvPr>
          <p:cNvSpPr/>
          <p:nvPr/>
        </p:nvSpPr>
        <p:spPr>
          <a:xfrm>
            <a:off x="1211386" y="3313119"/>
            <a:ext cx="1065430" cy="48511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Albert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1282-1308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1298-1308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9ED8DE-9D5A-4294-61F0-AF94B44239CA}"/>
              </a:ext>
            </a:extLst>
          </p:cNvPr>
          <p:cNvSpPr/>
          <p:nvPr/>
        </p:nvSpPr>
        <p:spPr>
          <a:xfrm>
            <a:off x="2836136" y="4196478"/>
            <a:ext cx="1063254" cy="49248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Archiduché (A)</a:t>
            </a:r>
          </a:p>
          <a:p>
            <a:pPr algn="ctr">
              <a:defRPr/>
            </a:pPr>
            <a:r>
              <a:rPr lang="fr-FR" sz="1000" b="1" i="1" dirty="0">
                <a:solidFill>
                  <a:schemeClr val="tx1"/>
                </a:solidFill>
              </a:rPr>
              <a:t>albertine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1365-1457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1A0151-4403-0F68-F425-8C3CF97F25E7}"/>
              </a:ext>
            </a:extLst>
          </p:cNvPr>
          <p:cNvSpPr/>
          <p:nvPr/>
        </p:nvSpPr>
        <p:spPr>
          <a:xfrm>
            <a:off x="1010370" y="5163541"/>
            <a:ext cx="887378" cy="370457"/>
          </a:xfrm>
          <a:prstGeom prst="rect">
            <a:avLst/>
          </a:prstGeom>
          <a:solidFill>
            <a:srgbClr val="FFDD7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Léopold VIII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1365-86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05B6B2-6F34-0909-D575-4F6FB171095C}"/>
              </a:ext>
            </a:extLst>
          </p:cNvPr>
          <p:cNvSpPr/>
          <p:nvPr/>
        </p:nvSpPr>
        <p:spPr>
          <a:xfrm>
            <a:off x="1942619" y="5774594"/>
            <a:ext cx="830131" cy="365127"/>
          </a:xfrm>
          <a:prstGeom prst="rect">
            <a:avLst/>
          </a:prstGeom>
          <a:solidFill>
            <a:srgbClr val="FFDD7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Ernest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1406-24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6853505-1E8A-8A40-F8AB-20E0E7C98E20}"/>
              </a:ext>
            </a:extLst>
          </p:cNvPr>
          <p:cNvCxnSpPr>
            <a:cxnSpLocks/>
            <a:stCxn id="26" idx="2"/>
            <a:endCxn id="38" idx="0"/>
          </p:cNvCxnSpPr>
          <p:nvPr/>
        </p:nvCxnSpPr>
        <p:spPr>
          <a:xfrm>
            <a:off x="1454059" y="5533998"/>
            <a:ext cx="4228" cy="2405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1F95053-1CB8-2775-D81D-A25D6E77D95D}"/>
              </a:ext>
            </a:extLst>
          </p:cNvPr>
          <p:cNvSpPr/>
          <p:nvPr/>
        </p:nvSpPr>
        <p:spPr>
          <a:xfrm>
            <a:off x="1043221" y="6277758"/>
            <a:ext cx="830131" cy="427779"/>
          </a:xfrm>
          <a:prstGeom prst="rect">
            <a:avLst/>
          </a:prstGeom>
          <a:solidFill>
            <a:srgbClr val="FFDD7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Albert VI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1424-63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1457-63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52BD6F-675A-89C0-4C8A-16C153F34C5B}"/>
              </a:ext>
            </a:extLst>
          </p:cNvPr>
          <p:cNvSpPr/>
          <p:nvPr/>
        </p:nvSpPr>
        <p:spPr>
          <a:xfrm>
            <a:off x="1946741" y="6209448"/>
            <a:ext cx="826010" cy="63530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III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1424-93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E : 1440-93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1463-93</a:t>
            </a:r>
          </a:p>
        </p:txBody>
      </p: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099D84EA-CC2A-E797-4988-FFEEB8F2E253}"/>
              </a:ext>
            </a:extLst>
          </p:cNvPr>
          <p:cNvCxnSpPr>
            <a:cxnSpLocks/>
            <a:stCxn id="27" idx="2"/>
            <a:endCxn id="31" idx="0"/>
          </p:cNvCxnSpPr>
          <p:nvPr/>
        </p:nvCxnSpPr>
        <p:spPr>
          <a:xfrm rot="16200000" flipH="1">
            <a:off x="2323852" y="6173553"/>
            <a:ext cx="69727" cy="20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C2BCAFC9-B879-6966-CC7B-BCB500E32521}"/>
              </a:ext>
            </a:extLst>
          </p:cNvPr>
          <p:cNvCxnSpPr>
            <a:cxnSpLocks/>
            <a:stCxn id="27" idx="2"/>
            <a:endCxn id="30" idx="0"/>
          </p:cNvCxnSpPr>
          <p:nvPr/>
        </p:nvCxnSpPr>
        <p:spPr>
          <a:xfrm rot="5400000">
            <a:off x="1838968" y="5759040"/>
            <a:ext cx="138037" cy="899398"/>
          </a:xfrm>
          <a:prstGeom prst="bentConnector3">
            <a:avLst>
              <a:gd name="adj1" fmla="val 2792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6A57CEA-083D-B483-7285-4D2B765AD9D8}"/>
              </a:ext>
            </a:extLst>
          </p:cNvPr>
          <p:cNvSpPr/>
          <p:nvPr/>
        </p:nvSpPr>
        <p:spPr>
          <a:xfrm>
            <a:off x="85712" y="5769207"/>
            <a:ext cx="770240" cy="365127"/>
          </a:xfrm>
          <a:prstGeom prst="rect">
            <a:avLst/>
          </a:prstGeom>
          <a:solidFill>
            <a:srgbClr val="FFEF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Frédéric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1406-39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0CA0BC-FC15-1448-9B69-4B4E2EF80B95}"/>
              </a:ext>
            </a:extLst>
          </p:cNvPr>
          <p:cNvSpPr/>
          <p:nvPr/>
        </p:nvSpPr>
        <p:spPr>
          <a:xfrm>
            <a:off x="85713" y="6277758"/>
            <a:ext cx="770239" cy="420655"/>
          </a:xfrm>
          <a:prstGeom prst="rect">
            <a:avLst/>
          </a:prstGeom>
          <a:solidFill>
            <a:srgbClr val="FFEFB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Sigismond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1439-90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8124DCA-8D7E-0348-B968-41C5D868E184}"/>
              </a:ext>
            </a:extLst>
          </p:cNvPr>
          <p:cNvCxnSpPr>
            <a:cxnSpLocks/>
            <a:stCxn id="34" idx="2"/>
            <a:endCxn id="35" idx="0"/>
          </p:cNvCxnSpPr>
          <p:nvPr/>
        </p:nvCxnSpPr>
        <p:spPr>
          <a:xfrm>
            <a:off x="470832" y="6134334"/>
            <a:ext cx="1" cy="1434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8C6C53BE-634B-5C93-529D-C1E03C1C23F1}"/>
              </a:ext>
            </a:extLst>
          </p:cNvPr>
          <p:cNvCxnSpPr>
            <a:cxnSpLocks/>
            <a:stCxn id="26" idx="2"/>
            <a:endCxn id="34" idx="0"/>
          </p:cNvCxnSpPr>
          <p:nvPr/>
        </p:nvCxnSpPr>
        <p:spPr>
          <a:xfrm rot="5400000">
            <a:off x="844842" y="5159989"/>
            <a:ext cx="235209" cy="98322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98C4E7A6-FFE0-2D97-FE9E-5D5E1555D20C}"/>
              </a:ext>
            </a:extLst>
          </p:cNvPr>
          <p:cNvSpPr/>
          <p:nvPr/>
        </p:nvSpPr>
        <p:spPr>
          <a:xfrm>
            <a:off x="1043221" y="5774594"/>
            <a:ext cx="830131" cy="365127"/>
          </a:xfrm>
          <a:prstGeom prst="rect">
            <a:avLst/>
          </a:prstGeom>
          <a:solidFill>
            <a:srgbClr val="FFDD7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Guillaume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1386-1406</a:t>
            </a:r>
          </a:p>
        </p:txBody>
      </p:sp>
      <p:cxnSp>
        <p:nvCxnSpPr>
          <p:cNvPr id="97" name="Connecteur : en angle 96">
            <a:extLst>
              <a:ext uri="{FF2B5EF4-FFF2-40B4-BE49-F238E27FC236}">
                <a16:creationId xmlns:a16="http://schemas.microsoft.com/office/drawing/2014/main" id="{F7C9FCC1-04FA-B394-BC6C-9940EAD86CE3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 rot="16200000" flipH="1">
            <a:off x="1785574" y="5202483"/>
            <a:ext cx="240596" cy="9036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659E283D-C0FA-8A87-8504-E3527A7CADB4}"/>
              </a:ext>
            </a:extLst>
          </p:cNvPr>
          <p:cNvSpPr/>
          <p:nvPr/>
        </p:nvSpPr>
        <p:spPr>
          <a:xfrm>
            <a:off x="115924" y="4914613"/>
            <a:ext cx="830131" cy="655633"/>
          </a:xfrm>
          <a:prstGeom prst="rect">
            <a:avLst/>
          </a:prstGeom>
          <a:solidFill>
            <a:srgbClr val="FFEFB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 b="1" dirty="0">
                <a:solidFill>
                  <a:schemeClr val="tx1"/>
                </a:solidFill>
              </a:rPr>
              <a:t>Tyrol</a:t>
            </a:r>
          </a:p>
          <a:p>
            <a:pPr algn="ctr">
              <a:defRPr/>
            </a:pPr>
            <a:r>
              <a:rPr lang="fr-FR" sz="900" b="1" dirty="0">
                <a:solidFill>
                  <a:schemeClr val="tx1"/>
                </a:solidFill>
              </a:rPr>
              <a:t>Autriche </a:t>
            </a:r>
            <a:r>
              <a:rPr lang="fr-FR" sz="900" b="1" dirty="0" err="1">
                <a:solidFill>
                  <a:schemeClr val="tx1"/>
                </a:solidFill>
              </a:rPr>
              <a:t>ant.</a:t>
            </a:r>
            <a:endParaRPr lang="fr-FR" sz="9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900" b="1" i="1" dirty="0">
                <a:solidFill>
                  <a:schemeClr val="tx1"/>
                </a:solidFill>
              </a:rPr>
              <a:t>frédéricienne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1365-1490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6A25EC9-B115-971D-4684-283ABE5636BC}"/>
              </a:ext>
            </a:extLst>
          </p:cNvPr>
          <p:cNvSpPr/>
          <p:nvPr/>
        </p:nvSpPr>
        <p:spPr>
          <a:xfrm>
            <a:off x="1946740" y="4786331"/>
            <a:ext cx="793160" cy="807942"/>
          </a:xfrm>
          <a:prstGeom prst="rect">
            <a:avLst/>
          </a:prstGeom>
          <a:solidFill>
            <a:srgbClr val="FFDD7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Styrie Carinthie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Carniole</a:t>
            </a:r>
          </a:p>
          <a:p>
            <a:pPr algn="ctr">
              <a:defRPr/>
            </a:pPr>
            <a:r>
              <a:rPr lang="fr-FR" sz="1000" b="1" i="1" dirty="0">
                <a:solidFill>
                  <a:schemeClr val="tx1"/>
                </a:solidFill>
              </a:rPr>
              <a:t>ernestine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1365-1918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CC10FB3-7931-DC6A-8D8C-92B2E4475DCA}"/>
              </a:ext>
            </a:extLst>
          </p:cNvPr>
          <p:cNvSpPr/>
          <p:nvPr/>
        </p:nvSpPr>
        <p:spPr>
          <a:xfrm>
            <a:off x="2843064" y="5698653"/>
            <a:ext cx="1055378" cy="65407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Albert II</a:t>
            </a:r>
          </a:p>
          <a:p>
            <a:pPr algn="ctr">
              <a:defRPr/>
            </a:pPr>
            <a:r>
              <a:rPr lang="fr-FR" sz="900" dirty="0">
                <a:solidFill>
                  <a:schemeClr val="tx1"/>
                </a:solidFill>
              </a:rPr>
              <a:t>1404-39</a:t>
            </a:r>
          </a:p>
          <a:p>
            <a:pPr algn="ctr">
              <a:defRPr/>
            </a:pPr>
            <a:r>
              <a:rPr lang="fr-FR" sz="900" b="1" dirty="0">
                <a:solidFill>
                  <a:schemeClr val="tx1"/>
                </a:solidFill>
              </a:rPr>
              <a:t>Bohême-Hongrie</a:t>
            </a:r>
            <a:r>
              <a:rPr lang="fr-FR" sz="900" dirty="0">
                <a:solidFill>
                  <a:schemeClr val="tx1"/>
                </a:solidFill>
              </a:rPr>
              <a:t> 1437-39</a:t>
            </a:r>
          </a:p>
          <a:p>
            <a:pPr algn="ctr">
              <a:defRPr/>
            </a:pPr>
            <a:r>
              <a:rPr lang="fr-FR" sz="900" b="1" dirty="0">
                <a:solidFill>
                  <a:schemeClr val="tx1"/>
                </a:solidFill>
              </a:rPr>
              <a:t>E : 1437-39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3CC8E65-4959-4C0E-1B7A-CE938EFC8E9F}"/>
              </a:ext>
            </a:extLst>
          </p:cNvPr>
          <p:cNvSpPr/>
          <p:nvPr/>
        </p:nvSpPr>
        <p:spPr>
          <a:xfrm>
            <a:off x="2835189" y="5164251"/>
            <a:ext cx="1063254" cy="49248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Albert IV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1395-1404</a:t>
            </a: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57B3BA79-E2F8-59C7-4898-F775492EFE33}"/>
              </a:ext>
            </a:extLst>
          </p:cNvPr>
          <p:cNvCxnSpPr>
            <a:cxnSpLocks/>
            <a:stCxn id="101" idx="2"/>
            <a:endCxn id="100" idx="0"/>
          </p:cNvCxnSpPr>
          <p:nvPr/>
        </p:nvCxnSpPr>
        <p:spPr>
          <a:xfrm>
            <a:off x="3366816" y="5656731"/>
            <a:ext cx="3937" cy="419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5B818664-6B23-2E10-87F3-672BC3F82307}"/>
              </a:ext>
            </a:extLst>
          </p:cNvPr>
          <p:cNvCxnSpPr>
            <a:cxnSpLocks/>
            <a:stCxn id="8" idx="2"/>
            <a:endCxn id="101" idx="0"/>
          </p:cNvCxnSpPr>
          <p:nvPr/>
        </p:nvCxnSpPr>
        <p:spPr>
          <a:xfrm>
            <a:off x="3366815" y="5122330"/>
            <a:ext cx="1" cy="4192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AB49E8D-9154-DECD-7410-A6FFA57E671F}"/>
              </a:ext>
            </a:extLst>
          </p:cNvPr>
          <p:cNvSpPr/>
          <p:nvPr/>
        </p:nvSpPr>
        <p:spPr>
          <a:xfrm>
            <a:off x="2833664" y="6390859"/>
            <a:ext cx="1063254" cy="37983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A : 1440-57</a:t>
            </a: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F76D4AEE-8CA3-4E2B-B2C3-9D8C476DF3A9}"/>
              </a:ext>
            </a:extLst>
          </p:cNvPr>
          <p:cNvCxnSpPr>
            <a:cxnSpLocks/>
            <a:stCxn id="100" idx="2"/>
            <a:endCxn id="104" idx="0"/>
          </p:cNvCxnSpPr>
          <p:nvPr/>
        </p:nvCxnSpPr>
        <p:spPr>
          <a:xfrm flipH="1">
            <a:off x="3365291" y="6352726"/>
            <a:ext cx="5462" cy="38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Image 106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FA6527F8-3B3D-E3D5-713B-754F391F5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26" t="55476" r="71518" b="44062"/>
          <a:stretch>
            <a:fillRect/>
          </a:stretch>
        </p:blipFill>
        <p:spPr>
          <a:xfrm rot="5400000">
            <a:off x="4158266" y="2788122"/>
            <a:ext cx="334151" cy="4660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8" name="Ellipse 107">
            <a:extLst>
              <a:ext uri="{FF2B5EF4-FFF2-40B4-BE49-F238E27FC236}">
                <a16:creationId xmlns:a16="http://schemas.microsoft.com/office/drawing/2014/main" id="{D4916B8E-C8E5-5702-D3A8-25EB5DCC4C1F}"/>
              </a:ext>
            </a:extLst>
          </p:cNvPr>
          <p:cNvSpPr/>
          <p:nvPr/>
        </p:nvSpPr>
        <p:spPr>
          <a:xfrm>
            <a:off x="1176367" y="2607075"/>
            <a:ext cx="142421" cy="121919"/>
          </a:xfrm>
          <a:prstGeom prst="ellipse">
            <a:avLst/>
          </a:prstGeom>
          <a:solidFill>
            <a:srgbClr val="C0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4C1C51B0-66D8-AD02-393C-67A133DF2BE7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CD72594C-2567-1A94-F5DE-110D0B19737A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72647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E1F66-9ADA-E5D8-6956-1AC02DB78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A46CED45-0701-9955-22B6-D026193A3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7E1E3579-2FCA-6825-FA41-822A26B1005B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FAAD4B1-2D44-BE42-6E83-A5B5D3136E00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886927" y="4712449"/>
            <a:ext cx="229793" cy="514276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0F6EB0B-F69E-2485-9C9F-86955512E770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40C2409-339D-05E2-492F-F127ED4FC045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B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AC70F87-5FE5-8797-DB43-FF2B82E7DA75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E3FB8FB-5097-88CB-9FA2-8B95D99F4A24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91A8DC-D3E9-572B-878D-375C42EB8B2B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5FBE79-B7FE-D103-8992-A146B73E84E8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495F813-0783-0B02-60AE-F848FA33FDD2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A6B16ED1-36B0-6BF6-91B1-9287234C3C5C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890FB74-2ED5-494F-8DB8-C573A6EE98F9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1A61B90-9053-A87B-15C7-6AA5EC4584F5}"/>
              </a:ext>
            </a:extLst>
          </p:cNvPr>
          <p:cNvCxnSpPr>
            <a:cxnSpLocks/>
            <a:stCxn id="35" idx="0"/>
            <a:endCxn id="41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64429C44-891A-09BB-69D0-71C02985504E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8393980-E4A9-ED29-B1EA-A9C4F7052E57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A04E8FD-4701-3D98-F791-7E5D4FE3EF4D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5399FE0D-2072-E5CE-3DE4-38B2B881F5C2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94051F2-8459-928A-747E-0AB6D50D6C9F}"/>
              </a:ext>
            </a:extLst>
          </p:cNvPr>
          <p:cNvCxnSpPr>
            <a:cxnSpLocks/>
            <a:stCxn id="32" idx="3"/>
            <a:endCxn id="39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36357765-1FBA-166E-494C-550262A80A90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4663516-E626-D899-81C1-E0032C8AAA9C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7EFAA33-3F68-FDD9-66D1-9260D351090B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6B7389B-E1DC-8F56-60B2-9990A52A6C56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F678739-4EB4-676F-6700-0D388EF42CDD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985512D-CCC7-2498-1514-921DF181301A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A1CDA9F-6135-3FD2-377E-EE94DFE8248C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CD67A5-81F1-5375-7B46-DBACCA724194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6BFE78A-1F7D-F866-AE21-CC9FEBA40D55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F091889-6501-DD2A-140C-779E87499157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642F55B-5D6C-AF6D-29D4-075FEDB3A12F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A81C4169-AC17-8B68-1973-73D9C632A880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0A0EDEAE-B75C-398C-02EB-B65FDC331EE0}"/>
              </a:ext>
            </a:extLst>
          </p:cNvPr>
          <p:cNvCxnSpPr>
            <a:cxnSpLocks/>
            <a:endCxn id="55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590C7187-4D7C-28D9-F5F4-AD050E82BD8F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C321EE2-581B-6BCC-96F8-E0B58E4C728A}"/>
              </a:ext>
            </a:extLst>
          </p:cNvPr>
          <p:cNvCxnSpPr>
            <a:cxnSpLocks/>
            <a:endCxn id="60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ABDAAA9B-22CE-084B-F4F5-192274FB83B1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F0FF4980-39BF-8F89-CE79-025F0556D456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CBFCC50-68F6-B60B-1949-5428955DB2EC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16B5FB5-3CA2-A8C2-4AEB-3EDA07D2890C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BE9AEE3-ECF9-D367-DF01-6869A386AE94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44FE106-11CC-4A97-1607-2A892C36E396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A2EB5C0-FB01-EC0F-1E09-EE56AD2099C4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BE181346-68A0-DA14-6F0E-5A40322859C4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C804CCC5-19C4-98EF-B81F-2D287DDFA3BC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81FBE8F-315D-2F89-6D7C-191FD60353AD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0CA1F710-FA9F-DFBA-4A69-06CDDEE01AD6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5E0881DC-74A8-7EFD-38DB-33EB10A49E5A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F00174-CE07-85F6-BAC7-438B5AF9CAD1}"/>
              </a:ext>
            </a:extLst>
          </p:cNvPr>
          <p:cNvSpPr/>
          <p:nvPr/>
        </p:nvSpPr>
        <p:spPr>
          <a:xfrm>
            <a:off x="88386" y="123987"/>
            <a:ext cx="5394679" cy="58785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>
                <a:ea typeface="Calibri" panose="020F0502020204030204" pitchFamily="34" charset="0"/>
                <a:cs typeface="Calibri" panose="020F0502020204030204" pitchFamily="34" charset="0"/>
              </a:rPr>
              <a:t>*6</a:t>
            </a:r>
            <a:r>
              <a:rPr lang="fr-FR" sz="1600" baseline="30000">
                <a:ea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6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période : Le XIVe siècle européen</a:t>
            </a:r>
          </a:p>
          <a:p>
            <a:r>
              <a:rPr lang="fr-FR" sz="1600" dirty="0"/>
              <a:t>Rappels des épisodes précédents ; Quatre points…</a:t>
            </a:r>
          </a:p>
          <a:p>
            <a:endParaRPr lang="fr-FR" sz="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En Europe de l’Ouest…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*1337 : Guerre de Cent Ans entre les royaumes de France et d’Angleterre ; Trêve depuis 1389 ;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En Europe du Sud, autour de la Méditerranée occidentale…</a:t>
            </a:r>
          </a:p>
          <a:p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Dans la péninsule ibérique…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*Après la Reconquista, consolidations des trois royaumes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Portugal des Aviz (1385) ; Castille des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Trastamare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(1369)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Apogée de la Couronne d’Aragon des Barcelone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*1412 : Les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Trastamare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la tête de la Castille et de l’Aragon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attendant l’unification en 1469 ;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En Italie du sud…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*1266 : Les Angevins (1), maîtres de Naples-Provence-Sicile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*1282 : Les Aragonais leur prennent la Sicile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*1382-99 : Après la mort de la reine Jeanne de Naples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Angevins (2) héritent de la Provence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les Angevins (1) parviennent à conserver Naples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1388 : Nice se donne à la Savoie ;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pendant ce temps, en Europe centrale et orientale…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02F8B780-7788-F6FC-67A1-F535591CF32F}"/>
              </a:ext>
            </a:extLst>
          </p:cNvPr>
          <p:cNvCxnSpPr>
            <a:cxnSpLocks/>
            <a:stCxn id="95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58FDAA90-A9C6-3162-CA33-1D1A4FCF752E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A5DC54F-787D-47F3-84B3-6DB43C764E50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7E4D8B47-7069-5A2C-ACF0-B909F04FE9D7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DD59A13-E636-EB93-BFAD-DA6FB9100AF9}"/>
              </a:ext>
            </a:extLst>
          </p:cNvPr>
          <p:cNvSpPr/>
          <p:nvPr/>
        </p:nvSpPr>
        <p:spPr>
          <a:xfrm>
            <a:off x="7786725" y="4978706"/>
            <a:ext cx="784079" cy="276999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cs typeface="Arial" panose="020B0604020202020204" pitchFamily="34" charset="0"/>
              </a:rPr>
              <a:t>Provence</a:t>
            </a:r>
            <a:endParaRPr lang="fr-FR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9318B0-01F1-230F-CD43-0D2920D1E444}"/>
              </a:ext>
            </a:extLst>
          </p:cNvPr>
          <p:cNvSpPr/>
          <p:nvPr/>
        </p:nvSpPr>
        <p:spPr>
          <a:xfrm>
            <a:off x="7157477" y="4127037"/>
            <a:ext cx="572721" cy="276999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200" b="1" dirty="0">
                <a:latin typeface="+mn-lt"/>
                <a:cs typeface="Arial" panose="020B0604020202020204" pitchFamily="34" charset="0"/>
              </a:rPr>
              <a:t>Anjou</a:t>
            </a:r>
          </a:p>
        </p:txBody>
      </p:sp>
    </p:spTree>
    <p:extLst>
      <p:ext uri="{BB962C8B-B14F-4D97-AF65-F5344CB8AC3E}">
        <p14:creationId xmlns:p14="http://schemas.microsoft.com/office/powerpoint/2010/main" val="389640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A654D-3038-1AFF-5F1B-95E311BC9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2BB7A559-AB79-92DE-C919-59868E48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ECC1A4BD-3E9C-CFC5-3C36-F5273500752E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CC190AE-CF49-F10B-4547-7192C9C83F20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ED21A80-6E38-D896-CBBA-F848E1F95062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FB5E8AD-1A8E-08C7-0F6B-6A9BFB19C986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136B2E9-5665-435E-5B5C-C790C4C22ABB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733EDC-161C-C443-D901-B1E772B4729F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A11C90-C5DA-5E39-B6A0-4E7AF43C027E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98BF08C-0091-B6AC-09FA-BEBDCDAEE55B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B5EFF3B8-E785-C8C5-E017-658DEF0EF7E2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5605F9D-FA66-DD50-584B-A8B0D0BBA583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EB39CD8-E925-3306-5F35-980C2309479A}"/>
              </a:ext>
            </a:extLst>
          </p:cNvPr>
          <p:cNvCxnSpPr>
            <a:cxnSpLocks/>
            <a:stCxn id="35" idx="0"/>
            <a:endCxn id="41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8F43C164-8129-E388-808C-B8B1A8B94104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6737ACFC-E81C-1F15-6D16-CC2699DF0CA6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F97458BF-E6C9-10F4-F5A0-428146D86E2B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951CDE3F-EADE-DD2C-1DB1-EC4ECD743E6E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2D3F80D-8C9E-3CB6-0A3B-803DC52F2B84}"/>
              </a:ext>
            </a:extLst>
          </p:cNvPr>
          <p:cNvCxnSpPr>
            <a:cxnSpLocks/>
            <a:stCxn id="32" idx="3"/>
            <a:endCxn id="39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84DE864F-7A69-13DA-1E0F-C1DEC3EB8DDC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3E06B3A-5A56-12FE-45D8-72EEAD5BB79A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786AB90-2FD3-A02D-FA7C-4A2FF8572213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764078-92A2-BA25-9BBE-DEA2984A69CC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4E1A0AF-1A96-336B-5B0F-6A6D1423135A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08CBB09-F5EC-2C16-76DC-65C8597414AB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82C9D6F-0FF3-A999-E56B-03034D8D2EE6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ECD63F-E9E2-AD13-769B-83E1C92A76BC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66127E6-1B23-F124-A75C-D772E348E51B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479B005-8FA0-445E-2CFA-94F033C26C61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9AE637A-B16E-4181-33BB-AFD0CA518909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C504BB5-3602-E805-2093-4A65CAD6FB9A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96189EBB-7981-FCCA-3BD7-5EB6B36A0638}"/>
              </a:ext>
            </a:extLst>
          </p:cNvPr>
          <p:cNvCxnSpPr>
            <a:cxnSpLocks/>
            <a:endCxn id="55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A7876994-FC69-ACF1-CCCA-2755CA137F9D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9F53E34A-B596-74EE-6CE5-D1DE342E3B86}"/>
              </a:ext>
            </a:extLst>
          </p:cNvPr>
          <p:cNvCxnSpPr>
            <a:cxnSpLocks/>
            <a:endCxn id="60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8A74456C-2E59-1A34-7ACA-DF7900B59A8D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5C1E9616-AD5D-9ACA-AFF0-C3A0C40284B5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A9E6A75-5D81-5A70-54DD-0EFC9C536DCB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CEE2EDE-7DBD-51BC-6B78-9DD56D3254EB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5FB292B-B940-FF92-7CDC-2DC8B9AD9303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91B225F-CDFF-7245-054D-182B89DC7820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8715679-CC0A-0D36-64C1-6791F8BB59EE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C4CF1442-F1E4-BBF2-4939-E17D9F2166BE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28C2AE93-422A-1EFD-FCAE-ECB43AE417B8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F15CAE8-2A5E-951A-BBB9-D81E45124CF9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BDC78C2-C1B8-2BC0-604E-93C75B552D50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D51D4384-0213-5A82-2E81-693D0180651B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3126EFA-0F8A-9BA9-F52E-7F7CE71DD270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8F813-873D-18C0-49B8-D9C83CB9523F}"/>
              </a:ext>
            </a:extLst>
          </p:cNvPr>
          <p:cNvSpPr/>
          <p:nvPr/>
        </p:nvSpPr>
        <p:spPr>
          <a:xfrm>
            <a:off x="60317" y="58846"/>
            <a:ext cx="5388946" cy="50475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 En Europe orientale, depuis le Xe siècle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royaumes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slaves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A l’est, les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Slaves orientaux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*988 : La Russie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orthodoxe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Kiev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se morcèle en plusieurs principautés après 1054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*1237-43 : Les principautés russes, dont Kiev et Moscou (1147)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Sont attaquées par les Mongols de la Horde d’or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Dirigée par Batu et Orda, petit-fils de Gengis Khan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*Les principautés russes, vaincues et soumises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Doivent verser un tribut annuel à la Horde d’or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Capitale,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Saraï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sur les bords de la Volga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nord de la mer Caspienne</a:t>
            </a:r>
          </a:p>
          <a:p>
            <a:endParaRPr lang="fr-FR" sz="1600" dirty="0"/>
          </a:p>
          <a:p>
            <a:r>
              <a:rPr lang="fr-FR" sz="1600" dirty="0"/>
              <a:t>*1327 : Moscou en obtient la charge de la collecte</a:t>
            </a:r>
          </a:p>
          <a:p>
            <a:r>
              <a:rPr lang="fr-FR" sz="1600" dirty="0"/>
              <a:t>Ce qui lui donne dans le monde russe une primauté</a:t>
            </a:r>
          </a:p>
          <a:p>
            <a:r>
              <a:rPr lang="fr-FR" sz="1600" u="sng" dirty="0"/>
              <a:t>A terme</a:t>
            </a:r>
            <a:r>
              <a:rPr lang="fr-FR" sz="1600" dirty="0"/>
              <a:t> stratégique…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4D3DCDA-863A-A35A-42E5-470109AF79E6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1DE72EF-7B79-A99D-105F-C056BFC47B13}"/>
              </a:ext>
            </a:extLst>
          </p:cNvPr>
          <p:cNvSpPr/>
          <p:nvPr/>
        </p:nvSpPr>
        <p:spPr>
          <a:xfrm>
            <a:off x="2754790" y="1069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C798A88-4643-78C1-1D79-339CCD1D9404}"/>
              </a:ext>
            </a:extLst>
          </p:cNvPr>
          <p:cNvSpPr/>
          <p:nvPr/>
        </p:nvSpPr>
        <p:spPr>
          <a:xfrm>
            <a:off x="4411086" y="1815781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38CA80E-3135-C377-D6E6-9EBDFAEE1898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5091E31D-E900-FCCE-B861-D9DF277170B0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3956A70-3626-6495-49DE-0A5A92A41F28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1B43001C-F6CC-5331-F61C-CBA084EA3791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6F2666-A91A-12AD-D088-785C903FCC19}"/>
              </a:ext>
            </a:extLst>
          </p:cNvPr>
          <p:cNvSpPr/>
          <p:nvPr/>
        </p:nvSpPr>
        <p:spPr>
          <a:xfrm>
            <a:off x="7786725" y="4978706"/>
            <a:ext cx="784079" cy="276999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cs typeface="Arial" panose="020B0604020202020204" pitchFamily="34" charset="0"/>
              </a:rPr>
              <a:t>Provence</a:t>
            </a:r>
            <a:endParaRPr lang="fr-FR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018C3-530B-C523-8DD6-4F182FA8D8C8}"/>
              </a:ext>
            </a:extLst>
          </p:cNvPr>
          <p:cNvSpPr/>
          <p:nvPr/>
        </p:nvSpPr>
        <p:spPr>
          <a:xfrm>
            <a:off x="7157477" y="4127037"/>
            <a:ext cx="572721" cy="276999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200" b="1" dirty="0">
                <a:latin typeface="+mn-lt"/>
                <a:cs typeface="Arial" panose="020B0604020202020204" pitchFamily="34" charset="0"/>
              </a:rPr>
              <a:t>Anjou</a:t>
            </a:r>
          </a:p>
        </p:txBody>
      </p:sp>
    </p:spTree>
    <p:extLst>
      <p:ext uri="{BB962C8B-B14F-4D97-AF65-F5344CB8AC3E}">
        <p14:creationId xmlns:p14="http://schemas.microsoft.com/office/powerpoint/2010/main" val="109240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56D20-95D4-F177-76DF-06FD206C7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806DE607-F832-257D-40F7-24B6F08A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DAC2954-C2FC-4D0A-AB05-3FB9213DAFD7}"/>
              </a:ext>
            </a:extLst>
          </p:cNvPr>
          <p:cNvSpPr/>
          <p:nvPr/>
        </p:nvSpPr>
        <p:spPr>
          <a:xfrm>
            <a:off x="9324807" y="373549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D3ED67D-B1FC-84F4-5E91-CA913331807C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8038522-C157-DCE7-108B-ACB834DC66FC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D8E5003-80BB-C912-CFED-FC26C6ED8E89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65AF9FE-6A8F-5AA6-FCEB-73CC17B0B51D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074AAA6-413D-C0A1-8971-BFB6A886A300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C236955-AC35-7588-D44F-2ABCDA131934}"/>
              </a:ext>
            </a:extLst>
          </p:cNvPr>
          <p:cNvCxnSpPr>
            <a:cxnSpLocks/>
          </p:cNvCxnSpPr>
          <p:nvPr/>
        </p:nvCxnSpPr>
        <p:spPr>
          <a:xfrm flipH="1">
            <a:off x="11161726" y="1767188"/>
            <a:ext cx="48231" cy="649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421F671-25A1-5E6C-891B-BA986E351CAD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988029" cy="140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8AFD27A5-510D-CD41-80E5-E1006C9D39A8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534617F-A6CD-E5F5-2250-E87F53570AA9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839A5F8-2F6C-C312-5145-1CF0DCC88568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B2965BF-087F-3827-160C-41A82807B8AC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645B0D9-5B7D-278E-3814-FE2E23F9FD21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B09D1-8001-BA9B-4DD9-BF9693FFE5FB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DAEAAB-C04F-591B-B62C-866419F1523E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43F2CEA-E3FA-763B-04C0-4417F8582080}"/>
              </a:ext>
            </a:extLst>
          </p:cNvPr>
          <p:cNvCxnSpPr>
            <a:cxnSpLocks/>
            <a:endCxn id="33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6CAEC378-3DC0-D0D4-8BDC-28032B32098D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9066D88-DB76-8A04-D0C4-A1E40CC99578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D66E917-2844-4F0C-4FA3-FB72067F5292}"/>
              </a:ext>
            </a:extLst>
          </p:cNvPr>
          <p:cNvCxnSpPr>
            <a:cxnSpLocks/>
            <a:stCxn id="35" idx="0"/>
            <a:endCxn id="41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10F23B5A-562E-D8EC-36A8-C6C6BB1F91F3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A32D2DC-D3F5-F28F-09D7-3B6896681DAE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72031A4-6243-3204-72A3-E7723F3C0C31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6DAAB799-8EA9-62C2-46B4-E0BCFF8BD163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4A060D1-621A-51D1-75A1-054C330C84EB}"/>
              </a:ext>
            </a:extLst>
          </p:cNvPr>
          <p:cNvCxnSpPr>
            <a:cxnSpLocks/>
            <a:stCxn id="32" idx="3"/>
            <a:endCxn id="39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0F2754A6-554A-E890-FF14-10973E070D62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1C488177-AD16-0463-1DAD-E7E70A01CBB3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CBFE97B-DCF1-DE61-9E71-A1F049F98E0F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42BC29-643C-FAD1-D64B-73013CEB3D9F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3E90BB-228D-7473-1F79-1D9EC533544C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4A7537E-E098-0D3B-00C1-FAF0FEA9AF72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10318DD-0EE6-4B29-233C-12928A4D875B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C4850C-4537-A284-54DA-D272E4714F72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8C0F7F-9BD5-BA88-863D-A81B13A54C45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6EFB1673-6F87-9BAD-758B-987EB8953D98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1C98E40-AA4D-224E-3B71-C3578EE6981B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A0B4242-F3FA-624A-7B62-31563D72A4EF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7B9E51F1-90F6-B80E-6EE7-11808F78DE59}"/>
              </a:ext>
            </a:extLst>
          </p:cNvPr>
          <p:cNvCxnSpPr>
            <a:cxnSpLocks/>
            <a:endCxn id="55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54C9F2BE-52F6-1237-45A4-7869854B700C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2B9C0A64-139C-2223-BA36-01820E2872A2}"/>
              </a:ext>
            </a:extLst>
          </p:cNvPr>
          <p:cNvCxnSpPr>
            <a:cxnSpLocks/>
            <a:endCxn id="60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12962DB-B30A-93F3-4D5C-4775213DFC2A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260981E7-E6B3-D51D-D292-19CAC63F7192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278B2A-FDDD-A2DF-811C-3908D6B1F0AE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B429A83-D138-B296-4089-0CE71532738C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D2450ED-3258-C3AE-0D95-C074587A41F9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420340A-173D-6D7F-AC15-7E4185506315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C730A16-747D-F48A-F700-63763807CB17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F7E1CE00-5564-F9C1-966B-DD304880EA11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058EEB-DC21-3AB1-0324-CE79CBE65CEE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5887AC7-54C3-9BB4-3BAD-892A43CEE769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49A2407-38A1-C1AE-A811-396B76DDAFDC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1FED78C-2E20-AAA5-15DC-A68260301FE2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FF4B525-FCE9-5AB8-EA2C-28E3DA7EA50B}"/>
              </a:ext>
            </a:extLst>
          </p:cNvPr>
          <p:cNvSpPr/>
          <p:nvPr/>
        </p:nvSpPr>
        <p:spPr>
          <a:xfrm>
            <a:off x="9771370" y="33806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B9B25B3-0992-2525-0775-CF5AFCC9108B}"/>
              </a:ext>
            </a:extLst>
          </p:cNvPr>
          <p:cNvSpPr/>
          <p:nvPr/>
        </p:nvSpPr>
        <p:spPr>
          <a:xfrm>
            <a:off x="10104183" y="402030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AB51D77-A019-A677-E0E6-B263B8128A59}"/>
              </a:ext>
            </a:extLst>
          </p:cNvPr>
          <p:cNvSpPr/>
          <p:nvPr/>
        </p:nvSpPr>
        <p:spPr>
          <a:xfrm>
            <a:off x="9624130" y="4565802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7182D6C3-86BD-2C05-AD57-CD7197365A3A}"/>
              </a:ext>
            </a:extLst>
          </p:cNvPr>
          <p:cNvSpPr/>
          <p:nvPr/>
        </p:nvSpPr>
        <p:spPr>
          <a:xfrm>
            <a:off x="10610613" y="270309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B7B45BC3-3233-7927-25E4-E958DFA9B8DC}"/>
              </a:ext>
            </a:extLst>
          </p:cNvPr>
          <p:cNvCxnSpPr>
            <a:cxnSpLocks/>
          </p:cNvCxnSpPr>
          <p:nvPr/>
        </p:nvCxnSpPr>
        <p:spPr>
          <a:xfrm flipH="1">
            <a:off x="10824006" y="2397142"/>
            <a:ext cx="337720" cy="834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D059715A-EF89-8B04-69AA-D7F61FB10E7E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9D57DA-B5EA-9971-3515-65E557044BF7}"/>
              </a:ext>
            </a:extLst>
          </p:cNvPr>
          <p:cNvSpPr/>
          <p:nvPr/>
        </p:nvSpPr>
        <p:spPr>
          <a:xfrm>
            <a:off x="60317" y="58846"/>
            <a:ext cx="5388946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A l’ouest, les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Slaves occidentaux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fr-FR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*Les trois royaumes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catholiques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Pologne (960)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Bohême (872) et de Hongrie-Croatie (1001-1102)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872 : Duché de Bohême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 dans le Saint-Empire en 962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Puis érigé en royaume en 1198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NB : Rajoutée à ces trois royaumes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Lituanie encore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païenne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1300 ; </a:t>
            </a:r>
            <a:r>
              <a:rPr lang="fr-FR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suivre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enfin…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ADCC22A-4B55-E8C3-7E02-6CE24B220ED0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5319E4E-431C-5F7E-CCBD-146467E7C66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436DCF14-5ADE-703B-AA7D-600E9C14C934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0449ED0-38B9-54FC-F583-FAA2F86910A7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987F673F-C9ED-36E7-496B-2CCF7E02F872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5BB7A7D6-F5A2-126F-7551-330620857E44}"/>
              </a:ext>
            </a:extLst>
          </p:cNvPr>
          <p:cNvSpPr/>
          <p:nvPr/>
        </p:nvSpPr>
        <p:spPr>
          <a:xfrm>
            <a:off x="2626217" y="1330696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F5B8286B-DFD7-71E4-F2F0-A25A0EAC3C02}"/>
              </a:ext>
            </a:extLst>
          </p:cNvPr>
          <p:cNvSpPr/>
          <p:nvPr/>
        </p:nvSpPr>
        <p:spPr>
          <a:xfrm>
            <a:off x="4563901" y="82198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A741EFF-AAC9-8609-50C0-3EC2A2A7D1B4}"/>
              </a:ext>
            </a:extLst>
          </p:cNvPr>
          <p:cNvSpPr/>
          <p:nvPr/>
        </p:nvSpPr>
        <p:spPr>
          <a:xfrm>
            <a:off x="4865641" y="838536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F4B401F-C2CE-E48C-D72B-A1AFC7BBD606}"/>
              </a:ext>
            </a:extLst>
          </p:cNvPr>
          <p:cNvSpPr/>
          <p:nvPr/>
        </p:nvSpPr>
        <p:spPr>
          <a:xfrm>
            <a:off x="4306755" y="5649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57C14DFC-1949-FE9B-6435-684863AF5C19}"/>
              </a:ext>
            </a:extLst>
          </p:cNvPr>
          <p:cNvSpPr/>
          <p:nvPr/>
        </p:nvSpPr>
        <p:spPr>
          <a:xfrm>
            <a:off x="3089745" y="2247959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1DB83B-FF9F-0A59-B5DB-858FEB9B47CB}"/>
              </a:ext>
            </a:extLst>
          </p:cNvPr>
          <p:cNvSpPr/>
          <p:nvPr/>
        </p:nvSpPr>
        <p:spPr>
          <a:xfrm>
            <a:off x="7786725" y="4978706"/>
            <a:ext cx="784079" cy="276999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cs typeface="Arial" panose="020B0604020202020204" pitchFamily="34" charset="0"/>
              </a:rPr>
              <a:t>Provence</a:t>
            </a:r>
            <a:endParaRPr lang="fr-FR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5BF1A9-2681-4459-9556-838678B9F180}"/>
              </a:ext>
            </a:extLst>
          </p:cNvPr>
          <p:cNvSpPr/>
          <p:nvPr/>
        </p:nvSpPr>
        <p:spPr>
          <a:xfrm>
            <a:off x="7157477" y="4127037"/>
            <a:ext cx="572721" cy="276999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200" b="1" dirty="0">
                <a:latin typeface="+mn-lt"/>
                <a:cs typeface="Arial" panose="020B0604020202020204" pitchFamily="34" charset="0"/>
              </a:rPr>
              <a:t>Anjou</a:t>
            </a:r>
          </a:p>
        </p:txBody>
      </p:sp>
    </p:spTree>
    <p:extLst>
      <p:ext uri="{BB962C8B-B14F-4D97-AF65-F5344CB8AC3E}">
        <p14:creationId xmlns:p14="http://schemas.microsoft.com/office/powerpoint/2010/main" val="256730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65EB-9D57-9D04-276F-EDD6F42DF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 descr="C:\Users\Christophe\Desktop\Christophe\portraits\UPPS\Bibliothèque\Histoire de l'Europe\Cartes\26-1270.jpg">
            <a:extLst>
              <a:ext uri="{FF2B5EF4-FFF2-40B4-BE49-F238E27FC236}">
                <a16:creationId xmlns:a16="http://schemas.microsoft.com/office/drawing/2014/main" id="{B467C540-57EB-DA96-8523-B7BB3FE1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85" y="102856"/>
            <a:ext cx="6497000" cy="65683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Ellipse 141">
            <a:extLst>
              <a:ext uri="{FF2B5EF4-FFF2-40B4-BE49-F238E27FC236}">
                <a16:creationId xmlns:a16="http://schemas.microsoft.com/office/drawing/2014/main" id="{8C0A354F-8CAE-4FAB-1919-00B80466BC21}"/>
              </a:ext>
            </a:extLst>
          </p:cNvPr>
          <p:cNvSpPr/>
          <p:nvPr/>
        </p:nvSpPr>
        <p:spPr>
          <a:xfrm>
            <a:off x="9324807" y="3735498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B2C8459E-CDE8-541F-5187-77EC4524DD92}"/>
              </a:ext>
            </a:extLst>
          </p:cNvPr>
          <p:cNvCxnSpPr>
            <a:cxnSpLocks/>
          </p:cNvCxnSpPr>
          <p:nvPr/>
        </p:nvCxnSpPr>
        <p:spPr>
          <a:xfrm flipH="1">
            <a:off x="9955186" y="4744192"/>
            <a:ext cx="66787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315C14FF-BEB9-5423-4A7D-23DCACE7BA97}"/>
              </a:ext>
            </a:extLst>
          </p:cNvPr>
          <p:cNvCxnSpPr>
            <a:cxnSpLocks/>
          </p:cNvCxnSpPr>
          <p:nvPr/>
        </p:nvCxnSpPr>
        <p:spPr>
          <a:xfrm flipH="1">
            <a:off x="9864326" y="4710610"/>
            <a:ext cx="113874" cy="291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9C959173-0A7F-1388-ACA3-410DDF919731}"/>
              </a:ext>
            </a:extLst>
          </p:cNvPr>
          <p:cNvCxnSpPr>
            <a:cxnSpLocks/>
          </p:cNvCxnSpPr>
          <p:nvPr/>
        </p:nvCxnSpPr>
        <p:spPr>
          <a:xfrm flipH="1">
            <a:off x="10602712" y="4421378"/>
            <a:ext cx="559014" cy="322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54BBFF9F-1F33-FD85-5860-CD33951ECBB0}"/>
              </a:ext>
            </a:extLst>
          </p:cNvPr>
          <p:cNvCxnSpPr>
            <a:cxnSpLocks/>
          </p:cNvCxnSpPr>
          <p:nvPr/>
        </p:nvCxnSpPr>
        <p:spPr>
          <a:xfrm flipH="1" flipV="1">
            <a:off x="10289123" y="3927508"/>
            <a:ext cx="872603" cy="4938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1522F811-D506-2F68-825C-4C9121563098}"/>
              </a:ext>
            </a:extLst>
          </p:cNvPr>
          <p:cNvCxnSpPr>
            <a:cxnSpLocks/>
          </p:cNvCxnSpPr>
          <p:nvPr/>
        </p:nvCxnSpPr>
        <p:spPr>
          <a:xfrm flipH="1">
            <a:off x="10289123" y="3162593"/>
            <a:ext cx="72206" cy="7649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2D98B6FC-4FF5-FA56-B9DF-17868795F2E9}"/>
              </a:ext>
            </a:extLst>
          </p:cNvPr>
          <p:cNvCxnSpPr>
            <a:cxnSpLocks/>
          </p:cNvCxnSpPr>
          <p:nvPr/>
        </p:nvCxnSpPr>
        <p:spPr>
          <a:xfrm flipH="1">
            <a:off x="11161726" y="1767188"/>
            <a:ext cx="48231" cy="6492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91EAD0A0-09EA-ABE1-3004-6895C98F3EE6}"/>
              </a:ext>
            </a:extLst>
          </p:cNvPr>
          <p:cNvCxnSpPr>
            <a:cxnSpLocks/>
          </p:cNvCxnSpPr>
          <p:nvPr/>
        </p:nvCxnSpPr>
        <p:spPr>
          <a:xfrm>
            <a:off x="9835977" y="3077532"/>
            <a:ext cx="988029" cy="1404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960EBE13-447B-E046-D2FC-B6464F92E793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DFEA76C4-3AAB-BFB9-E1A2-70CBDB7EEE8C}"/>
              </a:ext>
            </a:extLst>
          </p:cNvPr>
          <p:cNvSpPr/>
          <p:nvPr/>
        </p:nvSpPr>
        <p:spPr>
          <a:xfrm>
            <a:off x="9066746" y="5188736"/>
            <a:ext cx="341243" cy="2594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322B990E-4820-607B-726D-91CEFF3FA34D}"/>
              </a:ext>
            </a:extLst>
          </p:cNvPr>
          <p:cNvSpPr/>
          <p:nvPr/>
        </p:nvSpPr>
        <p:spPr>
          <a:xfrm>
            <a:off x="11403281" y="4959964"/>
            <a:ext cx="341243" cy="2594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1773FE0B-51F1-E599-5669-47149447BDCC}"/>
              </a:ext>
            </a:extLst>
          </p:cNvPr>
          <p:cNvSpPr/>
          <p:nvPr/>
        </p:nvSpPr>
        <p:spPr>
          <a:xfrm>
            <a:off x="7227913" y="4671305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47F075D7-382B-D528-E175-6D5B38093E43}"/>
              </a:ext>
            </a:extLst>
          </p:cNvPr>
          <p:cNvSpPr/>
          <p:nvPr/>
        </p:nvSpPr>
        <p:spPr>
          <a:xfrm>
            <a:off x="7732955" y="3903424"/>
            <a:ext cx="341243" cy="259403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082AB04-D686-61C4-B30B-54B3C4FD016B}"/>
              </a:ext>
            </a:extLst>
          </p:cNvPr>
          <p:cNvSpPr/>
          <p:nvPr/>
        </p:nvSpPr>
        <p:spPr>
          <a:xfrm>
            <a:off x="8729918" y="4893314"/>
            <a:ext cx="1019278" cy="3539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700" b="1" dirty="0">
                <a:latin typeface="+mn-lt"/>
                <a:cs typeface="Arial" panose="020B0604020202020204" pitchFamily="34" charset="0"/>
              </a:rPr>
              <a:t>Papauté</a:t>
            </a:r>
            <a:endParaRPr lang="fr-FR" sz="1700" dirty="0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47E43694-94DB-A5EA-D545-C3760A1959B0}"/>
              </a:ext>
            </a:extLst>
          </p:cNvPr>
          <p:cNvSpPr/>
          <p:nvPr/>
        </p:nvSpPr>
        <p:spPr>
          <a:xfrm>
            <a:off x="9791878" y="5834868"/>
            <a:ext cx="7715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Sicile</a:t>
            </a:r>
            <a:endParaRPr lang="fr-FR" dirty="0"/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805C3C0B-CB86-B27C-61D4-F45649E03FAB}"/>
              </a:ext>
            </a:extLst>
          </p:cNvPr>
          <p:cNvCxnSpPr>
            <a:cxnSpLocks/>
            <a:endCxn id="159" idx="7"/>
          </p:cNvCxnSpPr>
          <p:nvPr/>
        </p:nvCxnSpPr>
        <p:spPr>
          <a:xfrm flipH="1">
            <a:off x="6314383" y="5420844"/>
            <a:ext cx="458203" cy="3439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7ECC85B0-48BD-C723-93BB-FE0A994DE3D8}"/>
              </a:ext>
            </a:extLst>
          </p:cNvPr>
          <p:cNvSpPr/>
          <p:nvPr/>
        </p:nvSpPr>
        <p:spPr>
          <a:xfrm>
            <a:off x="6605691" y="5281049"/>
            <a:ext cx="341243" cy="259403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97CCAD59-3D18-5AE8-8E01-92C68190D5A4}"/>
              </a:ext>
            </a:extLst>
          </p:cNvPr>
          <p:cNvSpPr/>
          <p:nvPr/>
        </p:nvSpPr>
        <p:spPr>
          <a:xfrm>
            <a:off x="6178646" y="5743425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6ED53132-AC2B-AF85-5D96-8E2CF7CBE7AC}"/>
              </a:ext>
            </a:extLst>
          </p:cNvPr>
          <p:cNvCxnSpPr>
            <a:cxnSpLocks/>
            <a:stCxn id="161" idx="0"/>
            <a:endCxn id="167" idx="0"/>
          </p:cNvCxnSpPr>
          <p:nvPr/>
        </p:nvCxnSpPr>
        <p:spPr>
          <a:xfrm flipH="1">
            <a:off x="7161328" y="5116547"/>
            <a:ext cx="136047" cy="56530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Ellipse 160">
            <a:extLst>
              <a:ext uri="{FF2B5EF4-FFF2-40B4-BE49-F238E27FC236}">
                <a16:creationId xmlns:a16="http://schemas.microsoft.com/office/drawing/2014/main" id="{B60EF538-142B-2E91-C3CA-C177032F00AB}"/>
              </a:ext>
            </a:extLst>
          </p:cNvPr>
          <p:cNvSpPr/>
          <p:nvPr/>
        </p:nvSpPr>
        <p:spPr>
          <a:xfrm>
            <a:off x="7126753" y="5116547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id="{05DC326F-6477-22DD-D41B-A96809452AE4}"/>
              </a:ext>
            </a:extLst>
          </p:cNvPr>
          <p:cNvCxnSpPr>
            <a:cxnSpLocks/>
          </p:cNvCxnSpPr>
          <p:nvPr/>
        </p:nvCxnSpPr>
        <p:spPr>
          <a:xfrm>
            <a:off x="7517842" y="4287253"/>
            <a:ext cx="525186" cy="65102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081DB768-3505-FC5A-4BA5-2D14E2F717D8}"/>
              </a:ext>
            </a:extLst>
          </p:cNvPr>
          <p:cNvCxnSpPr>
            <a:cxnSpLocks/>
            <a:endCxn id="168" idx="2"/>
          </p:cNvCxnSpPr>
          <p:nvPr/>
        </p:nvCxnSpPr>
        <p:spPr>
          <a:xfrm>
            <a:off x="7552023" y="5267596"/>
            <a:ext cx="1828115" cy="691145"/>
          </a:xfrm>
          <a:prstGeom prst="straightConnector1">
            <a:avLst/>
          </a:prstGeom>
          <a:ln w="76200">
            <a:solidFill>
              <a:srgbClr val="C04F1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Ellipse 164">
            <a:extLst>
              <a:ext uri="{FF2B5EF4-FFF2-40B4-BE49-F238E27FC236}">
                <a16:creationId xmlns:a16="http://schemas.microsoft.com/office/drawing/2014/main" id="{ECC6207B-6C46-A917-F21F-E727220C5532}"/>
              </a:ext>
            </a:extLst>
          </p:cNvPr>
          <p:cNvSpPr/>
          <p:nvPr/>
        </p:nvSpPr>
        <p:spPr>
          <a:xfrm>
            <a:off x="6201004" y="5950053"/>
            <a:ext cx="159026" cy="145774"/>
          </a:xfrm>
          <a:prstGeom prst="ellipse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78BEDD84-818D-E04A-ED40-687F53BA188E}"/>
              </a:ext>
            </a:extLst>
          </p:cNvPr>
          <p:cNvCxnSpPr>
            <a:cxnSpLocks/>
            <a:stCxn id="158" idx="3"/>
            <a:endCxn id="165" idx="7"/>
          </p:cNvCxnSpPr>
          <p:nvPr/>
        </p:nvCxnSpPr>
        <p:spPr>
          <a:xfrm flipH="1">
            <a:off x="6336741" y="5502463"/>
            <a:ext cx="318924" cy="4689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Ellipse 166">
            <a:extLst>
              <a:ext uri="{FF2B5EF4-FFF2-40B4-BE49-F238E27FC236}">
                <a16:creationId xmlns:a16="http://schemas.microsoft.com/office/drawing/2014/main" id="{AC486B9B-9651-00D7-14B6-BE75F859F2CD}"/>
              </a:ext>
            </a:extLst>
          </p:cNvPr>
          <p:cNvSpPr/>
          <p:nvPr/>
        </p:nvSpPr>
        <p:spPr>
          <a:xfrm>
            <a:off x="7081815" y="5681851"/>
            <a:ext cx="159026" cy="1457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0107F65A-37DA-75BD-C4FA-30DB62308A95}"/>
              </a:ext>
            </a:extLst>
          </p:cNvPr>
          <p:cNvSpPr/>
          <p:nvPr/>
        </p:nvSpPr>
        <p:spPr>
          <a:xfrm>
            <a:off x="9380138" y="5829039"/>
            <a:ext cx="341243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4DA5CED7-B77E-5483-00BE-956592D49FE9}"/>
              </a:ext>
            </a:extLst>
          </p:cNvPr>
          <p:cNvSpPr/>
          <p:nvPr/>
        </p:nvSpPr>
        <p:spPr>
          <a:xfrm>
            <a:off x="9508295" y="5413391"/>
            <a:ext cx="159026" cy="145774"/>
          </a:xfrm>
          <a:prstGeom prst="ellipse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3A07EE6E-3EB3-A9CE-272A-683EDD9318FB}"/>
              </a:ext>
            </a:extLst>
          </p:cNvPr>
          <p:cNvSpPr/>
          <p:nvPr/>
        </p:nvSpPr>
        <p:spPr>
          <a:xfrm>
            <a:off x="7327361" y="5385406"/>
            <a:ext cx="934653" cy="3385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Aragon</a:t>
            </a:r>
            <a:endParaRPr lang="fr-FR" sz="1600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C43410F5-E6D6-3F7B-22FA-41CE8DEC65F8}"/>
              </a:ext>
            </a:extLst>
          </p:cNvPr>
          <p:cNvSpPr/>
          <p:nvPr/>
        </p:nvSpPr>
        <p:spPr>
          <a:xfrm>
            <a:off x="9700663" y="5331582"/>
            <a:ext cx="964208" cy="369332"/>
          </a:xfrm>
          <a:prstGeom prst="rect">
            <a:avLst/>
          </a:prstGeom>
          <a:solidFill>
            <a:srgbClr val="3FAD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Naples</a:t>
            </a:r>
            <a:endParaRPr lang="fr-FR" dirty="0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A0851B1F-9136-8390-FB9B-3114D3C44DE3}"/>
              </a:ext>
            </a:extLst>
          </p:cNvPr>
          <p:cNvSpPr/>
          <p:nvPr/>
        </p:nvSpPr>
        <p:spPr>
          <a:xfrm>
            <a:off x="8019739" y="4916929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A1417544-A465-7E2B-931B-1782BF7ED8B2}"/>
              </a:ext>
            </a:extLst>
          </p:cNvPr>
          <p:cNvSpPr/>
          <p:nvPr/>
        </p:nvSpPr>
        <p:spPr>
          <a:xfrm>
            <a:off x="7382105" y="4162827"/>
            <a:ext cx="159026" cy="145774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B84B832-598B-9CCC-D982-647C29012278}"/>
              </a:ext>
            </a:extLst>
          </p:cNvPr>
          <p:cNvSpPr/>
          <p:nvPr/>
        </p:nvSpPr>
        <p:spPr>
          <a:xfrm>
            <a:off x="6178647" y="5074421"/>
            <a:ext cx="984410" cy="338554"/>
          </a:xfrm>
          <a:prstGeom prst="rect">
            <a:avLst/>
          </a:prstGeom>
          <a:solidFill>
            <a:srgbClr val="61CBF4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Castille</a:t>
            </a:r>
            <a:endParaRPr lang="fr-FR" sz="1600" dirty="0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C2D0548-BCF0-CB12-4033-0EC4841561AA}"/>
              </a:ext>
            </a:extLst>
          </p:cNvPr>
          <p:cNvSpPr/>
          <p:nvPr/>
        </p:nvSpPr>
        <p:spPr>
          <a:xfrm>
            <a:off x="6738930" y="3779504"/>
            <a:ext cx="964208" cy="369332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France</a:t>
            </a:r>
            <a:endParaRPr lang="fr-FR" dirty="0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5C1F226E-3F6E-34F5-6FDD-0FE25249518E}"/>
              </a:ext>
            </a:extLst>
          </p:cNvPr>
          <p:cNvSpPr/>
          <p:nvPr/>
        </p:nvSpPr>
        <p:spPr>
          <a:xfrm>
            <a:off x="6740612" y="307807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56E57490-FE5A-127A-B444-CE58C7457BA2}"/>
              </a:ext>
            </a:extLst>
          </p:cNvPr>
          <p:cNvSpPr/>
          <p:nvPr/>
        </p:nvSpPr>
        <p:spPr>
          <a:xfrm>
            <a:off x="7192994" y="2609053"/>
            <a:ext cx="159026" cy="145774"/>
          </a:xfrm>
          <a:prstGeom prst="ellipse">
            <a:avLst/>
          </a:prstGeom>
          <a:solidFill>
            <a:srgbClr val="B0B0B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C51988A8-FF36-6FA3-9520-A760CD6FB7F3}"/>
              </a:ext>
            </a:extLst>
          </p:cNvPr>
          <p:cNvSpPr/>
          <p:nvPr/>
        </p:nvSpPr>
        <p:spPr>
          <a:xfrm>
            <a:off x="7068299" y="3138752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060B377F-C5DB-153A-6C12-D46797A55E81}"/>
              </a:ext>
            </a:extLst>
          </p:cNvPr>
          <p:cNvCxnSpPr>
            <a:cxnSpLocks/>
            <a:endCxn id="180" idx="5"/>
          </p:cNvCxnSpPr>
          <p:nvPr/>
        </p:nvCxnSpPr>
        <p:spPr>
          <a:xfrm flipH="1" flipV="1">
            <a:off x="7204036" y="3263178"/>
            <a:ext cx="160366" cy="18585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Ellipse 181">
            <a:extLst>
              <a:ext uri="{FF2B5EF4-FFF2-40B4-BE49-F238E27FC236}">
                <a16:creationId xmlns:a16="http://schemas.microsoft.com/office/drawing/2014/main" id="{AA417E2E-307E-7242-BB32-88B07C29138B}"/>
              </a:ext>
            </a:extLst>
          </p:cNvPr>
          <p:cNvSpPr/>
          <p:nvPr/>
        </p:nvSpPr>
        <p:spPr>
          <a:xfrm>
            <a:off x="7314428" y="3411040"/>
            <a:ext cx="341243" cy="259403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82AE36D0-073A-BFE9-4936-7536DB627525}"/>
              </a:ext>
            </a:extLst>
          </p:cNvPr>
          <p:cNvCxnSpPr>
            <a:cxnSpLocks/>
            <a:endCxn id="185" idx="4"/>
          </p:cNvCxnSpPr>
          <p:nvPr/>
        </p:nvCxnSpPr>
        <p:spPr>
          <a:xfrm flipH="1" flipV="1">
            <a:off x="7386939" y="2968332"/>
            <a:ext cx="68887" cy="44270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avec flèche 183">
            <a:extLst>
              <a:ext uri="{FF2B5EF4-FFF2-40B4-BE49-F238E27FC236}">
                <a16:creationId xmlns:a16="http://schemas.microsoft.com/office/drawing/2014/main" id="{3C5F5A76-8BB3-96F6-B669-49018C50B6CD}"/>
              </a:ext>
            </a:extLst>
          </p:cNvPr>
          <p:cNvCxnSpPr>
            <a:cxnSpLocks/>
          </p:cNvCxnSpPr>
          <p:nvPr/>
        </p:nvCxnSpPr>
        <p:spPr>
          <a:xfrm flipH="1" flipV="1">
            <a:off x="6876349" y="3202500"/>
            <a:ext cx="191950" cy="9139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Ellipse 184">
            <a:extLst>
              <a:ext uri="{FF2B5EF4-FFF2-40B4-BE49-F238E27FC236}">
                <a16:creationId xmlns:a16="http://schemas.microsoft.com/office/drawing/2014/main" id="{028923ED-C461-B36A-CFA9-7010F17AA9F0}"/>
              </a:ext>
            </a:extLst>
          </p:cNvPr>
          <p:cNvSpPr/>
          <p:nvPr/>
        </p:nvSpPr>
        <p:spPr>
          <a:xfrm>
            <a:off x="7307426" y="2822558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1382414-97EB-4C8D-288F-A3B7B391013B}"/>
              </a:ext>
            </a:extLst>
          </p:cNvPr>
          <p:cNvSpPr/>
          <p:nvPr/>
        </p:nvSpPr>
        <p:spPr>
          <a:xfrm>
            <a:off x="5681902" y="2654899"/>
            <a:ext cx="1311247" cy="369332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Angleterre</a:t>
            </a:r>
            <a:endParaRPr lang="fr-FR" dirty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BC013762-80A1-884D-4D16-B81045437D36}"/>
              </a:ext>
            </a:extLst>
          </p:cNvPr>
          <p:cNvSpPr/>
          <p:nvPr/>
        </p:nvSpPr>
        <p:spPr>
          <a:xfrm>
            <a:off x="6890884" y="2238294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Ecosse</a:t>
            </a:r>
            <a:endParaRPr lang="fr-FR" sz="1400" dirty="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C66C9FD6-4AD3-1510-4F57-FA5F6C33C430}"/>
              </a:ext>
            </a:extLst>
          </p:cNvPr>
          <p:cNvSpPr/>
          <p:nvPr/>
        </p:nvSpPr>
        <p:spPr>
          <a:xfrm>
            <a:off x="6336741" y="4423936"/>
            <a:ext cx="847087" cy="317697"/>
          </a:xfrm>
          <a:prstGeom prst="rect">
            <a:avLst/>
          </a:prstGeom>
          <a:solidFill>
            <a:srgbClr val="B6B6B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400" b="1" dirty="0">
                <a:latin typeface="+mn-lt"/>
                <a:cs typeface="Arial" panose="020B0604020202020204" pitchFamily="34" charset="0"/>
              </a:rPr>
              <a:t>Guyenne</a:t>
            </a:r>
            <a:endParaRPr lang="fr-FR" sz="1400" dirty="0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77DE1674-6347-3134-1059-B097B65C8486}"/>
              </a:ext>
            </a:extLst>
          </p:cNvPr>
          <p:cNvSpPr/>
          <p:nvPr/>
        </p:nvSpPr>
        <p:spPr>
          <a:xfrm>
            <a:off x="6567387" y="5700914"/>
            <a:ext cx="306611" cy="29724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28DAD885-ABDA-1717-9192-0747B3F72AC9}"/>
              </a:ext>
            </a:extLst>
          </p:cNvPr>
          <p:cNvSpPr/>
          <p:nvPr/>
        </p:nvSpPr>
        <p:spPr>
          <a:xfrm>
            <a:off x="7081815" y="4803184"/>
            <a:ext cx="159026" cy="145774"/>
          </a:xfrm>
          <a:prstGeom prst="ellipse">
            <a:avLst/>
          </a:prstGeom>
          <a:solidFill>
            <a:srgbClr val="404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77612C08-3657-966C-5DFE-E2DC4333B486}"/>
              </a:ext>
            </a:extLst>
          </p:cNvPr>
          <p:cNvSpPr/>
          <p:nvPr/>
        </p:nvSpPr>
        <p:spPr>
          <a:xfrm>
            <a:off x="7528733" y="5132619"/>
            <a:ext cx="254910" cy="25940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8BA6EC46-FFC0-3B17-4D05-E14BD14C446D}"/>
              </a:ext>
            </a:extLst>
          </p:cNvPr>
          <p:cNvSpPr/>
          <p:nvPr/>
        </p:nvSpPr>
        <p:spPr>
          <a:xfrm>
            <a:off x="7786725" y="4978706"/>
            <a:ext cx="784079" cy="276999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cs typeface="Arial" panose="020B0604020202020204" pitchFamily="34" charset="0"/>
              </a:rPr>
              <a:t>Provence</a:t>
            </a:r>
            <a:endParaRPr lang="fr-FR" sz="1200" dirty="0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EF3CC25A-0854-497F-E171-9FBC08FEF19A}"/>
              </a:ext>
            </a:extLst>
          </p:cNvPr>
          <p:cNvSpPr/>
          <p:nvPr/>
        </p:nvSpPr>
        <p:spPr>
          <a:xfrm>
            <a:off x="6841712" y="4805545"/>
            <a:ext cx="341243" cy="269528"/>
          </a:xfrm>
          <a:prstGeom prst="ellipse">
            <a:avLst/>
          </a:prstGeom>
          <a:solidFill>
            <a:srgbClr val="B08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5E5C9A68-4447-E84C-3263-DD3E7D91B018}"/>
              </a:ext>
            </a:extLst>
          </p:cNvPr>
          <p:cNvSpPr/>
          <p:nvPr/>
        </p:nvSpPr>
        <p:spPr>
          <a:xfrm>
            <a:off x="8720242" y="2822558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0FD538A5-82F9-777A-E106-FA2537693C58}"/>
              </a:ext>
            </a:extLst>
          </p:cNvPr>
          <p:cNvSpPr/>
          <p:nvPr/>
        </p:nvSpPr>
        <p:spPr>
          <a:xfrm>
            <a:off x="8608049" y="1944314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BDBF89B3-F538-2116-FAE9-DC1EDB6BD1E9}"/>
              </a:ext>
            </a:extLst>
          </p:cNvPr>
          <p:cNvSpPr/>
          <p:nvPr/>
        </p:nvSpPr>
        <p:spPr>
          <a:xfrm>
            <a:off x="9147394" y="2343535"/>
            <a:ext cx="159026" cy="145774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A71364A5-2D90-D3B4-688F-317D95F473F2}"/>
              </a:ext>
            </a:extLst>
          </p:cNvPr>
          <p:cNvSpPr/>
          <p:nvPr/>
        </p:nvSpPr>
        <p:spPr>
          <a:xfrm>
            <a:off x="9771370" y="338062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5F2B9798-F785-EF0F-B1DD-599E5F50CCB2}"/>
              </a:ext>
            </a:extLst>
          </p:cNvPr>
          <p:cNvSpPr/>
          <p:nvPr/>
        </p:nvSpPr>
        <p:spPr>
          <a:xfrm>
            <a:off x="10104183" y="4020303"/>
            <a:ext cx="257146" cy="25706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7E8C09AF-61E8-B391-371A-3B864D3CD300}"/>
              </a:ext>
            </a:extLst>
          </p:cNvPr>
          <p:cNvSpPr/>
          <p:nvPr/>
        </p:nvSpPr>
        <p:spPr>
          <a:xfrm>
            <a:off x="9624130" y="4565802"/>
            <a:ext cx="238925" cy="22396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E6DA5B2E-5B8B-7102-D2E3-14658C1963FF}"/>
              </a:ext>
            </a:extLst>
          </p:cNvPr>
          <p:cNvSpPr/>
          <p:nvPr/>
        </p:nvSpPr>
        <p:spPr>
          <a:xfrm>
            <a:off x="10610613" y="270309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id="{D5EDAF2F-5578-9AC0-ED8A-AC8D3F21025B}"/>
              </a:ext>
            </a:extLst>
          </p:cNvPr>
          <p:cNvCxnSpPr>
            <a:cxnSpLocks/>
          </p:cNvCxnSpPr>
          <p:nvPr/>
        </p:nvCxnSpPr>
        <p:spPr>
          <a:xfrm flipH="1">
            <a:off x="10824006" y="2397142"/>
            <a:ext cx="337720" cy="834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Ellipse 201">
            <a:extLst>
              <a:ext uri="{FF2B5EF4-FFF2-40B4-BE49-F238E27FC236}">
                <a16:creationId xmlns:a16="http://schemas.microsoft.com/office/drawing/2014/main" id="{78AA5E90-EE4A-06F3-B86B-89B5578ED8B4}"/>
              </a:ext>
            </a:extLst>
          </p:cNvPr>
          <p:cNvSpPr/>
          <p:nvPr/>
        </p:nvSpPr>
        <p:spPr>
          <a:xfrm>
            <a:off x="11209957" y="3355394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2C3112F8-6F42-8E26-7568-BA1E853D5A68}"/>
              </a:ext>
            </a:extLst>
          </p:cNvPr>
          <p:cNvSpPr/>
          <p:nvPr/>
        </p:nvSpPr>
        <p:spPr>
          <a:xfrm>
            <a:off x="11854149" y="244602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207" name="Connecteur droit avec flèche 206">
            <a:extLst>
              <a:ext uri="{FF2B5EF4-FFF2-40B4-BE49-F238E27FC236}">
                <a16:creationId xmlns:a16="http://schemas.microsoft.com/office/drawing/2014/main" id="{F018161A-DE08-DE8B-1753-54137242C376}"/>
              </a:ext>
            </a:extLst>
          </p:cNvPr>
          <p:cNvCxnSpPr>
            <a:cxnSpLocks/>
          </p:cNvCxnSpPr>
          <p:nvPr/>
        </p:nvCxnSpPr>
        <p:spPr>
          <a:xfrm flipH="1">
            <a:off x="5255390" y="5816312"/>
            <a:ext cx="923256" cy="2860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ectangle 207">
            <a:extLst>
              <a:ext uri="{FF2B5EF4-FFF2-40B4-BE49-F238E27FC236}">
                <a16:creationId xmlns:a16="http://schemas.microsoft.com/office/drawing/2014/main" id="{661EBA17-3F66-C8B2-0C68-5A8EDB856AD7}"/>
              </a:ext>
            </a:extLst>
          </p:cNvPr>
          <p:cNvSpPr/>
          <p:nvPr/>
        </p:nvSpPr>
        <p:spPr>
          <a:xfrm>
            <a:off x="8269086" y="3637688"/>
            <a:ext cx="96420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Empire</a:t>
            </a:r>
            <a:endParaRPr lang="fr-FR" dirty="0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9E8D70D9-6F48-F387-09AF-2279F5753452}"/>
              </a:ext>
            </a:extLst>
          </p:cNvPr>
          <p:cNvSpPr/>
          <p:nvPr/>
        </p:nvSpPr>
        <p:spPr>
          <a:xfrm>
            <a:off x="8570804" y="3326468"/>
            <a:ext cx="341243" cy="2594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5ACB5-77DA-2CE0-FC93-137F17B844D6}"/>
              </a:ext>
            </a:extLst>
          </p:cNvPr>
          <p:cNvSpPr/>
          <p:nvPr/>
        </p:nvSpPr>
        <p:spPr>
          <a:xfrm>
            <a:off x="88386" y="123987"/>
            <a:ext cx="5502003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En Europe centrale, le Saint-Empire…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*Puissance dominante en Europe depuis sa fondation en 962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*1212-50 : Il atteint son apogée sous le règne de Frédéric II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 points…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1250 : L’Empire, ce sont encore les trois royaumes initiaux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Bourgogne-Arles, d’Italie du nord et de Germanie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*Mais de ces trois royaumes…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deux 1</a:t>
            </a:r>
            <a:r>
              <a:rPr lang="fr-FR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sont seulement nominalement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terres d’empire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*Et donc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facto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seule reste la Germanie 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1250 : L’Empire…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Contrairement aux autres grandes monarchies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parviennent à construire une certaine unité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L’Empire se morcèle en de multiples principautés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*Récit de cette histoire singulière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 avant cela, un petit aparté important</a:t>
            </a: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l’élection impériale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765B00F-06F0-733F-09C6-C037DEDDE5ED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255390" y="5442003"/>
            <a:ext cx="456799" cy="1171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39329431-F0CE-B94D-99EB-21C1D1D8D6B3}"/>
              </a:ext>
            </a:extLst>
          </p:cNvPr>
          <p:cNvSpPr/>
          <p:nvPr/>
        </p:nvSpPr>
        <p:spPr>
          <a:xfrm>
            <a:off x="5712189" y="5312301"/>
            <a:ext cx="341243" cy="259403"/>
          </a:xfrm>
          <a:prstGeom prst="ellipse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D0FB76-EB21-6F85-A7F8-67CF7161B57F}"/>
              </a:ext>
            </a:extLst>
          </p:cNvPr>
          <p:cNvSpPr/>
          <p:nvPr/>
        </p:nvSpPr>
        <p:spPr>
          <a:xfrm>
            <a:off x="5153911" y="5074421"/>
            <a:ext cx="1027631" cy="339984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Portugal</a:t>
            </a:r>
            <a:endParaRPr lang="fr-FR" sz="16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45AC56C-E45A-AEF2-C2B3-3635A663683A}"/>
              </a:ext>
            </a:extLst>
          </p:cNvPr>
          <p:cNvSpPr/>
          <p:nvPr/>
        </p:nvSpPr>
        <p:spPr>
          <a:xfrm>
            <a:off x="8586360" y="4494093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4DB8847-D375-446C-2AC1-45E9598DABEB}"/>
              </a:ext>
            </a:extLst>
          </p:cNvPr>
          <p:cNvSpPr/>
          <p:nvPr/>
        </p:nvSpPr>
        <p:spPr>
          <a:xfrm>
            <a:off x="8062883" y="4425666"/>
            <a:ext cx="257146" cy="2570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16AE24-1F04-BFD3-179E-2FBB95598558}"/>
              </a:ext>
            </a:extLst>
          </p:cNvPr>
          <p:cNvSpPr/>
          <p:nvPr/>
        </p:nvSpPr>
        <p:spPr>
          <a:xfrm>
            <a:off x="7157477" y="4127037"/>
            <a:ext cx="572721" cy="276999"/>
          </a:xfrm>
          <a:prstGeom prst="rect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200" b="1" dirty="0">
                <a:latin typeface="+mn-lt"/>
                <a:cs typeface="Arial" panose="020B0604020202020204" pitchFamily="34" charset="0"/>
              </a:rPr>
              <a:t>Anjou</a:t>
            </a:r>
          </a:p>
        </p:txBody>
      </p:sp>
    </p:spTree>
    <p:extLst>
      <p:ext uri="{BB962C8B-B14F-4D97-AF65-F5344CB8AC3E}">
        <p14:creationId xmlns:p14="http://schemas.microsoft.com/office/powerpoint/2010/main" val="19680764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47765</TotalTime>
  <Words>8547</Words>
  <Application>Microsoft Office PowerPoint</Application>
  <PresentationFormat>Grand écran</PresentationFormat>
  <Paragraphs>2170</Paragraphs>
  <Slides>56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Thème Office</vt:lpstr>
      <vt:lpstr> Université Populaire du Pays salonais Histoire médiévale de l’Europe  Mercredi 14 janvier 2026 (3/4)  6ème période : 1273-1412 : Le XIVe siècle : Le Temps des malheurs  (1138-1236)1273-1301-1356-1370-1386-1406 En Europe centrale, le Saint-Empire, morcelé entre Luxembourg et Habsbourg, s’organise avec la Bulle d’or : naissance des sept grands électeurs : Bohême, Brandebourg, Bavière, Palatinat, Trèves, Mayence et Cologne Dans l’Empire, expansions simultanées de la Bohême des Luxembourg, de la Bavière des Wittelsbach et de l’Autriche des Habsbourg En Europe orientale, fin des dynasties originelles : Pologne des Piast et Hongrie-Croatie des Arpad Naissance de la Lituanie des Gédiminides Après l’union Hongrie-Pologne sous le règne de Louis d'Anjou, union Pologne-Lituanie avec Ladislas II Jagellon  et union Bohême-Hongrie avec le Luxembourg Sigismond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600 à nos jours Esquisse d’une histoire géopolitique universelle  Mercredi 5 Décembre 2018 (4/14)  1ère période : 600-751  376-751 Les Grandes Invasions et les royaumes barbares en Europe occidentale</dc:title>
  <dc:creator>Christophe JENTA</dc:creator>
  <cp:lastModifiedBy>Christophe JENTA</cp:lastModifiedBy>
  <cp:revision>413</cp:revision>
  <dcterms:created xsi:type="dcterms:W3CDTF">2020-10-30T13:56:54Z</dcterms:created>
  <dcterms:modified xsi:type="dcterms:W3CDTF">2026-01-14T19:03:59Z</dcterms:modified>
</cp:coreProperties>
</file>