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185" r:id="rId2"/>
    <p:sldId id="8267" r:id="rId3"/>
    <p:sldId id="8199" r:id="rId4"/>
    <p:sldId id="8200" r:id="rId5"/>
    <p:sldId id="8332" r:id="rId6"/>
    <p:sldId id="8189" r:id="rId7"/>
    <p:sldId id="819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548235"/>
    <a:srgbClr val="B08600"/>
    <a:srgbClr val="FF3399"/>
    <a:srgbClr val="A6CAEC"/>
    <a:srgbClr val="657D9D"/>
    <a:srgbClr val="4472C4"/>
    <a:srgbClr val="0070C0"/>
    <a:srgbClr val="7F7F7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CC715-B212-4A98-ADB6-4ADDF0C826B0}" v="945" dt="2025-12-03T14:47:20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904B13E8-5561-4C71-BC7C-B64964A84905}"/>
    <pc:docChg chg="undo redo custSel addSld delSld modSld sldOrd">
      <pc:chgData name="Christophe JENTA" userId="8d1209f4831e9c53" providerId="LiveId" clId="{904B13E8-5561-4C71-BC7C-B64964A84905}" dt="2025-12-03T15:13:25.286" v="31260" actId="47"/>
      <pc:docMkLst>
        <pc:docMk/>
      </pc:docMkLst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911476753" sldId="409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492584037" sldId="2427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151082970" sldId="2443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2651740320" sldId="2444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4200179308" sldId="2463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4119987274" sldId="2475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4128765484" sldId="247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261001555" sldId="249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666757550" sldId="2575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015767482" sldId="2869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240985220" sldId="2882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4105216048" sldId="3063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764133128" sldId="3137"/>
        </pc:sldMkLst>
      </pc:sldChg>
      <pc:sldChg chg="modSp del mod">
        <pc:chgData name="Christophe JENTA" userId="8d1209f4831e9c53" providerId="LiveId" clId="{904B13E8-5561-4C71-BC7C-B64964A84905}" dt="2025-12-03T15:11:38.507" v="31259" actId="47"/>
        <pc:sldMkLst>
          <pc:docMk/>
          <pc:sldMk cId="4179441953" sldId="3369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951749964" sldId="4162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975527435" sldId="4180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686737328" sldId="7805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1394206617" sldId="7806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3236204155" sldId="7809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590211507" sldId="781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10972449" sldId="7814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35532637" sldId="7815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263444496" sldId="781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580020057" sldId="7817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781545507" sldId="7818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861727091" sldId="7819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328471062" sldId="782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978493815" sldId="7824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480119351" sldId="7825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730585436" sldId="7826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501147660" sldId="7827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882574472" sldId="7828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28440793" sldId="7829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2896094344" sldId="7833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74907490" sldId="7834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489330628" sldId="7835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1259513946" sldId="783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418097617" sldId="7837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826340138" sldId="7838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509354306" sldId="7840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979940537" sldId="7841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892382951" sldId="7842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156364473" sldId="7843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1810460638" sldId="7844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2837572792" sldId="7845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786695816" sldId="784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2566427505" sldId="7861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799719517" sldId="7862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3204020922" sldId="7866"/>
        </pc:sldMkLst>
      </pc:sldChg>
      <pc:sldChg chg="del">
        <pc:chgData name="Christophe JENTA" userId="8d1209f4831e9c53" providerId="LiveId" clId="{904B13E8-5561-4C71-BC7C-B64964A84905}" dt="2025-12-03T15:07:38.078" v="31257" actId="47"/>
        <pc:sldMkLst>
          <pc:docMk/>
          <pc:sldMk cId="3735285093" sldId="787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25607618" sldId="7873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534052463" sldId="7874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4194044858" sldId="7875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547260067" sldId="789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132356343" sldId="7892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551205508" sldId="7918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281372048" sldId="792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026453490" sldId="7922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280450244" sldId="7926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629792487" sldId="7927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977026639" sldId="7928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4181605156" sldId="7929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00168481" sldId="793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05343735" sldId="7931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751452927" sldId="7932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1497787548" sldId="7936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525346138" sldId="7937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541608200" sldId="7938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687105597" sldId="7939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3593186990" sldId="7940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3782428" sldId="7941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377262967" sldId="7942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4130912946" sldId="7943"/>
        </pc:sldMkLst>
      </pc:sldChg>
      <pc:sldChg chg="del">
        <pc:chgData name="Christophe JENTA" userId="8d1209f4831e9c53" providerId="LiveId" clId="{904B13E8-5561-4C71-BC7C-B64964A84905}" dt="2025-12-03T15:09:00.688" v="31258" actId="47"/>
        <pc:sldMkLst>
          <pc:docMk/>
          <pc:sldMk cId="2158444332" sldId="7944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3867333364" sldId="8119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3908592480" sldId="8120"/>
        </pc:sldMkLst>
      </pc:sldChg>
      <pc:sldChg chg="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3066816459" sldId="8150"/>
        </pc:sldMkLst>
        <pc:spChg chg="mod">
          <ac:chgData name="Christophe JENTA" userId="8d1209f4831e9c53" providerId="LiveId" clId="{904B13E8-5561-4C71-BC7C-B64964A84905}" dt="2025-12-03T07:08:16.834" v="27350" actId="20577"/>
          <ac:spMkLst>
            <pc:docMk/>
            <pc:sldMk cId="3066816459" sldId="8150"/>
            <ac:spMk id="4" creationId="{5261BE25-5334-99CE-230F-7B6CAED9DBD3}"/>
          </ac:spMkLst>
        </pc:spChg>
        <pc:spChg chg="mod">
          <ac:chgData name="Christophe JENTA" userId="8d1209f4831e9c53" providerId="LiveId" clId="{904B13E8-5561-4C71-BC7C-B64964A84905}" dt="2025-12-02T07:56:00.288" v="22722" actId="207"/>
          <ac:spMkLst>
            <pc:docMk/>
            <pc:sldMk cId="3066816459" sldId="8150"/>
            <ac:spMk id="68" creationId="{09F6C149-F786-93F5-7F8E-1C92DA94D342}"/>
          </ac:spMkLst>
        </pc:spChg>
        <pc:spChg chg="mod">
          <ac:chgData name="Christophe JENTA" userId="8d1209f4831e9c53" providerId="LiveId" clId="{904B13E8-5561-4C71-BC7C-B64964A84905}" dt="2025-12-02T07:56:02.649" v="22723" actId="207"/>
          <ac:spMkLst>
            <pc:docMk/>
            <pc:sldMk cId="3066816459" sldId="8150"/>
            <ac:spMk id="69" creationId="{33A03AA6-CF25-9342-4337-10D27323F6D0}"/>
          </ac:spMkLst>
        </pc:spChg>
        <pc:spChg chg="del">
          <ac:chgData name="Christophe JENTA" userId="8d1209f4831e9c53" providerId="LiveId" clId="{904B13E8-5561-4C71-BC7C-B64964A84905}" dt="2025-12-02T07:55:40.298" v="22718" actId="478"/>
          <ac:spMkLst>
            <pc:docMk/>
            <pc:sldMk cId="3066816459" sldId="8150"/>
            <ac:spMk id="70" creationId="{8B8A6D77-A0D0-D7D4-530B-3762D534EE49}"/>
          </ac:spMkLst>
        </pc:spChg>
        <pc:spChg chg="del">
          <ac:chgData name="Christophe JENTA" userId="8d1209f4831e9c53" providerId="LiveId" clId="{904B13E8-5561-4C71-BC7C-B64964A84905}" dt="2025-12-02T07:55:40.298" v="22718" actId="478"/>
          <ac:spMkLst>
            <pc:docMk/>
            <pc:sldMk cId="3066816459" sldId="8150"/>
            <ac:spMk id="115" creationId="{9D0FBC9A-09EC-C889-EAD9-0AA7C6AF369F}"/>
          </ac:spMkLst>
        </pc:spChg>
        <pc:spChg chg="del">
          <ac:chgData name="Christophe JENTA" userId="8d1209f4831e9c53" providerId="LiveId" clId="{904B13E8-5561-4C71-BC7C-B64964A84905}" dt="2025-12-02T07:55:48.542" v="22721" actId="478"/>
          <ac:spMkLst>
            <pc:docMk/>
            <pc:sldMk cId="3066816459" sldId="8150"/>
            <ac:spMk id="116" creationId="{53CB0491-C230-F21E-0674-DD7C81D386E0}"/>
          </ac:spMkLst>
        </pc:spChg>
        <pc:spChg chg="del">
          <ac:chgData name="Christophe JENTA" userId="8d1209f4831e9c53" providerId="LiveId" clId="{904B13E8-5561-4C71-BC7C-B64964A84905}" dt="2025-12-02T07:55:40.298" v="22718" actId="478"/>
          <ac:spMkLst>
            <pc:docMk/>
            <pc:sldMk cId="3066816459" sldId="8150"/>
            <ac:spMk id="123" creationId="{AD969F20-F22A-49B7-4C8B-C3EEB66E9A09}"/>
          </ac:spMkLst>
        </pc:spChg>
        <pc:spChg chg="del">
          <ac:chgData name="Christophe JENTA" userId="8d1209f4831e9c53" providerId="LiveId" clId="{904B13E8-5561-4C71-BC7C-B64964A84905}" dt="2025-12-02T07:55:43.487" v="22719" actId="478"/>
          <ac:spMkLst>
            <pc:docMk/>
            <pc:sldMk cId="3066816459" sldId="8150"/>
            <ac:spMk id="124" creationId="{B2A28CA1-4E7C-3297-3B4D-3332F1004C02}"/>
          </ac:spMkLst>
        </pc:spChg>
        <pc:spChg chg="del">
          <ac:chgData name="Christophe JENTA" userId="8d1209f4831e9c53" providerId="LiveId" clId="{904B13E8-5561-4C71-BC7C-B64964A84905}" dt="2025-12-02T07:55:43.487" v="22719" actId="478"/>
          <ac:spMkLst>
            <pc:docMk/>
            <pc:sldMk cId="3066816459" sldId="8150"/>
            <ac:spMk id="125" creationId="{FEF612A7-89DD-C349-7428-AE29BD261B0F}"/>
          </ac:spMkLst>
        </pc:spChg>
        <pc:spChg chg="del">
          <ac:chgData name="Christophe JENTA" userId="8d1209f4831e9c53" providerId="LiveId" clId="{904B13E8-5561-4C71-BC7C-B64964A84905}" dt="2025-12-02T07:55:40.298" v="22718" actId="478"/>
          <ac:spMkLst>
            <pc:docMk/>
            <pc:sldMk cId="3066816459" sldId="8150"/>
            <ac:spMk id="127" creationId="{B52886AD-2B08-3BAD-4173-19BBC0F439EC}"/>
          </ac:spMkLst>
        </pc:spChg>
        <pc:spChg chg="del">
          <ac:chgData name="Christophe JENTA" userId="8d1209f4831e9c53" providerId="LiveId" clId="{904B13E8-5561-4C71-BC7C-B64964A84905}" dt="2025-12-02T07:55:40.298" v="22718" actId="478"/>
          <ac:spMkLst>
            <pc:docMk/>
            <pc:sldMk cId="3066816459" sldId="8150"/>
            <ac:spMk id="131" creationId="{12719B87-03F0-8007-DF5D-44A349B1AEC9}"/>
          </ac:spMkLst>
        </pc:spChg>
        <pc:cxnChg chg="del">
          <ac:chgData name="Christophe JENTA" userId="8d1209f4831e9c53" providerId="LiveId" clId="{904B13E8-5561-4C71-BC7C-B64964A84905}" dt="2025-12-02T07:55:46.483" v="22720" actId="478"/>
          <ac:cxnSpMkLst>
            <pc:docMk/>
            <pc:sldMk cId="3066816459" sldId="8150"/>
            <ac:cxnSpMk id="3" creationId="{33AC6B61-84D8-7452-0553-179FD59F1EBA}"/>
          </ac:cxnSpMkLst>
        </pc:cxnChg>
        <pc:cxnChg chg="del">
          <ac:chgData name="Christophe JENTA" userId="8d1209f4831e9c53" providerId="LiveId" clId="{904B13E8-5561-4C71-BC7C-B64964A84905}" dt="2025-12-02T07:55:40.298" v="22718" actId="478"/>
          <ac:cxnSpMkLst>
            <pc:docMk/>
            <pc:sldMk cId="3066816459" sldId="8150"/>
            <ac:cxnSpMk id="9" creationId="{8AF7B7A7-A19B-AF3B-5A23-DCD9D4AA7F3F}"/>
          </ac:cxnSpMkLst>
        </pc:cxnChg>
        <pc:cxnChg chg="del">
          <ac:chgData name="Christophe JENTA" userId="8d1209f4831e9c53" providerId="LiveId" clId="{904B13E8-5561-4C71-BC7C-B64964A84905}" dt="2025-12-02T07:55:40.298" v="22718" actId="478"/>
          <ac:cxnSpMkLst>
            <pc:docMk/>
            <pc:sldMk cId="3066816459" sldId="8150"/>
            <ac:cxnSpMk id="117" creationId="{7EB7ACD5-1AAF-21EB-9D77-198D4FFD31FF}"/>
          </ac:cxnSpMkLst>
        </pc:cxnChg>
        <pc:cxnChg chg="del">
          <ac:chgData name="Christophe JENTA" userId="8d1209f4831e9c53" providerId="LiveId" clId="{904B13E8-5561-4C71-BC7C-B64964A84905}" dt="2025-12-02T07:55:40.298" v="22718" actId="478"/>
          <ac:cxnSpMkLst>
            <pc:docMk/>
            <pc:sldMk cId="3066816459" sldId="8150"/>
            <ac:cxnSpMk id="118" creationId="{ADD50B5F-0BAA-4A6A-A437-F70CD73CA9BD}"/>
          </ac:cxnSpMkLst>
        </pc:cxnChg>
        <pc:cxnChg chg="del">
          <ac:chgData name="Christophe JENTA" userId="8d1209f4831e9c53" providerId="LiveId" clId="{904B13E8-5561-4C71-BC7C-B64964A84905}" dt="2025-12-02T07:55:40.298" v="22718" actId="478"/>
          <ac:cxnSpMkLst>
            <pc:docMk/>
            <pc:sldMk cId="3066816459" sldId="8150"/>
            <ac:cxnSpMk id="128" creationId="{3A02E949-540E-5252-A395-1FC970982555}"/>
          </ac:cxnSpMkLst>
        </pc:cxnChg>
        <pc:cxnChg chg="del mod">
          <ac:chgData name="Christophe JENTA" userId="8d1209f4831e9c53" providerId="LiveId" clId="{904B13E8-5561-4C71-BC7C-B64964A84905}" dt="2025-12-02T07:55:40.298" v="22718" actId="478"/>
          <ac:cxnSpMkLst>
            <pc:docMk/>
            <pc:sldMk cId="3066816459" sldId="8150"/>
            <ac:cxnSpMk id="132" creationId="{5F1C932F-DC77-1AE5-DEAD-D48741E385ED}"/>
          </ac:cxnSpMkLst>
        </pc:cxnChg>
      </pc:sldChg>
      <pc:sldChg chg="modSp add del mod">
        <pc:chgData name="Christophe JENTA" userId="8d1209f4831e9c53" providerId="LiveId" clId="{904B13E8-5561-4C71-BC7C-B64964A84905}" dt="2025-12-03T15:11:38.507" v="31259" actId="47"/>
        <pc:sldMkLst>
          <pc:docMk/>
          <pc:sldMk cId="1930063102" sldId="8162"/>
        </pc:sldMkLst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2329936530" sldId="8170"/>
        </pc:sldMkLst>
        <pc:spChg chg="mod">
          <ac:chgData name="Christophe JENTA" userId="8d1209f4831e9c53" providerId="LiveId" clId="{904B13E8-5561-4C71-BC7C-B64964A84905}" dt="2025-12-03T09:04:54.064" v="28450" actId="20577"/>
          <ac:spMkLst>
            <pc:docMk/>
            <pc:sldMk cId="2329936530" sldId="8170"/>
            <ac:spMk id="5" creationId="{FEF84AB8-6EC3-4F32-B8A5-2E2137CA6833}"/>
          </ac:spMkLst>
        </pc:spChg>
        <pc:spChg chg="mod">
          <ac:chgData name="Christophe JENTA" userId="8d1209f4831e9c53" providerId="LiveId" clId="{904B13E8-5561-4C71-BC7C-B64964A84905}" dt="2025-12-03T08:15:55.984" v="27894" actId="20577"/>
          <ac:spMkLst>
            <pc:docMk/>
            <pc:sldMk cId="2329936530" sldId="8170"/>
            <ac:spMk id="12" creationId="{9C71CD2C-73CC-69A7-F640-4BFC09B39E7A}"/>
          </ac:spMkLst>
        </pc:spChg>
        <pc:spChg chg="mod">
          <ac:chgData name="Christophe JENTA" userId="8d1209f4831e9c53" providerId="LiveId" clId="{904B13E8-5561-4C71-BC7C-B64964A84905}" dt="2025-12-03T08:07:03.008" v="27889" actId="113"/>
          <ac:spMkLst>
            <pc:docMk/>
            <pc:sldMk cId="2329936530" sldId="8170"/>
            <ac:spMk id="15" creationId="{E31F32E0-86E9-11C4-1D86-516B173D42FD}"/>
          </ac:spMkLst>
        </pc:spChg>
        <pc:spChg chg="mod">
          <ac:chgData name="Christophe JENTA" userId="8d1209f4831e9c53" providerId="LiveId" clId="{904B13E8-5561-4C71-BC7C-B64964A84905}" dt="2025-12-02T09:09:26.845" v="23480" actId="20577"/>
          <ac:spMkLst>
            <pc:docMk/>
            <pc:sldMk cId="2329936530" sldId="8170"/>
            <ac:spMk id="17" creationId="{6842000F-6256-F065-806E-5D9B08817837}"/>
          </ac:spMkLst>
        </pc:spChg>
        <pc:spChg chg="add mod">
          <ac:chgData name="Christophe JENTA" userId="8d1209f4831e9c53" providerId="LiveId" clId="{904B13E8-5561-4C71-BC7C-B64964A84905}" dt="2025-12-02T09:37:22.679" v="23827"/>
          <ac:spMkLst>
            <pc:docMk/>
            <pc:sldMk cId="2329936530" sldId="8170"/>
            <ac:spMk id="19" creationId="{875536E7-1BCD-1369-309B-1DDA1C4454D1}"/>
          </ac:spMkLst>
        </pc:spChg>
        <pc:spChg chg="add mod">
          <ac:chgData name="Christophe JENTA" userId="8d1209f4831e9c53" providerId="LiveId" clId="{904B13E8-5561-4C71-BC7C-B64964A84905}" dt="2025-12-02T09:37:22.679" v="23827"/>
          <ac:spMkLst>
            <pc:docMk/>
            <pc:sldMk cId="2329936530" sldId="8170"/>
            <ac:spMk id="22" creationId="{C32E8FB7-DBA4-ADA5-7EC0-9CA79556DC69}"/>
          </ac:spMkLst>
        </pc:spChg>
        <pc:spChg chg="mod">
          <ac:chgData name="Christophe JENTA" userId="8d1209f4831e9c53" providerId="LiveId" clId="{904B13E8-5561-4C71-BC7C-B64964A84905}" dt="2025-12-03T08:07:26.367" v="27890" actId="113"/>
          <ac:spMkLst>
            <pc:docMk/>
            <pc:sldMk cId="2329936530" sldId="8170"/>
            <ac:spMk id="25" creationId="{CC422B7E-6390-260F-87F1-6213180E0EC6}"/>
          </ac:spMkLst>
        </pc:spChg>
        <pc:spChg chg="add mod">
          <ac:chgData name="Christophe JENTA" userId="8d1209f4831e9c53" providerId="LiveId" clId="{904B13E8-5561-4C71-BC7C-B64964A84905}" dt="2025-12-02T09:37:22.679" v="23827"/>
          <ac:spMkLst>
            <pc:docMk/>
            <pc:sldMk cId="2329936530" sldId="8170"/>
            <ac:spMk id="26" creationId="{F3863A41-AF54-6D34-E094-384FFDD50772}"/>
          </ac:spMkLst>
        </pc:spChg>
        <pc:spChg chg="add mod">
          <ac:chgData name="Christophe JENTA" userId="8d1209f4831e9c53" providerId="LiveId" clId="{904B13E8-5561-4C71-BC7C-B64964A84905}" dt="2025-12-03T09:32:07.931" v="28810" actId="207"/>
          <ac:spMkLst>
            <pc:docMk/>
            <pc:sldMk cId="2329936530" sldId="8170"/>
            <ac:spMk id="27" creationId="{0B79B093-925B-D530-3813-C728B2D2697E}"/>
          </ac:spMkLst>
        </pc:spChg>
        <pc:spChg chg="add mod">
          <ac:chgData name="Christophe JENTA" userId="8d1209f4831e9c53" providerId="LiveId" clId="{904B13E8-5561-4C71-BC7C-B64964A84905}" dt="2025-12-03T09:33:19.784" v="28823" actId="1076"/>
          <ac:spMkLst>
            <pc:docMk/>
            <pc:sldMk cId="2329936530" sldId="8170"/>
            <ac:spMk id="29" creationId="{18004A02-9A10-0DB9-8A04-939E959BB257}"/>
          </ac:spMkLst>
        </pc:spChg>
        <pc:spChg chg="add del mod">
          <ac:chgData name="Christophe JENTA" userId="8d1209f4831e9c53" providerId="LiveId" clId="{904B13E8-5561-4C71-BC7C-B64964A84905}" dt="2025-12-02T09:37:21.165" v="23826" actId="478"/>
          <ac:spMkLst>
            <pc:docMk/>
            <pc:sldMk cId="2329936530" sldId="8170"/>
            <ac:spMk id="30" creationId="{6D921D8C-EBCF-AACF-67F3-AF895D6E76C5}"/>
          </ac:spMkLst>
        </pc:spChg>
        <pc:spChg chg="add del mod">
          <ac:chgData name="Christophe JENTA" userId="8d1209f4831e9c53" providerId="LiveId" clId="{904B13E8-5561-4C71-BC7C-B64964A84905}" dt="2025-12-03T09:34:50.022" v="28836" actId="478"/>
          <ac:spMkLst>
            <pc:docMk/>
            <pc:sldMk cId="2329936530" sldId="8170"/>
            <ac:spMk id="30" creationId="{E83C78B6-0082-92A9-B047-C44DB891F1E0}"/>
          </ac:spMkLst>
        </pc:spChg>
        <pc:spChg chg="add mod">
          <ac:chgData name="Christophe JENTA" userId="8d1209f4831e9c53" providerId="LiveId" clId="{904B13E8-5561-4C71-BC7C-B64964A84905}" dt="2025-12-03T09:33:41.129" v="28828" actId="20577"/>
          <ac:spMkLst>
            <pc:docMk/>
            <pc:sldMk cId="2329936530" sldId="8170"/>
            <ac:spMk id="34" creationId="{99A7B9DF-0070-67FF-D38B-D005F6A54D36}"/>
          </ac:spMkLst>
        </pc:spChg>
        <pc:spChg chg="add mod">
          <ac:chgData name="Christophe JENTA" userId="8d1209f4831e9c53" providerId="LiveId" clId="{904B13E8-5561-4C71-BC7C-B64964A84905}" dt="2025-12-03T09:34:52.092" v="28837"/>
          <ac:spMkLst>
            <pc:docMk/>
            <pc:sldMk cId="2329936530" sldId="8170"/>
            <ac:spMk id="35" creationId="{F2C46F57-C72B-C59E-1C1E-951E9053249C}"/>
          </ac:spMkLst>
        </pc:spChg>
        <pc:spChg chg="add mod">
          <ac:chgData name="Christophe JENTA" userId="8d1209f4831e9c53" providerId="LiveId" clId="{904B13E8-5561-4C71-BC7C-B64964A84905}" dt="2025-12-03T09:38:52.234" v="28870"/>
          <ac:spMkLst>
            <pc:docMk/>
            <pc:sldMk cId="2329936530" sldId="8170"/>
            <ac:spMk id="36" creationId="{3B25A94E-6033-3B96-5761-367400291FD9}"/>
          </ac:spMkLst>
        </pc:spChg>
        <pc:picChg chg="add del mod">
          <ac:chgData name="Christophe JENTA" userId="8d1209f4831e9c53" providerId="LiveId" clId="{904B13E8-5561-4C71-BC7C-B64964A84905}" dt="2025-12-03T09:05:13.831" v="28452" actId="1076"/>
          <ac:picMkLst>
            <pc:docMk/>
            <pc:sldMk cId="2329936530" sldId="8170"/>
            <ac:picMk id="2" creationId="{C1DC9D3E-1CBC-01FB-BBFF-8ADE52C01302}"/>
          </ac:picMkLst>
        </pc:picChg>
        <pc:cxnChg chg="add mod">
          <ac:chgData name="Christophe JENTA" userId="8d1209f4831e9c53" providerId="LiveId" clId="{904B13E8-5561-4C71-BC7C-B64964A84905}" dt="2025-12-02T09:37:22.679" v="23827"/>
          <ac:cxnSpMkLst>
            <pc:docMk/>
            <pc:sldMk cId="2329936530" sldId="8170"/>
            <ac:cxnSpMk id="11" creationId="{CBA7E0E1-72FD-1C73-8009-212A3D482638}"/>
          </ac:cxnSpMkLst>
        </pc:cxnChg>
        <pc:cxnChg chg="add mod">
          <ac:chgData name="Christophe JENTA" userId="8d1209f4831e9c53" providerId="LiveId" clId="{904B13E8-5561-4C71-BC7C-B64964A84905}" dt="2025-12-02T09:37:22.679" v="23827"/>
          <ac:cxnSpMkLst>
            <pc:docMk/>
            <pc:sldMk cId="2329936530" sldId="8170"/>
            <ac:cxnSpMk id="20" creationId="{54D4FD28-E0DD-C263-1956-A03E0FD643BC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1678608257" sldId="8171"/>
        </pc:sldMkLst>
        <pc:spChg chg="del">
          <ac:chgData name="Christophe JENTA" userId="8d1209f4831e9c53" providerId="LiveId" clId="{904B13E8-5561-4C71-BC7C-B64964A84905}" dt="2025-12-03T08:26:50.598" v="27957" actId="478"/>
          <ac:spMkLst>
            <pc:docMk/>
            <pc:sldMk cId="1678608257" sldId="8171"/>
            <ac:spMk id="2" creationId="{84FA675C-50F2-4640-5EC4-42C5AE6980C1}"/>
          </ac:spMkLst>
        </pc:spChg>
        <pc:spChg chg="add mod">
          <ac:chgData name="Christophe JENTA" userId="8d1209f4831e9c53" providerId="LiveId" clId="{904B13E8-5561-4C71-BC7C-B64964A84905}" dt="2025-12-03T08:27:02.905" v="27959" actId="20577"/>
          <ac:spMkLst>
            <pc:docMk/>
            <pc:sldMk cId="1678608257" sldId="8171"/>
            <ac:spMk id="8" creationId="{EE37A0AB-28D0-E999-70D5-E9EB513DCEC9}"/>
          </ac:spMkLst>
        </pc:spChg>
      </pc:sldChg>
      <pc:sldChg chg="addSp delSp modSp add del mod">
        <pc:chgData name="Christophe JENTA" userId="8d1209f4831e9c53" providerId="LiveId" clId="{904B13E8-5561-4C71-BC7C-B64964A84905}" dt="2025-12-03T15:13:25.286" v="31260" actId="47"/>
        <pc:sldMkLst>
          <pc:docMk/>
          <pc:sldMk cId="188200390" sldId="8172"/>
        </pc:sldMkLst>
        <pc:spChg chg="mod">
          <ac:chgData name="Christophe JENTA" userId="8d1209f4831e9c53" providerId="LiveId" clId="{904B13E8-5561-4C71-BC7C-B64964A84905}" dt="2025-12-03T09:51:15.442" v="29177" actId="20577"/>
          <ac:spMkLst>
            <pc:docMk/>
            <pc:sldMk cId="188200390" sldId="8172"/>
            <ac:spMk id="5" creationId="{FEF84AB8-6EC3-4F32-B8A5-2E2137CA6833}"/>
          </ac:spMkLst>
        </pc:sp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2277436467" sldId="8173"/>
        </pc:sldMkLst>
        <pc:spChg chg="mod">
          <ac:chgData name="Christophe JENTA" userId="8d1209f4831e9c53" providerId="LiveId" clId="{904B13E8-5561-4C71-BC7C-B64964A84905}" dt="2025-12-03T10:02:18.645" v="29367" actId="14100"/>
          <ac:spMkLst>
            <pc:docMk/>
            <pc:sldMk cId="2277436467" sldId="8173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2-02T12:32:42.241" v="26702"/>
          <ac:spMkLst>
            <pc:docMk/>
            <pc:sldMk cId="2277436467" sldId="8173"/>
            <ac:spMk id="8" creationId="{BC807734-E3F1-AAC0-E235-6AF37145E156}"/>
          </ac:spMkLst>
        </pc:spChg>
        <pc:spChg chg="add mod">
          <ac:chgData name="Christophe JENTA" userId="8d1209f4831e9c53" providerId="LiveId" clId="{904B13E8-5561-4C71-BC7C-B64964A84905}" dt="2025-12-02T12:33:27.361" v="26705"/>
          <ac:spMkLst>
            <pc:docMk/>
            <pc:sldMk cId="2277436467" sldId="8173"/>
            <ac:spMk id="10" creationId="{174C3C88-22D8-DA1D-5FE2-8EE2ACB73361}"/>
          </ac:spMkLst>
        </pc:spChg>
        <pc:spChg chg="add mod">
          <ac:chgData name="Christophe JENTA" userId="8d1209f4831e9c53" providerId="LiveId" clId="{904B13E8-5561-4C71-BC7C-B64964A84905}" dt="2025-12-02T12:33:48.573" v="26708" actId="1076"/>
          <ac:spMkLst>
            <pc:docMk/>
            <pc:sldMk cId="2277436467" sldId="8173"/>
            <ac:spMk id="12" creationId="{40A7A3D9-1007-66B0-1B74-A3212AB8E9FF}"/>
          </ac:spMkLst>
        </pc:spChg>
        <pc:spChg chg="mod">
          <ac:chgData name="Christophe JENTA" userId="8d1209f4831e9c53" providerId="LiveId" clId="{904B13E8-5561-4C71-BC7C-B64964A84905}" dt="2025-12-02T10:30:04.813" v="24799" actId="20577"/>
          <ac:spMkLst>
            <pc:docMk/>
            <pc:sldMk cId="2277436467" sldId="8173"/>
            <ac:spMk id="24" creationId="{E9468A89-E19B-F715-B50D-ABEA0DF75818}"/>
          </ac:spMkLst>
        </pc:sp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3410218644" sldId="8175"/>
        </pc:sldMkLst>
        <pc:spChg chg="add del mod">
          <ac:chgData name="Christophe JENTA" userId="8d1209f4831e9c53" providerId="LiveId" clId="{904B13E8-5561-4C71-BC7C-B64964A84905}" dt="2025-12-03T10:19:42.691" v="29660" actId="207"/>
          <ac:spMkLst>
            <pc:docMk/>
            <pc:sldMk cId="3410218644" sldId="8175"/>
            <ac:spMk id="2" creationId="{AC3FC586-08D4-6370-2045-374E249D60D0}"/>
          </ac:spMkLst>
        </pc:spChg>
        <pc:spChg chg="add mod">
          <ac:chgData name="Christophe JENTA" userId="8d1209f4831e9c53" providerId="LiveId" clId="{904B13E8-5561-4C71-BC7C-B64964A84905}" dt="2025-12-03T10:34:31.537" v="29805" actId="1076"/>
          <ac:spMkLst>
            <pc:docMk/>
            <pc:sldMk cId="3410218644" sldId="8175"/>
            <ac:spMk id="4" creationId="{98770F8B-B952-D465-F924-B907F9302542}"/>
          </ac:spMkLst>
        </pc:spChg>
        <pc:spChg chg="mod">
          <ac:chgData name="Christophe JENTA" userId="8d1209f4831e9c53" providerId="LiveId" clId="{904B13E8-5561-4C71-BC7C-B64964A84905}" dt="2025-12-03T10:34:20.470" v="29804" actId="20577"/>
          <ac:spMkLst>
            <pc:docMk/>
            <pc:sldMk cId="3410218644" sldId="8175"/>
            <ac:spMk id="5" creationId="{FEF84AB8-6EC3-4F32-B8A5-2E2137CA6833}"/>
          </ac:spMkLst>
        </pc:spChg>
        <pc:spChg chg="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7" creationId="{B4B03510-466B-D5C1-1DAD-564391D5EEC3}"/>
          </ac:spMkLst>
        </pc:spChg>
        <pc:spChg chg="add del mod">
          <ac:chgData name="Christophe JENTA" userId="8d1209f4831e9c53" providerId="LiveId" clId="{904B13E8-5561-4C71-BC7C-B64964A84905}" dt="2025-12-03T10:33:01.102" v="29793" actId="478"/>
          <ac:spMkLst>
            <pc:docMk/>
            <pc:sldMk cId="3410218644" sldId="8175"/>
            <ac:spMk id="14" creationId="{28E46103-B71A-8D04-C440-61F23BB8B8C3}"/>
          </ac:spMkLst>
        </pc:spChg>
        <pc:spChg chg="add 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16" creationId="{04EAA5FF-0D17-BBF0-7BE3-4FA9AB2CD308}"/>
          </ac:spMkLst>
        </pc:spChg>
        <pc:spChg chg="add 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20" creationId="{D21D846B-25C5-315F-C8D0-7FEC15676206}"/>
          </ac:spMkLst>
        </pc:spChg>
        <pc:spChg chg="add 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21" creationId="{40EC9C31-0694-2051-C8FB-EC4E6ECBEF76}"/>
          </ac:spMkLst>
        </pc:spChg>
        <pc:spChg chg="add mod">
          <ac:chgData name="Christophe JENTA" userId="8d1209f4831e9c53" providerId="LiveId" clId="{904B13E8-5561-4C71-BC7C-B64964A84905}" dt="2025-12-03T10:33:08.088" v="29794" actId="1076"/>
          <ac:spMkLst>
            <pc:docMk/>
            <pc:sldMk cId="3410218644" sldId="8175"/>
            <ac:spMk id="22" creationId="{4177465A-303F-BFCA-AEDF-B3FEB5746768}"/>
          </ac:spMkLst>
        </pc:spChg>
        <pc:spChg chg="add mod">
          <ac:chgData name="Christophe JENTA" userId="8d1209f4831e9c53" providerId="LiveId" clId="{904B13E8-5561-4C71-BC7C-B64964A84905}" dt="2025-12-03T10:32:56.208" v="29792" actId="1076"/>
          <ac:spMkLst>
            <pc:docMk/>
            <pc:sldMk cId="3410218644" sldId="8175"/>
            <ac:spMk id="25" creationId="{5D97C3D0-59DD-C482-B263-E0E6A52AC105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28" creationId="{C0DB7E8C-8DC0-996B-AEC3-D3863B759497}"/>
          </ac:spMkLst>
        </pc:spChg>
        <pc:spChg chg="add del mod">
          <ac:chgData name="Christophe JENTA" userId="8d1209f4831e9c53" providerId="LiveId" clId="{904B13E8-5561-4C71-BC7C-B64964A84905}" dt="2025-12-03T10:31:45.159" v="29784" actId="478"/>
          <ac:spMkLst>
            <pc:docMk/>
            <pc:sldMk cId="3410218644" sldId="8175"/>
            <ac:spMk id="29" creationId="{A8167230-39F5-297F-43B2-D92242E5D4A5}"/>
          </ac:spMkLst>
        </pc:spChg>
        <pc:spChg chg="add del mod">
          <ac:chgData name="Christophe JENTA" userId="8d1209f4831e9c53" providerId="LiveId" clId="{904B13E8-5561-4C71-BC7C-B64964A84905}" dt="2025-12-03T10:31:45.159" v="29784" actId="478"/>
          <ac:spMkLst>
            <pc:docMk/>
            <pc:sldMk cId="3410218644" sldId="8175"/>
            <ac:spMk id="30" creationId="{896152BD-3E6D-EB6E-1C35-39F0D42D5E8E}"/>
          </ac:spMkLst>
        </pc:spChg>
        <pc:spChg chg="del">
          <ac:chgData name="Christophe JENTA" userId="8d1209f4831e9c53" providerId="LiveId" clId="{904B13E8-5561-4C71-BC7C-B64964A84905}" dt="2025-12-03T10:18:44.287" v="29646" actId="21"/>
          <ac:spMkLst>
            <pc:docMk/>
            <pc:sldMk cId="3410218644" sldId="8175"/>
            <ac:spMk id="32" creationId="{B1262417-6613-9DCD-8F7D-1D8DB83E640C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33" creationId="{7ED01A6E-395D-2BE6-FBD3-351607FA533D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36" creationId="{81A52A72-C334-48BE-947D-E09382974F54}"/>
          </ac:spMkLst>
        </pc:spChg>
        <pc:spChg chg="add del mod">
          <ac:chgData name="Christophe JENTA" userId="8d1209f4831e9c53" providerId="LiveId" clId="{904B13E8-5561-4C71-BC7C-B64964A84905}" dt="2025-12-03T10:31:45.159" v="29784" actId="478"/>
          <ac:spMkLst>
            <pc:docMk/>
            <pc:sldMk cId="3410218644" sldId="8175"/>
            <ac:spMk id="37" creationId="{AB1ED79B-6BCE-623E-B695-691CEF57DF7C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39" creationId="{F78B6C56-00F6-A1E8-D9B7-C000E18E5389}"/>
          </ac:spMkLst>
        </pc:spChg>
        <pc:spChg chg="add del mod">
          <ac:chgData name="Christophe JENTA" userId="8d1209f4831e9c53" providerId="LiveId" clId="{904B13E8-5561-4C71-BC7C-B64964A84905}" dt="2025-12-03T10:31:54.521" v="29785" actId="478"/>
          <ac:spMkLst>
            <pc:docMk/>
            <pc:sldMk cId="3410218644" sldId="8175"/>
            <ac:spMk id="43" creationId="{81F2F696-644C-6616-2014-2870A5588825}"/>
          </ac:spMkLst>
        </pc:spChg>
        <pc:spChg chg="add del mod">
          <ac:chgData name="Christophe JENTA" userId="8d1209f4831e9c53" providerId="LiveId" clId="{904B13E8-5561-4C71-BC7C-B64964A84905}" dt="2025-12-03T10:31:54.521" v="29785" actId="478"/>
          <ac:spMkLst>
            <pc:docMk/>
            <pc:sldMk cId="3410218644" sldId="8175"/>
            <ac:spMk id="45" creationId="{BAD6E4D0-0F18-D76A-C8DA-EE5FD4026072}"/>
          </ac:spMkLst>
        </pc:spChg>
        <pc:spChg chg="add del mod">
          <ac:chgData name="Christophe JENTA" userId="8d1209f4831e9c53" providerId="LiveId" clId="{904B13E8-5561-4C71-BC7C-B64964A84905}" dt="2025-12-03T10:31:45.159" v="29784" actId="478"/>
          <ac:spMkLst>
            <pc:docMk/>
            <pc:sldMk cId="3410218644" sldId="8175"/>
            <ac:spMk id="48" creationId="{9CC892FC-8CC3-2110-1697-FEDC6B703479}"/>
          </ac:spMkLst>
        </pc:spChg>
        <pc:spChg chg="add del mod">
          <ac:chgData name="Christophe JENTA" userId="8d1209f4831e9c53" providerId="LiveId" clId="{904B13E8-5561-4C71-BC7C-B64964A84905}" dt="2025-12-03T10:31:54.521" v="29785" actId="478"/>
          <ac:spMkLst>
            <pc:docMk/>
            <pc:sldMk cId="3410218644" sldId="8175"/>
            <ac:spMk id="55" creationId="{C3DFBB8A-30F0-5580-C9C7-ED12F1218DDF}"/>
          </ac:spMkLst>
        </pc:spChg>
        <pc:spChg chg="add 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56" creationId="{3BA6F9AF-54A4-5331-C9BE-DA23BA3A5828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62" creationId="{7CD0C446-58DF-3D30-4F5C-9B12A46F4984}"/>
          </ac:spMkLst>
        </pc:spChg>
        <pc:spChg chg="add mod">
          <ac:chgData name="Christophe JENTA" userId="8d1209f4831e9c53" providerId="LiveId" clId="{904B13E8-5561-4C71-BC7C-B64964A84905}" dt="2025-12-03T10:30:37.181" v="29767" actId="1076"/>
          <ac:spMkLst>
            <pc:docMk/>
            <pc:sldMk cId="3410218644" sldId="8175"/>
            <ac:spMk id="1026" creationId="{B1262417-6613-9DCD-8F7D-1D8DB83E640C}"/>
          </ac:spMkLst>
        </pc:spChg>
        <pc:spChg chg="add mod">
          <ac:chgData name="Christophe JENTA" userId="8d1209f4831e9c53" providerId="LiveId" clId="{904B13E8-5561-4C71-BC7C-B64964A84905}" dt="2025-12-03T10:19:25.511" v="29655"/>
          <ac:spMkLst>
            <pc:docMk/>
            <pc:sldMk cId="3410218644" sldId="8175"/>
            <ac:spMk id="1027" creationId="{9D8E793D-A6FB-D58D-9E86-AA1FD31DC855}"/>
          </ac:spMkLst>
        </pc:spChg>
        <pc:spChg chg="add del mod">
          <ac:chgData name="Christophe JENTA" userId="8d1209f4831e9c53" providerId="LiveId" clId="{904B13E8-5561-4C71-BC7C-B64964A84905}" dt="2025-12-03T10:31:54.521" v="29785" actId="478"/>
          <ac:spMkLst>
            <pc:docMk/>
            <pc:sldMk cId="3410218644" sldId="8175"/>
            <ac:spMk id="1028" creationId="{64B95636-09E2-2DE5-60A8-532FD6F4CDFD}"/>
          </ac:spMkLst>
        </pc:spChg>
        <pc:spChg chg="add del mod">
          <ac:chgData name="Christophe JENTA" userId="8d1209f4831e9c53" providerId="LiveId" clId="{904B13E8-5561-4C71-BC7C-B64964A84905}" dt="2025-12-03T10:31:45.159" v="29784" actId="478"/>
          <ac:spMkLst>
            <pc:docMk/>
            <pc:sldMk cId="3410218644" sldId="8175"/>
            <ac:spMk id="1029" creationId="{8DBB5671-3760-EB25-3954-F36F565E3292}"/>
          </ac:spMkLst>
        </pc:spChg>
        <pc:spChg chg="add del mod">
          <ac:chgData name="Christophe JENTA" userId="8d1209f4831e9c53" providerId="LiveId" clId="{904B13E8-5561-4C71-BC7C-B64964A84905}" dt="2025-12-03T10:31:40.531" v="29783" actId="478"/>
          <ac:spMkLst>
            <pc:docMk/>
            <pc:sldMk cId="3410218644" sldId="8175"/>
            <ac:spMk id="1031" creationId="{780632F6-3F84-D1AF-62D1-340C484CCA69}"/>
          </ac:spMkLst>
        </pc:spChg>
        <pc:spChg chg="add mod">
          <ac:chgData name="Christophe JENTA" userId="8d1209f4831e9c53" providerId="LiveId" clId="{904B13E8-5561-4C71-BC7C-B64964A84905}" dt="2025-12-03T10:32:02.854" v="29786"/>
          <ac:spMkLst>
            <pc:docMk/>
            <pc:sldMk cId="3410218644" sldId="8175"/>
            <ac:spMk id="1052" creationId="{B609A78D-C574-896C-8D90-82F360ACA1CD}"/>
          </ac:spMkLst>
        </pc:spChg>
        <pc:spChg chg="add mod">
          <ac:chgData name="Christophe JENTA" userId="8d1209f4831e9c53" providerId="LiveId" clId="{904B13E8-5561-4C71-BC7C-B64964A84905}" dt="2025-12-03T10:32:39.598" v="29791" actId="1076"/>
          <ac:spMkLst>
            <pc:docMk/>
            <pc:sldMk cId="3410218644" sldId="8175"/>
            <ac:spMk id="1054" creationId="{2E37348E-E0AB-A225-0761-3556390F8C5A}"/>
          </ac:spMkLst>
        </pc:spChg>
        <pc:picChg chg="mod">
          <ac:chgData name="Christophe JENTA" userId="8d1209f4831e9c53" providerId="LiveId" clId="{904B13E8-5561-4C71-BC7C-B64964A84905}" dt="2025-12-03T10:29:52.752" v="29766" actId="1076"/>
          <ac:picMkLst>
            <pc:docMk/>
            <pc:sldMk cId="3410218644" sldId="8175"/>
            <ac:picMk id="18" creationId="{7F43F89B-A038-DD1B-DADE-3FC6ECAB921B}"/>
          </ac:picMkLst>
        </pc:picChg>
        <pc:picChg chg="del mod">
          <ac:chgData name="Christophe JENTA" userId="8d1209f4831e9c53" providerId="LiveId" clId="{904B13E8-5561-4C71-BC7C-B64964A84905}" dt="2025-12-03T10:32:27.716" v="29788" actId="21"/>
          <ac:picMkLst>
            <pc:docMk/>
            <pc:sldMk cId="3410218644" sldId="8175"/>
            <ac:picMk id="44" creationId="{E875DF6A-8CFF-AF0C-0693-D5519F9680EF}"/>
          </ac:picMkLst>
        </pc:picChg>
        <pc:picChg chg="add mod">
          <ac:chgData name="Christophe JENTA" userId="8d1209f4831e9c53" providerId="LiveId" clId="{904B13E8-5561-4C71-BC7C-B64964A84905}" dt="2025-12-03T10:32:28.122" v="29789"/>
          <ac:picMkLst>
            <pc:docMk/>
            <pc:sldMk cId="3410218644" sldId="8175"/>
            <ac:picMk id="1053" creationId="{E875DF6A-8CFF-AF0C-0693-D5519F9680EF}"/>
          </ac:picMkLst>
        </pc:picChg>
        <pc:cxnChg chg="add del mod">
          <ac:chgData name="Christophe JENTA" userId="8d1209f4831e9c53" providerId="LiveId" clId="{904B13E8-5561-4C71-BC7C-B64964A84905}" dt="2025-12-03T10:31:45.159" v="29784" actId="478"/>
          <ac:cxnSpMkLst>
            <pc:docMk/>
            <pc:sldMk cId="3410218644" sldId="8175"/>
            <ac:cxnSpMk id="31" creationId="{4894F673-B137-BC11-59BA-70A4DB94C88A}"/>
          </ac:cxnSpMkLst>
        </pc:cxnChg>
        <pc:cxnChg chg="del mod">
          <ac:chgData name="Christophe JENTA" userId="8d1209f4831e9c53" providerId="LiveId" clId="{904B13E8-5561-4C71-BC7C-B64964A84905}" dt="2025-12-03T10:31:45.159" v="29784" actId="478"/>
          <ac:cxnSpMkLst>
            <pc:docMk/>
            <pc:sldMk cId="3410218644" sldId="8175"/>
            <ac:cxnSpMk id="38" creationId="{B4FD6FC4-A9D7-DC71-3B13-B6ADD3E9D8C4}"/>
          </ac:cxnSpMkLst>
        </pc:cxnChg>
        <pc:cxnChg chg="del mod">
          <ac:chgData name="Christophe JENTA" userId="8d1209f4831e9c53" providerId="LiveId" clId="{904B13E8-5561-4C71-BC7C-B64964A84905}" dt="2025-12-03T10:31:45.159" v="29784" actId="478"/>
          <ac:cxnSpMkLst>
            <pc:docMk/>
            <pc:sldMk cId="3410218644" sldId="8175"/>
            <ac:cxnSpMk id="41" creationId="{CB2CB5EF-4768-AC2D-71DB-CFCF882BC779}"/>
          </ac:cxnSpMkLst>
        </pc:cxnChg>
        <pc:cxnChg chg="del mod">
          <ac:chgData name="Christophe JENTA" userId="8d1209f4831e9c53" providerId="LiveId" clId="{904B13E8-5561-4C71-BC7C-B64964A84905}" dt="2025-12-03T10:31:54.521" v="29785" actId="478"/>
          <ac:cxnSpMkLst>
            <pc:docMk/>
            <pc:sldMk cId="3410218644" sldId="8175"/>
            <ac:cxnSpMk id="46" creationId="{FF0ABECE-A9E7-CB8C-001C-0C08BCDE3F9E}"/>
          </ac:cxnSpMkLst>
        </pc:cxnChg>
        <pc:cxnChg chg="del mod">
          <ac:chgData name="Christophe JENTA" userId="8d1209f4831e9c53" providerId="LiveId" clId="{904B13E8-5561-4C71-BC7C-B64964A84905}" dt="2025-12-03T10:31:54.521" v="29785" actId="478"/>
          <ac:cxnSpMkLst>
            <pc:docMk/>
            <pc:sldMk cId="3410218644" sldId="8175"/>
            <ac:cxnSpMk id="47" creationId="{691905B9-176A-43FE-EEDE-358552C99767}"/>
          </ac:cxnSpMkLst>
        </pc:cxnChg>
        <pc:cxnChg chg="del mod">
          <ac:chgData name="Christophe JENTA" userId="8d1209f4831e9c53" providerId="LiveId" clId="{904B13E8-5561-4C71-BC7C-B64964A84905}" dt="2025-12-03T10:20:28.114" v="29667" actId="478"/>
          <ac:cxnSpMkLst>
            <pc:docMk/>
            <pc:sldMk cId="3410218644" sldId="8175"/>
            <ac:cxnSpMk id="50" creationId="{C818AF95-87AE-2052-1220-46B75F085740}"/>
          </ac:cxnSpMkLst>
        </pc:cxnChg>
        <pc:cxnChg chg="del mod">
          <ac:chgData name="Christophe JENTA" userId="8d1209f4831e9c53" providerId="LiveId" clId="{904B13E8-5561-4C71-BC7C-B64964A84905}" dt="2025-12-03T10:31:40.531" v="29783" actId="478"/>
          <ac:cxnSpMkLst>
            <pc:docMk/>
            <pc:sldMk cId="3410218644" sldId="8175"/>
            <ac:cxnSpMk id="53" creationId="{8605EC19-6903-97D2-39B3-4644236FBF59}"/>
          </ac:cxnSpMkLst>
        </pc:cxnChg>
        <pc:cxnChg chg="del mod">
          <ac:chgData name="Christophe JENTA" userId="8d1209f4831e9c53" providerId="LiveId" clId="{904B13E8-5561-4C71-BC7C-B64964A84905}" dt="2025-12-03T10:20:25.660" v="29666" actId="478"/>
          <ac:cxnSpMkLst>
            <pc:docMk/>
            <pc:sldMk cId="3410218644" sldId="8175"/>
            <ac:cxnSpMk id="54" creationId="{D2AE4A2F-DC3D-78EC-D641-C56D3C0905BC}"/>
          </ac:cxnSpMkLst>
        </pc:cxnChg>
        <pc:cxnChg chg="mod">
          <ac:chgData name="Christophe JENTA" userId="8d1209f4831e9c53" providerId="LiveId" clId="{904B13E8-5561-4C71-BC7C-B64964A84905}" dt="2025-12-03T10:28:18.850" v="29730" actId="14100"/>
          <ac:cxnSpMkLst>
            <pc:docMk/>
            <pc:sldMk cId="3410218644" sldId="8175"/>
            <ac:cxnSpMk id="57" creationId="{CBBE9F26-2552-B7BE-E0F5-EE7FB565D984}"/>
          </ac:cxnSpMkLst>
        </pc:cxnChg>
        <pc:cxnChg chg="del mod">
          <ac:chgData name="Christophe JENTA" userId="8d1209f4831e9c53" providerId="LiveId" clId="{904B13E8-5561-4C71-BC7C-B64964A84905}" dt="2025-12-03T10:31:54.521" v="29785" actId="478"/>
          <ac:cxnSpMkLst>
            <pc:docMk/>
            <pc:sldMk cId="3410218644" sldId="8175"/>
            <ac:cxnSpMk id="58" creationId="{7D040F36-C0E6-332D-2598-1BBF342B863E}"/>
          </ac:cxnSpMkLst>
        </pc:cxnChg>
        <pc:cxnChg chg="del mod">
          <ac:chgData name="Christophe JENTA" userId="8d1209f4831e9c53" providerId="LiveId" clId="{904B13E8-5561-4C71-BC7C-B64964A84905}" dt="2025-12-03T10:31:54.521" v="29785" actId="478"/>
          <ac:cxnSpMkLst>
            <pc:docMk/>
            <pc:sldMk cId="3410218644" sldId="8175"/>
            <ac:cxnSpMk id="60" creationId="{43F9C3BC-C586-95C5-7EE3-0A7538C8C65C}"/>
          </ac:cxnSpMkLst>
        </pc:cxnChg>
        <pc:cxnChg chg="del mod">
          <ac:chgData name="Christophe JENTA" userId="8d1209f4831e9c53" providerId="LiveId" clId="{904B13E8-5561-4C71-BC7C-B64964A84905}" dt="2025-12-03T10:22:33.631" v="29691" actId="478"/>
          <ac:cxnSpMkLst>
            <pc:docMk/>
            <pc:sldMk cId="3410218644" sldId="8175"/>
            <ac:cxnSpMk id="61" creationId="{5ACF0759-32AB-B3AF-1B2D-0A3DCAEF2BF2}"/>
          </ac:cxnSpMkLst>
        </pc:cxnChg>
        <pc:cxnChg chg="del mod">
          <ac:chgData name="Christophe JENTA" userId="8d1209f4831e9c53" providerId="LiveId" clId="{904B13E8-5561-4C71-BC7C-B64964A84905}" dt="2025-12-03T10:31:40.531" v="29783" actId="478"/>
          <ac:cxnSpMkLst>
            <pc:docMk/>
            <pc:sldMk cId="3410218644" sldId="8175"/>
            <ac:cxnSpMk id="1024" creationId="{7854CF51-C651-8993-2A0B-D4F912EF9265}"/>
          </ac:cxnSpMkLst>
        </pc:cxnChg>
        <pc:cxnChg chg="del mod">
          <ac:chgData name="Christophe JENTA" userId="8d1209f4831e9c53" providerId="LiveId" clId="{904B13E8-5561-4C71-BC7C-B64964A84905}" dt="2025-12-03T10:31:54.521" v="29785" actId="478"/>
          <ac:cxnSpMkLst>
            <pc:docMk/>
            <pc:sldMk cId="3410218644" sldId="8175"/>
            <ac:cxnSpMk id="1025" creationId="{34B92C88-D80E-0D7E-E5A8-6589EEB62496}"/>
          </ac:cxnSpMkLst>
        </pc:cxnChg>
        <pc:cxnChg chg="del mod">
          <ac:chgData name="Christophe JENTA" userId="8d1209f4831e9c53" providerId="LiveId" clId="{904B13E8-5561-4C71-BC7C-B64964A84905}" dt="2025-12-03T10:31:40.531" v="29783" actId="478"/>
          <ac:cxnSpMkLst>
            <pc:docMk/>
            <pc:sldMk cId="3410218644" sldId="8175"/>
            <ac:cxnSpMk id="1037" creationId="{D6246CB6-3EEA-CE95-0B29-32376D7063E9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1012809876" sldId="8176"/>
        </pc:sldMkLst>
        <pc:spChg chg="del mod">
          <ac:chgData name="Christophe JENTA" userId="8d1209f4831e9c53" providerId="LiveId" clId="{904B13E8-5561-4C71-BC7C-B64964A84905}" dt="2025-12-02T10:40:42.859" v="24963" actId="21"/>
          <ac:spMkLst>
            <pc:docMk/>
            <pc:sldMk cId="1012809876" sldId="8176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2-03T14:02:58.652" v="30396" actId="20577"/>
          <ac:spMkLst>
            <pc:docMk/>
            <pc:sldMk cId="1012809876" sldId="8176"/>
            <ac:spMk id="8" creationId="{FEF84AB8-6EC3-4F32-B8A5-2E2137CA6833}"/>
          </ac:spMkLst>
        </pc:spChg>
        <pc:spChg chg="add del mod">
          <ac:chgData name="Christophe JENTA" userId="8d1209f4831e9c53" providerId="LiveId" clId="{904B13E8-5561-4C71-BC7C-B64964A84905}" dt="2025-12-02T10:42:10.477" v="24976" actId="21"/>
          <ac:spMkLst>
            <pc:docMk/>
            <pc:sldMk cId="1012809876" sldId="8176"/>
            <ac:spMk id="9" creationId="{36C4CA5F-9E88-AEA0-FEAF-5A8B533E5CD0}"/>
          </ac:spMkLst>
        </pc:spChg>
        <pc:spChg chg="add mod">
          <ac:chgData name="Christophe JENTA" userId="8d1209f4831e9c53" providerId="LiveId" clId="{904B13E8-5561-4C71-BC7C-B64964A84905}" dt="2025-12-02T10:41:06.724" v="24967"/>
          <ac:spMkLst>
            <pc:docMk/>
            <pc:sldMk cId="1012809876" sldId="8176"/>
            <ac:spMk id="16" creationId="{F832FBEF-F15B-0078-478B-25B0FED60BBA}"/>
          </ac:spMkLst>
        </pc:spChg>
        <pc:spChg chg="add del mod">
          <ac:chgData name="Christophe JENTA" userId="8d1209f4831e9c53" providerId="LiveId" clId="{904B13E8-5561-4C71-BC7C-B64964A84905}" dt="2025-12-02T10:42:03.573" v="24974" actId="21"/>
          <ac:spMkLst>
            <pc:docMk/>
            <pc:sldMk cId="1012809876" sldId="8176"/>
            <ac:spMk id="25" creationId="{4F82DC6D-A7E9-3995-F852-43963BD68AA2}"/>
          </ac:spMkLst>
        </pc:spChg>
        <pc:spChg chg="add del mod">
          <ac:chgData name="Christophe JENTA" userId="8d1209f4831e9c53" providerId="LiveId" clId="{904B13E8-5561-4C71-BC7C-B64964A84905}" dt="2025-12-02T10:43:15.512" v="24985" actId="21"/>
          <ac:spMkLst>
            <pc:docMk/>
            <pc:sldMk cId="1012809876" sldId="8176"/>
            <ac:spMk id="26" creationId="{B05EA97A-F877-FB2E-4CFF-6DD75FF613EC}"/>
          </ac:spMkLst>
        </pc:spChg>
        <pc:spChg chg="add del mod">
          <ac:chgData name="Christophe JENTA" userId="8d1209f4831e9c53" providerId="LiveId" clId="{904B13E8-5561-4C71-BC7C-B64964A84905}" dt="2025-12-02T10:43:03.786" v="24982" actId="21"/>
          <ac:spMkLst>
            <pc:docMk/>
            <pc:sldMk cId="1012809876" sldId="8176"/>
            <ac:spMk id="31" creationId="{4F82DC6D-A7E9-3995-F852-43963BD68AA2}"/>
          </ac:spMkLst>
        </pc:spChg>
        <pc:spChg chg="add mod">
          <ac:chgData name="Christophe JENTA" userId="8d1209f4831e9c53" providerId="LiveId" clId="{904B13E8-5561-4C71-BC7C-B64964A84905}" dt="2025-12-02T10:42:10.902" v="24977"/>
          <ac:spMkLst>
            <pc:docMk/>
            <pc:sldMk cId="1012809876" sldId="8176"/>
            <ac:spMk id="32" creationId="{36C4CA5F-9E88-AEA0-FEAF-5A8B533E5CD0}"/>
          </ac:spMkLst>
        </pc:spChg>
        <pc:spChg chg="add mod">
          <ac:chgData name="Christophe JENTA" userId="8d1209f4831e9c53" providerId="LiveId" clId="{904B13E8-5561-4C71-BC7C-B64964A84905}" dt="2025-12-02T10:43:04.247" v="24983"/>
          <ac:spMkLst>
            <pc:docMk/>
            <pc:sldMk cId="1012809876" sldId="8176"/>
            <ac:spMk id="37" creationId="{4F82DC6D-A7E9-3995-F852-43963BD68AA2}"/>
          </ac:spMkLst>
        </pc:spChg>
        <pc:spChg chg="add mod">
          <ac:chgData name="Christophe JENTA" userId="8d1209f4831e9c53" providerId="LiveId" clId="{904B13E8-5561-4C71-BC7C-B64964A84905}" dt="2025-12-02T10:43:09.804" v="24984"/>
          <ac:spMkLst>
            <pc:docMk/>
            <pc:sldMk cId="1012809876" sldId="8176"/>
            <ac:spMk id="38" creationId="{592BDDB7-CC44-7B45-C10D-F3DB239874E3}"/>
          </ac:spMkLst>
        </pc:spChg>
        <pc:spChg chg="add mod">
          <ac:chgData name="Christophe JENTA" userId="8d1209f4831e9c53" providerId="LiveId" clId="{904B13E8-5561-4C71-BC7C-B64964A84905}" dt="2025-12-02T10:43:16.579" v="24986"/>
          <ac:spMkLst>
            <pc:docMk/>
            <pc:sldMk cId="1012809876" sldId="8176"/>
            <ac:spMk id="39" creationId="{B05EA97A-F877-FB2E-4CFF-6DD75FF613EC}"/>
          </ac:spMkLst>
        </pc:spChg>
        <pc:spChg chg="mod">
          <ac:chgData name="Christophe JENTA" userId="8d1209f4831e9c53" providerId="LiveId" clId="{904B13E8-5561-4C71-BC7C-B64964A84905}" dt="2025-12-02T10:40:52.840" v="24965" actId="1076"/>
          <ac:spMkLst>
            <pc:docMk/>
            <pc:sldMk cId="1012809876" sldId="8176"/>
            <ac:spMk id="1050" creationId="{3418CE7C-7821-5216-BFAC-4B2D163BFABA}"/>
          </ac:spMkLst>
        </pc:spChg>
        <pc:picChg chg="add mod">
          <ac:chgData name="Christophe JENTA" userId="8d1209f4831e9c53" providerId="LiveId" clId="{904B13E8-5561-4C71-BC7C-B64964A84905}" dt="2025-12-02T10:40:56.403" v="24966" actId="1076"/>
          <ac:picMkLst>
            <pc:docMk/>
            <pc:sldMk cId="1012809876" sldId="8176"/>
            <ac:picMk id="24" creationId="{3718838F-40D2-56CA-BEAC-88A0789EDA9B}"/>
          </ac:picMkLst>
        </pc:picChg>
        <pc:cxnChg chg="add mod">
          <ac:chgData name="Christophe JENTA" userId="8d1209f4831e9c53" providerId="LiveId" clId="{904B13E8-5561-4C71-BC7C-B64964A84905}" dt="2025-12-02T10:41:49.101" v="24973" actId="14100"/>
          <ac:cxnSpMkLst>
            <pc:docMk/>
            <pc:sldMk cId="1012809876" sldId="8176"/>
            <ac:cxnSpMk id="19" creationId="{6877CF3E-91A9-33A4-2142-88EB488D1EA2}"/>
          </ac:cxnSpMkLst>
        </pc:cxnChg>
        <pc:cxnChg chg="add mod">
          <ac:chgData name="Christophe JENTA" userId="8d1209f4831e9c53" providerId="LiveId" clId="{904B13E8-5561-4C71-BC7C-B64964A84905}" dt="2025-12-02T10:42:58.717" v="24981" actId="14100"/>
          <ac:cxnSpMkLst>
            <pc:docMk/>
            <pc:sldMk cId="1012809876" sldId="8176"/>
            <ac:cxnSpMk id="33" creationId="{B3A79C18-B264-D283-1B42-EB6A1AC4C3F1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3111131023" sldId="8177"/>
        </pc:sldMkLst>
        <pc:spChg chg="mod">
          <ac:chgData name="Christophe JENTA" userId="8d1209f4831e9c53" providerId="LiveId" clId="{904B13E8-5561-4C71-BC7C-B64964A84905}" dt="2025-12-03T13:58:05.698" v="30279" actId="20577"/>
          <ac:spMkLst>
            <pc:docMk/>
            <pc:sldMk cId="3111131023" sldId="8177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2-02T10:43:35.261" v="24988"/>
          <ac:spMkLst>
            <pc:docMk/>
            <pc:sldMk cId="3111131023" sldId="8177"/>
            <ac:spMk id="6" creationId="{8C31523E-715B-6775-EFF9-F98A39DC55F1}"/>
          </ac:spMkLst>
        </pc:spChg>
        <pc:spChg chg="add mod">
          <ac:chgData name="Christophe JENTA" userId="8d1209f4831e9c53" providerId="LiveId" clId="{904B13E8-5561-4C71-BC7C-B64964A84905}" dt="2025-12-02T10:43:35.261" v="24988"/>
          <ac:spMkLst>
            <pc:docMk/>
            <pc:sldMk cId="3111131023" sldId="8177"/>
            <ac:spMk id="9" creationId="{3DDD8972-81E5-ACDA-0DE8-522509947A27}"/>
          </ac:spMkLst>
        </pc:spChg>
        <pc:spChg chg="add mod">
          <ac:chgData name="Christophe JENTA" userId="8d1209f4831e9c53" providerId="LiveId" clId="{904B13E8-5561-4C71-BC7C-B64964A84905}" dt="2025-12-02T10:43:35.261" v="24988"/>
          <ac:spMkLst>
            <pc:docMk/>
            <pc:sldMk cId="3111131023" sldId="8177"/>
            <ac:spMk id="10" creationId="{3585D9F2-FD72-3760-5A04-E7548549D60E}"/>
          </ac:spMkLst>
        </pc:spChg>
        <pc:spChg chg="add del mod">
          <ac:chgData name="Christophe JENTA" userId="8d1209f4831e9c53" providerId="LiveId" clId="{904B13E8-5561-4C71-BC7C-B64964A84905}" dt="2025-12-02T10:43:32.976" v="24987" actId="478"/>
          <ac:spMkLst>
            <pc:docMk/>
            <pc:sldMk cId="3111131023" sldId="8177"/>
            <ac:spMk id="26" creationId="{0192B58A-E0B6-C4C9-3940-A2D5F0ED437B}"/>
          </ac:spMkLst>
        </pc:spChg>
        <pc:spChg chg="add del mod">
          <ac:chgData name="Christophe JENTA" userId="8d1209f4831e9c53" providerId="LiveId" clId="{904B13E8-5561-4C71-BC7C-B64964A84905}" dt="2025-12-02T10:43:32.976" v="24987" actId="478"/>
          <ac:spMkLst>
            <pc:docMk/>
            <pc:sldMk cId="3111131023" sldId="8177"/>
            <ac:spMk id="46" creationId="{6814E537-62BE-4523-A5BB-A4E3C956DDA6}"/>
          </ac:spMkLst>
        </pc:spChg>
        <pc:spChg chg="add del mod">
          <ac:chgData name="Christophe JENTA" userId="8d1209f4831e9c53" providerId="LiveId" clId="{904B13E8-5561-4C71-BC7C-B64964A84905}" dt="2025-12-02T10:43:32.976" v="24987" actId="478"/>
          <ac:spMkLst>
            <pc:docMk/>
            <pc:sldMk cId="3111131023" sldId="8177"/>
            <ac:spMk id="47" creationId="{9BADF68D-AF37-86A8-A40E-D4C5B682E855}"/>
          </ac:spMkLst>
        </pc:spChg>
        <pc:picChg chg="mod">
          <ac:chgData name="Christophe JENTA" userId="8d1209f4831e9c53" providerId="LiveId" clId="{904B13E8-5561-4C71-BC7C-B64964A84905}" dt="2025-12-02T10:45:33.272" v="25002" actId="1076"/>
          <ac:picMkLst>
            <pc:docMk/>
            <pc:sldMk cId="3111131023" sldId="8177"/>
            <ac:picMk id="2" creationId="{B6573719-1646-7ED2-85F7-981F2A55046F}"/>
          </ac:picMkLst>
        </pc:picChg>
        <pc:picChg chg="mod">
          <ac:chgData name="Christophe JENTA" userId="8d1209f4831e9c53" providerId="LiveId" clId="{904B13E8-5561-4C71-BC7C-B64964A84905}" dt="2025-12-03T13:55:42.969" v="30232" actId="14100"/>
          <ac:picMkLst>
            <pc:docMk/>
            <pc:sldMk cId="3111131023" sldId="8177"/>
            <ac:picMk id="8" creationId="{689F33BC-ADB5-5FF8-C3C5-1183E050D9FE}"/>
          </ac:picMkLst>
        </pc:picChg>
        <pc:picChg chg="add mod modCrop">
          <ac:chgData name="Christophe JENTA" userId="8d1209f4831e9c53" providerId="LiveId" clId="{904B13E8-5561-4C71-BC7C-B64964A84905}" dt="2025-12-03T13:55:50.187" v="30234" actId="14100"/>
          <ac:picMkLst>
            <pc:docMk/>
            <pc:sldMk cId="3111131023" sldId="8177"/>
            <ac:picMk id="20" creationId="{1BA00B6A-ECBD-8435-BDAC-EFE2A73DE956}"/>
          </ac:picMkLst>
        </pc:picChg>
        <pc:cxnChg chg="add mod">
          <ac:chgData name="Christophe JENTA" userId="8d1209f4831e9c53" providerId="LiveId" clId="{904B13E8-5561-4C71-BC7C-B64964A84905}" dt="2025-12-02T10:43:35.261" v="24988"/>
          <ac:cxnSpMkLst>
            <pc:docMk/>
            <pc:sldMk cId="3111131023" sldId="8177"/>
            <ac:cxnSpMk id="4" creationId="{58813E67-A6BB-D8E8-2D6F-F4AB271B6695}"/>
          </ac:cxnSpMkLst>
        </pc:cxnChg>
        <pc:cxnChg chg="add mod">
          <ac:chgData name="Christophe JENTA" userId="8d1209f4831e9c53" providerId="LiveId" clId="{904B13E8-5561-4C71-BC7C-B64964A84905}" dt="2025-12-02T10:43:35.261" v="24988"/>
          <ac:cxnSpMkLst>
            <pc:docMk/>
            <pc:sldMk cId="3111131023" sldId="8177"/>
            <ac:cxnSpMk id="7" creationId="{D67EFC11-B08C-1C67-0B28-3CDBE7024A57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1833765856" sldId="8180"/>
        </pc:sldMkLst>
        <pc:spChg chg="mod">
          <ac:chgData name="Christophe JENTA" userId="8d1209f4831e9c53" providerId="LiveId" clId="{904B13E8-5561-4C71-BC7C-B64964A84905}" dt="2025-12-03T10:40:35.092" v="29889" actId="20577"/>
          <ac:spMkLst>
            <pc:docMk/>
            <pc:sldMk cId="1833765856" sldId="8180"/>
            <ac:spMk id="5" creationId="{FEF84AB8-6EC3-4F32-B8A5-2E2137CA6833}"/>
          </ac:spMkLst>
        </pc:spChg>
        <pc:picChg chg="mod">
          <ac:chgData name="Christophe JENTA" userId="8d1209f4831e9c53" providerId="LiveId" clId="{904B13E8-5561-4C71-BC7C-B64964A84905}" dt="2025-12-02T10:50:29.747" v="25010" actId="14100"/>
          <ac:picMkLst>
            <pc:docMk/>
            <pc:sldMk cId="1833765856" sldId="8180"/>
            <ac:picMk id="13" creationId="{AB3DF52D-8CE4-8950-24E7-E8CAFEB4C399}"/>
          </ac:picMkLst>
        </pc:pic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2536204935" sldId="8181"/>
        </pc:sldMkLst>
        <pc:spChg chg="mod">
          <ac:chgData name="Christophe JENTA" userId="8d1209f4831e9c53" providerId="LiveId" clId="{904B13E8-5561-4C71-BC7C-B64964A84905}" dt="2025-12-03T14:06:43.268" v="30412" actId="115"/>
          <ac:spMkLst>
            <pc:docMk/>
            <pc:sldMk cId="2536204935" sldId="8181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2-02T10:49:08.212" v="25007" actId="255"/>
          <ac:spMkLst>
            <pc:docMk/>
            <pc:sldMk cId="2536204935" sldId="8181"/>
            <ac:spMk id="53" creationId="{AD5920E4-F0DC-9764-C043-B9695C9B2660}"/>
          </ac:spMkLst>
        </pc:spChg>
        <pc:picChg chg="mod">
          <ac:chgData name="Christophe JENTA" userId="8d1209f4831e9c53" providerId="LiveId" clId="{904B13E8-5561-4C71-BC7C-B64964A84905}" dt="2025-12-03T13:37:58.714" v="29942" actId="1076"/>
          <ac:picMkLst>
            <pc:docMk/>
            <pc:sldMk cId="2536204935" sldId="8181"/>
            <ac:picMk id="13" creationId="{DDC3AC04-51C5-AA3B-CC3B-111DBA834BB0}"/>
          </ac:picMkLst>
        </pc:pic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649132463" sldId="8182"/>
        </pc:sldMkLst>
        <pc:spChg chg="del mod">
          <ac:chgData name="Christophe JENTA" userId="8d1209f4831e9c53" providerId="LiveId" clId="{904B13E8-5561-4C71-BC7C-B64964A84905}" dt="2025-12-03T14:20:32.137" v="30743" actId="21"/>
          <ac:spMkLst>
            <pc:docMk/>
            <pc:sldMk cId="649132463" sldId="8182"/>
            <ac:spMk id="5" creationId="{BBE92121-EE17-DEF6-985F-BF0EEA24D054}"/>
          </ac:spMkLst>
        </pc:spChg>
        <pc:spChg chg="add mod">
          <ac:chgData name="Christophe JENTA" userId="8d1209f4831e9c53" providerId="LiveId" clId="{904B13E8-5561-4C71-BC7C-B64964A84905}" dt="2025-12-02T11:32:25.228" v="25725"/>
          <ac:spMkLst>
            <pc:docMk/>
            <pc:sldMk cId="649132463" sldId="8182"/>
            <ac:spMk id="6" creationId="{5A280EB0-8B3B-4DFB-82BA-8B2E00395EBF}"/>
          </ac:spMkLst>
        </pc:spChg>
        <pc:spChg chg="add mod">
          <ac:chgData name="Christophe JENTA" userId="8d1209f4831e9c53" providerId="LiveId" clId="{904B13E8-5561-4C71-BC7C-B64964A84905}" dt="2025-12-02T11:32:44.370" v="25728"/>
          <ac:spMkLst>
            <pc:docMk/>
            <pc:sldMk cId="649132463" sldId="8182"/>
            <ac:spMk id="14" creationId="{8AF793DF-1245-8F7D-71D9-1BD14067993D}"/>
          </ac:spMkLst>
        </pc:spChg>
        <pc:spChg chg="add mod">
          <ac:chgData name="Christophe JENTA" userId="8d1209f4831e9c53" providerId="LiveId" clId="{904B13E8-5561-4C71-BC7C-B64964A84905}" dt="2025-12-02T11:32:44.370" v="25728"/>
          <ac:spMkLst>
            <pc:docMk/>
            <pc:sldMk cId="649132463" sldId="8182"/>
            <ac:spMk id="15" creationId="{5E09FD20-C63E-ADC2-0C3E-FC10EBCB169B}"/>
          </ac:spMkLst>
        </pc:spChg>
        <pc:spChg chg="mod">
          <ac:chgData name="Christophe JENTA" userId="8d1209f4831e9c53" providerId="LiveId" clId="{904B13E8-5561-4C71-BC7C-B64964A84905}" dt="2025-12-03T14:20:23.691" v="30741" actId="1076"/>
          <ac:spMkLst>
            <pc:docMk/>
            <pc:sldMk cId="649132463" sldId="8182"/>
            <ac:spMk id="21" creationId="{2FCA9013-0B38-B71C-5B7A-62D6229C7B42}"/>
          </ac:spMkLst>
        </pc:spChg>
        <pc:spChg chg="add mod">
          <ac:chgData name="Christophe JENTA" userId="8d1209f4831e9c53" providerId="LiveId" clId="{904B13E8-5561-4C71-BC7C-B64964A84905}" dt="2025-12-03T14:24:09.318" v="30795" actId="20577"/>
          <ac:spMkLst>
            <pc:docMk/>
            <pc:sldMk cId="649132463" sldId="8182"/>
            <ac:spMk id="23" creationId="{BBE92121-EE17-DEF6-985F-BF0EEA24D054}"/>
          </ac:spMkLst>
        </pc:spChg>
        <pc:spChg chg="add mod">
          <ac:chgData name="Christophe JENTA" userId="8d1209f4831e9c53" providerId="LiveId" clId="{904B13E8-5561-4C71-BC7C-B64964A84905}" dt="2025-12-03T14:24:22.903" v="30796"/>
          <ac:spMkLst>
            <pc:docMk/>
            <pc:sldMk cId="649132463" sldId="8182"/>
            <ac:spMk id="41" creationId="{BEBB6AD8-45DE-CD55-84DA-0BDB434F302D}"/>
          </ac:spMkLst>
        </pc:spChg>
        <pc:spChg chg="del">
          <ac:chgData name="Christophe JENTA" userId="8d1209f4831e9c53" providerId="LiveId" clId="{904B13E8-5561-4C71-BC7C-B64964A84905}" dt="2025-12-02T11:32:42.848" v="25727" actId="478"/>
          <ac:spMkLst>
            <pc:docMk/>
            <pc:sldMk cId="649132463" sldId="8182"/>
            <ac:spMk id="44" creationId="{8A30025C-DC8B-4DDD-C70F-E3B6F85E8076}"/>
          </ac:spMkLst>
        </pc:spChg>
        <pc:spChg chg="del">
          <ac:chgData name="Christophe JENTA" userId="8d1209f4831e9c53" providerId="LiveId" clId="{904B13E8-5561-4C71-BC7C-B64964A84905}" dt="2025-12-02T11:32:41.907" v="25726" actId="478"/>
          <ac:spMkLst>
            <pc:docMk/>
            <pc:sldMk cId="649132463" sldId="8182"/>
            <ac:spMk id="47" creationId="{DA9E1650-30BD-DF1C-00E0-A766523F4BF6}"/>
          </ac:spMkLst>
        </pc:spChg>
        <pc:spChg chg="del">
          <ac:chgData name="Christophe JENTA" userId="8d1209f4831e9c53" providerId="LiveId" clId="{904B13E8-5561-4C71-BC7C-B64964A84905}" dt="2025-12-02T11:32:23.065" v="25724" actId="478"/>
          <ac:spMkLst>
            <pc:docMk/>
            <pc:sldMk cId="649132463" sldId="8182"/>
            <ac:spMk id="49" creationId="{42D1383B-342D-E1E4-57E5-C78AA68DE0F6}"/>
          </ac:spMkLst>
        </pc:spChg>
        <pc:picChg chg="add mod">
          <ac:chgData name="Christophe JENTA" userId="8d1209f4831e9c53" providerId="LiveId" clId="{904B13E8-5561-4C71-BC7C-B64964A84905}" dt="2025-12-03T14:07:42.330" v="30413"/>
          <ac:picMkLst>
            <pc:docMk/>
            <pc:sldMk cId="649132463" sldId="8182"/>
            <ac:picMk id="7" creationId="{E1416B4C-C443-671E-7134-9B23F8CAEF3E}"/>
          </ac:picMkLst>
        </pc:picChg>
        <pc:picChg chg="mod">
          <ac:chgData name="Christophe JENTA" userId="8d1209f4831e9c53" providerId="LiveId" clId="{904B13E8-5561-4C71-BC7C-B64964A84905}" dt="2025-12-03T14:08:51.176" v="30440" actId="1076"/>
          <ac:picMkLst>
            <pc:docMk/>
            <pc:sldMk cId="649132463" sldId="8182"/>
            <ac:picMk id="13" creationId="{FF240D69-910B-621B-1D1D-62B0DB30FFC0}"/>
          </ac:picMkLst>
        </pc:picChg>
        <pc:picChg chg="add mod">
          <ac:chgData name="Christophe JENTA" userId="8d1209f4831e9c53" providerId="LiveId" clId="{904B13E8-5561-4C71-BC7C-B64964A84905}" dt="2025-12-03T14:20:50.223" v="30748" actId="1076"/>
          <ac:picMkLst>
            <pc:docMk/>
            <pc:sldMk cId="649132463" sldId="8182"/>
            <ac:picMk id="16" creationId="{2D16BE4A-2E9E-1695-A525-BA1B07E8F5D9}"/>
          </ac:picMkLst>
        </pc:picChg>
        <pc:picChg chg="del">
          <ac:chgData name="Christophe JENTA" userId="8d1209f4831e9c53" providerId="LiveId" clId="{904B13E8-5561-4C71-BC7C-B64964A84905}" dt="2025-12-03T14:07:50.843" v="30415" actId="478"/>
          <ac:picMkLst>
            <pc:docMk/>
            <pc:sldMk cId="649132463" sldId="8182"/>
            <ac:picMk id="17" creationId="{CC6094F1-8321-375A-04B2-8DF34BB4F0CD}"/>
          </ac:picMkLst>
        </pc:picChg>
        <pc:picChg chg="del mod">
          <ac:chgData name="Christophe JENTA" userId="8d1209f4831e9c53" providerId="LiveId" clId="{904B13E8-5561-4C71-BC7C-B64964A84905}" dt="2025-12-03T14:07:44.161" v="30414" actId="478"/>
          <ac:picMkLst>
            <pc:docMk/>
            <pc:sldMk cId="649132463" sldId="8182"/>
            <ac:picMk id="18" creationId="{20791DF1-C386-AC0B-4940-FDCDA9CC843B}"/>
          </ac:picMkLst>
        </pc:picChg>
        <pc:cxnChg chg="add del mod">
          <ac:chgData name="Christophe JENTA" userId="8d1209f4831e9c53" providerId="LiveId" clId="{904B13E8-5561-4C71-BC7C-B64964A84905}" dt="2025-12-02T11:32:48.568" v="25729" actId="478"/>
          <ac:cxnSpMkLst>
            <pc:docMk/>
            <pc:sldMk cId="649132463" sldId="8182"/>
            <ac:cxnSpMk id="7" creationId="{5E51113D-0AB9-A18C-1D67-3ABF427986B7}"/>
          </ac:cxnSpMkLst>
        </pc:cxnChg>
        <pc:cxnChg chg="add mod">
          <ac:chgData name="Christophe JENTA" userId="8d1209f4831e9c53" providerId="LiveId" clId="{904B13E8-5561-4C71-BC7C-B64964A84905}" dt="2025-12-03T14:23:57.588" v="30789" actId="1076"/>
          <ac:cxnSpMkLst>
            <pc:docMk/>
            <pc:sldMk cId="649132463" sldId="8182"/>
            <ac:cxnSpMk id="29" creationId="{5C4338DA-93B4-58BF-5D8B-3A10B00D7CC3}"/>
          </ac:cxnSpMkLst>
        </pc:cxnChg>
        <pc:cxnChg chg="del mod">
          <ac:chgData name="Christophe JENTA" userId="8d1209f4831e9c53" providerId="LiveId" clId="{904B13E8-5561-4C71-BC7C-B64964A84905}" dt="2025-12-03T14:20:36.311" v="30745" actId="21"/>
          <ac:cxnSpMkLst>
            <pc:docMk/>
            <pc:sldMk cId="649132463" sldId="8182"/>
            <ac:cxnSpMk id="35" creationId="{5C4338DA-93B4-58BF-5D8B-3A10B00D7CC3}"/>
          </ac:cxnSpMkLst>
        </pc:cxnChg>
        <pc:cxnChg chg="mod">
          <ac:chgData name="Christophe JENTA" userId="8d1209f4831e9c53" providerId="LiveId" clId="{904B13E8-5561-4C71-BC7C-B64964A84905}" dt="2025-12-02T11:32:23.065" v="25724" actId="478"/>
          <ac:cxnSpMkLst>
            <pc:docMk/>
            <pc:sldMk cId="649132463" sldId="8182"/>
            <ac:cxnSpMk id="50" creationId="{299E3BF1-7EA5-A7E2-7380-4F7D49043AFF}"/>
          </ac:cxnSpMkLst>
        </pc:cxnChg>
        <pc:cxnChg chg="mod">
          <ac:chgData name="Christophe JENTA" userId="8d1209f4831e9c53" providerId="LiveId" clId="{904B13E8-5561-4C71-BC7C-B64964A84905}" dt="2025-12-02T11:32:41.907" v="25726" actId="478"/>
          <ac:cxnSpMkLst>
            <pc:docMk/>
            <pc:sldMk cId="649132463" sldId="8182"/>
            <ac:cxnSpMk id="53" creationId="{A95CC8EA-0F6E-C6F7-C59E-C1E9F9DFAF66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2844699990" sldId="8183"/>
        </pc:sldMkLst>
        <pc:spChg chg="add del mod">
          <ac:chgData name="Christophe JENTA" userId="8d1209f4831e9c53" providerId="LiveId" clId="{904B13E8-5561-4C71-BC7C-B64964A84905}" dt="2025-12-02T11:30:07.147" v="25692" actId="478"/>
          <ac:spMkLst>
            <pc:docMk/>
            <pc:sldMk cId="2844699990" sldId="8183"/>
            <ac:spMk id="4" creationId="{810F7531-C4E9-BC78-19CF-78D7828E66FE}"/>
          </ac:spMkLst>
        </pc:spChg>
        <pc:spChg chg="mod">
          <ac:chgData name="Christophe JENTA" userId="8d1209f4831e9c53" providerId="LiveId" clId="{904B13E8-5561-4C71-BC7C-B64964A84905}" dt="2025-12-02T11:33:26.790" v="25783" actId="6549"/>
          <ac:spMkLst>
            <pc:docMk/>
            <pc:sldMk cId="2844699990" sldId="8183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2-02T11:30:31.507" v="25696" actId="207"/>
          <ac:spMkLst>
            <pc:docMk/>
            <pc:sldMk cId="2844699990" sldId="8183"/>
            <ac:spMk id="8" creationId="{1B205A78-C451-657A-E3D0-ED05CBEF9673}"/>
          </ac:spMkLst>
        </pc:spChg>
        <pc:spChg chg="add del mod">
          <ac:chgData name="Christophe JENTA" userId="8d1209f4831e9c53" providerId="LiveId" clId="{904B13E8-5561-4C71-BC7C-B64964A84905}" dt="2025-12-02T11:30:18.157" v="25694" actId="478"/>
          <ac:spMkLst>
            <pc:docMk/>
            <pc:sldMk cId="2844699990" sldId="8183"/>
            <ac:spMk id="9" creationId="{4A34C30C-35A2-98B5-43E2-0EFC0E41085D}"/>
          </ac:spMkLst>
        </pc:spChg>
        <pc:spChg chg="add mod">
          <ac:chgData name="Christophe JENTA" userId="8d1209f4831e9c53" providerId="LiveId" clId="{904B13E8-5561-4C71-BC7C-B64964A84905}" dt="2025-12-02T11:30:20.267" v="25695"/>
          <ac:spMkLst>
            <pc:docMk/>
            <pc:sldMk cId="2844699990" sldId="8183"/>
            <ac:spMk id="20" creationId="{79A709EA-87AC-85CB-F43E-C9A94A64D395}"/>
          </ac:spMkLst>
        </pc:spChg>
        <pc:spChg chg="del mod">
          <ac:chgData name="Christophe JENTA" userId="8d1209f4831e9c53" providerId="LiveId" clId="{904B13E8-5561-4C71-BC7C-B64964A84905}" dt="2025-12-02T11:29:49.702" v="25690" actId="478"/>
          <ac:spMkLst>
            <pc:docMk/>
            <pc:sldMk cId="2844699990" sldId="8183"/>
            <ac:spMk id="60" creationId="{CB733453-E83D-732D-5EA5-A96DD907AAA3}"/>
          </ac:spMkLst>
        </pc:sp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277488871" sldId="8184"/>
        </pc:sldMkLst>
        <pc:spChg chg="mod">
          <ac:chgData name="Christophe JENTA" userId="8d1209f4831e9c53" providerId="LiveId" clId="{904B13E8-5561-4C71-BC7C-B64964A84905}" dt="2025-12-03T14:32:20.880" v="30821" actId="20577"/>
          <ac:spMkLst>
            <pc:docMk/>
            <pc:sldMk cId="277488871" sldId="8184"/>
            <ac:spMk id="5" creationId="{F94D411E-C757-79DD-2380-DB04C404BC02}"/>
          </ac:spMkLst>
        </pc:spChg>
        <pc:spChg chg="add del">
          <ac:chgData name="Christophe JENTA" userId="8d1209f4831e9c53" providerId="LiveId" clId="{904B13E8-5561-4C71-BC7C-B64964A84905}" dt="2025-12-03T13:45:16.792" v="30028" actId="22"/>
          <ac:spMkLst>
            <pc:docMk/>
            <pc:sldMk cId="277488871" sldId="8184"/>
            <ac:spMk id="13" creationId="{6ECA3F9C-8BBE-40F5-E9C1-165243930396}"/>
          </ac:spMkLst>
        </pc:spChg>
        <pc:picChg chg="add mod">
          <ac:chgData name="Christophe JENTA" userId="8d1209f4831e9c53" providerId="LiveId" clId="{904B13E8-5561-4C71-BC7C-B64964A84905}" dt="2025-12-03T13:45:36.740" v="30036" actId="14100"/>
          <ac:picMkLst>
            <pc:docMk/>
            <pc:sldMk cId="277488871" sldId="8184"/>
            <ac:picMk id="29" creationId="{2D8AFBBD-5315-25D2-80B8-F76404E2EA56}"/>
          </ac:picMkLst>
        </pc:picChg>
        <pc:picChg chg="mod">
          <ac:chgData name="Christophe JENTA" userId="8d1209f4831e9c53" providerId="LiveId" clId="{904B13E8-5561-4C71-BC7C-B64964A84905}" dt="2025-12-03T14:31:19.765" v="30816" actId="1076"/>
          <ac:picMkLst>
            <pc:docMk/>
            <pc:sldMk cId="277488871" sldId="8184"/>
            <ac:picMk id="123" creationId="{C06F536C-11F4-3027-45E6-B44EF4EEAF6B}"/>
          </ac:picMkLst>
        </pc:picChg>
      </pc:sldChg>
      <pc:sldChg chg="addSp delSp modSp mod">
        <pc:chgData name="Christophe JENTA" userId="8d1209f4831e9c53" providerId="LiveId" clId="{904B13E8-5561-4C71-BC7C-B64964A84905}" dt="2025-12-02T12:58:56.039" v="27192" actId="207"/>
        <pc:sldMkLst>
          <pc:docMk/>
          <pc:sldMk cId="2267424059" sldId="8185"/>
        </pc:sldMkLst>
        <pc:spChg chg="add mod">
          <ac:chgData name="Christophe JENTA" userId="8d1209f4831e9c53" providerId="LiveId" clId="{904B13E8-5561-4C71-BC7C-B64964A84905}" dt="2025-11-27T07:29:08.761" v="3153"/>
          <ac:spMkLst>
            <pc:docMk/>
            <pc:sldMk cId="2267424059" sldId="8185"/>
            <ac:spMk id="2" creationId="{1D17670A-AA1B-6E9B-3059-FDF15F9A7CDD}"/>
          </ac:spMkLst>
        </pc:spChg>
        <pc:spChg chg="add mod">
          <ac:chgData name="Christophe JENTA" userId="8d1209f4831e9c53" providerId="LiveId" clId="{904B13E8-5561-4C71-BC7C-B64964A84905}" dt="2025-11-27T07:35:16.874" v="3204"/>
          <ac:spMkLst>
            <pc:docMk/>
            <pc:sldMk cId="2267424059" sldId="8185"/>
            <ac:spMk id="4" creationId="{76156532-013C-3E04-3456-CEA2A84D79F6}"/>
          </ac:spMkLst>
        </pc:spChg>
        <pc:spChg chg="mod">
          <ac:chgData name="Christophe JENTA" userId="8d1209f4831e9c53" providerId="LiveId" clId="{904B13E8-5561-4C71-BC7C-B64964A84905}" dt="2025-12-02T11:56:48.596" v="26113" actId="6549"/>
          <ac:spMkLst>
            <pc:docMk/>
            <pc:sldMk cId="2267424059" sldId="8185"/>
            <ac:spMk id="5" creationId="{FEF84AB8-6EC3-4F32-B8A5-2E2137CA6833}"/>
          </ac:spMkLst>
        </pc:spChg>
        <pc:spChg chg="add mod">
          <ac:chgData name="Christophe JENTA" userId="8d1209f4831e9c53" providerId="LiveId" clId="{904B13E8-5561-4C71-BC7C-B64964A84905}" dt="2025-11-27T07:35:36.780" v="3210"/>
          <ac:spMkLst>
            <pc:docMk/>
            <pc:sldMk cId="2267424059" sldId="8185"/>
            <ac:spMk id="6" creationId="{7989C8D2-DA94-269F-5D55-1A416F9805A1}"/>
          </ac:spMkLst>
        </pc:spChg>
        <pc:spChg chg="add mod">
          <ac:chgData name="Christophe JENTA" userId="8d1209f4831e9c53" providerId="LiveId" clId="{904B13E8-5561-4C71-BC7C-B64964A84905}" dt="2025-12-02T12:58:56.039" v="27192" actId="207"/>
          <ac:spMkLst>
            <pc:docMk/>
            <pc:sldMk cId="2267424059" sldId="8185"/>
            <ac:spMk id="7" creationId="{E52A64FB-B300-618D-41CD-BD1CE75732B4}"/>
          </ac:spMkLst>
        </pc:spChg>
        <pc:spChg chg="add mod">
          <ac:chgData name="Christophe JENTA" userId="8d1209f4831e9c53" providerId="LiveId" clId="{904B13E8-5561-4C71-BC7C-B64964A84905}" dt="2025-11-27T07:36:15.573" v="3222"/>
          <ac:spMkLst>
            <pc:docMk/>
            <pc:sldMk cId="2267424059" sldId="8185"/>
            <ac:spMk id="8" creationId="{70B99B5A-2DD5-FA41-BF88-FE866023A5A8}"/>
          </ac:spMkLst>
        </pc:spChg>
        <pc:spChg chg="add mod">
          <ac:chgData name="Christophe JENTA" userId="8d1209f4831e9c53" providerId="LiveId" clId="{904B13E8-5561-4C71-BC7C-B64964A84905}" dt="2025-11-27T07:39:05.486" v="3230"/>
          <ac:spMkLst>
            <pc:docMk/>
            <pc:sldMk cId="2267424059" sldId="8185"/>
            <ac:spMk id="9" creationId="{35A98373-EDA1-0D39-1145-C4127D59CA95}"/>
          </ac:spMkLst>
        </pc:spChg>
        <pc:spChg chg="add mod">
          <ac:chgData name="Christophe JENTA" userId="8d1209f4831e9c53" providerId="LiveId" clId="{904B13E8-5561-4C71-BC7C-B64964A84905}" dt="2025-11-27T07:45:12.148" v="3284"/>
          <ac:spMkLst>
            <pc:docMk/>
            <pc:sldMk cId="2267424059" sldId="8185"/>
            <ac:spMk id="10" creationId="{168F2B30-888A-DCC8-1D8A-A5E8089BE118}"/>
          </ac:spMkLst>
        </pc:spChg>
        <pc:spChg chg="add mod">
          <ac:chgData name="Christophe JENTA" userId="8d1209f4831e9c53" providerId="LiveId" clId="{904B13E8-5561-4C71-BC7C-B64964A84905}" dt="2025-11-27T08:01:56.431" v="3423"/>
          <ac:spMkLst>
            <pc:docMk/>
            <pc:sldMk cId="2267424059" sldId="8185"/>
            <ac:spMk id="12" creationId="{C6507AC3-82B7-95F6-4F2C-162554A5C1F9}"/>
          </ac:spMkLst>
        </pc:spChg>
        <pc:spChg chg="add mod">
          <ac:chgData name="Christophe JENTA" userId="8d1209f4831e9c53" providerId="LiveId" clId="{904B13E8-5561-4C71-BC7C-B64964A84905}" dt="2025-11-27T08:02:04.774" v="3425"/>
          <ac:spMkLst>
            <pc:docMk/>
            <pc:sldMk cId="2267424059" sldId="8185"/>
            <ac:spMk id="13" creationId="{4CCE6A8C-A9B1-16AD-5872-C667B8A1B9A6}"/>
          </ac:spMkLst>
        </pc:spChg>
        <pc:spChg chg="add mod">
          <ac:chgData name="Christophe JENTA" userId="8d1209f4831e9c53" providerId="LiveId" clId="{904B13E8-5561-4C71-BC7C-B64964A84905}" dt="2025-11-27T08:31:54.802" v="3862"/>
          <ac:spMkLst>
            <pc:docMk/>
            <pc:sldMk cId="2267424059" sldId="8185"/>
            <ac:spMk id="14" creationId="{E581B8B0-C93E-3F07-6C21-35FECF1F139E}"/>
          </ac:spMkLst>
        </pc:spChg>
        <pc:spChg chg="add mod">
          <ac:chgData name="Christophe JENTA" userId="8d1209f4831e9c53" providerId="LiveId" clId="{904B13E8-5561-4C71-BC7C-B64964A84905}" dt="2025-11-27T08:31:54.802" v="3862"/>
          <ac:spMkLst>
            <pc:docMk/>
            <pc:sldMk cId="2267424059" sldId="8185"/>
            <ac:spMk id="15" creationId="{0E710848-0A23-C8CB-18AA-8849E259E6EF}"/>
          </ac:spMkLst>
        </pc:spChg>
        <pc:spChg chg="mod">
          <ac:chgData name="Christophe JENTA" userId="8d1209f4831e9c53" providerId="LiveId" clId="{904B13E8-5561-4C71-BC7C-B64964A84905}" dt="2025-11-27T08:02:30.119" v="3428" actId="113"/>
          <ac:spMkLst>
            <pc:docMk/>
            <pc:sldMk cId="2267424059" sldId="8185"/>
            <ac:spMk id="74" creationId="{34B47050-EFDE-5C52-EFE0-BB6C24E1732D}"/>
          </ac:spMkLst>
        </pc:spChg>
      </pc:sldChg>
      <pc:sldChg chg="modSp mod">
        <pc:chgData name="Christophe JENTA" userId="8d1209f4831e9c53" providerId="LiveId" clId="{904B13E8-5561-4C71-BC7C-B64964A84905}" dt="2025-12-03T14:49:51.363" v="31255" actId="20577"/>
        <pc:sldMkLst>
          <pc:docMk/>
          <pc:sldMk cId="2410210939" sldId="8189"/>
        </pc:sldMkLst>
        <pc:spChg chg="mod">
          <ac:chgData name="Christophe JENTA" userId="8d1209f4831e9c53" providerId="LiveId" clId="{904B13E8-5561-4C71-BC7C-B64964A84905}" dt="2025-12-03T14:49:51.363" v="31255" actId="20577"/>
          <ac:spMkLst>
            <pc:docMk/>
            <pc:sldMk cId="2410210939" sldId="8189"/>
            <ac:spMk id="5" creationId="{FEF84AB8-6EC3-4F32-B8A5-2E2137CA6833}"/>
          </ac:spMkLst>
        </pc:sp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3969928966" sldId="8197"/>
        </pc:sldMkLst>
        <pc:spChg chg="mod">
          <ac:chgData name="Christophe JENTA" userId="8d1209f4831e9c53" providerId="LiveId" clId="{904B13E8-5561-4C71-BC7C-B64964A84905}" dt="2025-12-03T07:17:56.463" v="27480" actId="20577"/>
          <ac:spMkLst>
            <pc:docMk/>
            <pc:sldMk cId="3969928966" sldId="8197"/>
            <ac:spMk id="4" creationId="{B2059DE4-5C53-5F9C-45B2-B2CDBCB80BF3}"/>
          </ac:spMkLst>
        </pc:spChg>
        <pc:spChg chg="mod">
          <ac:chgData name="Christophe JENTA" userId="8d1209f4831e9c53" providerId="LiveId" clId="{904B13E8-5561-4C71-BC7C-B64964A84905}" dt="2025-12-02T07:57:53.302" v="22770" actId="207"/>
          <ac:spMkLst>
            <pc:docMk/>
            <pc:sldMk cId="3969928966" sldId="8197"/>
            <ac:spMk id="70" creationId="{94129756-7A10-C52B-A4FB-35C091207A32}"/>
          </ac:spMkLst>
        </pc:spChg>
        <pc:cxnChg chg="add mod">
          <ac:chgData name="Christophe JENTA" userId="8d1209f4831e9c53" providerId="LiveId" clId="{904B13E8-5561-4C71-BC7C-B64964A84905}" dt="2025-12-03T07:10:59.964" v="27424" actId="1076"/>
          <ac:cxnSpMkLst>
            <pc:docMk/>
            <pc:sldMk cId="3969928966" sldId="8197"/>
            <ac:cxnSpMk id="9" creationId="{E1AEEB4D-E2EE-8092-0A33-7DCFC38512DF}"/>
          </ac:cxnSpMkLst>
        </pc:cxnChg>
      </pc:sldChg>
      <pc:sldChg chg="addSp delSp modSp mod">
        <pc:chgData name="Christophe JENTA" userId="8d1209f4831e9c53" providerId="LiveId" clId="{904B13E8-5561-4C71-BC7C-B64964A84905}" dt="2025-12-03T14:43:12.158" v="30928" actId="115"/>
        <pc:sldMkLst>
          <pc:docMk/>
          <pc:sldMk cId="1738193680" sldId="8199"/>
        </pc:sldMkLst>
        <pc:spChg chg="mod">
          <ac:chgData name="Christophe JENTA" userId="8d1209f4831e9c53" providerId="LiveId" clId="{904B13E8-5561-4C71-BC7C-B64964A84905}" dt="2025-12-02T13:04:58.187" v="27285" actId="207"/>
          <ac:spMkLst>
            <pc:docMk/>
            <pc:sldMk cId="1738193680" sldId="8199"/>
            <ac:spMk id="3" creationId="{72263E0C-3DB1-85EC-F579-7778106D7D8A}"/>
          </ac:spMkLst>
        </pc:spChg>
        <pc:spChg chg="mod">
          <ac:chgData name="Christophe JENTA" userId="8d1209f4831e9c53" providerId="LiveId" clId="{904B13E8-5561-4C71-BC7C-B64964A84905}" dt="2025-12-03T14:43:12.158" v="30928" actId="115"/>
          <ac:spMkLst>
            <pc:docMk/>
            <pc:sldMk cId="1738193680" sldId="8199"/>
            <ac:spMk id="4" creationId="{B2059DE4-5C53-5F9C-45B2-B2CDBCB80BF3}"/>
          </ac:spMkLst>
        </pc:spChg>
        <pc:spChg chg="del mod">
          <ac:chgData name="Christophe JENTA" userId="8d1209f4831e9c53" providerId="LiveId" clId="{904B13E8-5561-4C71-BC7C-B64964A84905}" dt="2025-12-02T13:03:57.360" v="27279" actId="478"/>
          <ac:spMkLst>
            <pc:docMk/>
            <pc:sldMk cId="1738193680" sldId="8199"/>
            <ac:spMk id="9" creationId="{49C2C41C-B3FA-C578-3D39-F848C9C32024}"/>
          </ac:spMkLst>
        </pc:spChg>
        <pc:spChg chg="add mod">
          <ac:chgData name="Christophe JENTA" userId="8d1209f4831e9c53" providerId="LiveId" clId="{904B13E8-5561-4C71-BC7C-B64964A84905}" dt="2025-12-03T14:42:21.760" v="30915" actId="1076"/>
          <ac:spMkLst>
            <pc:docMk/>
            <pc:sldMk cId="1738193680" sldId="8199"/>
            <ac:spMk id="9" creationId="{86A22B52-5FB8-A76D-05A7-EDAB03A3D9E6}"/>
          </ac:spMkLst>
        </pc:spChg>
        <pc:spChg chg="mod">
          <ac:chgData name="Christophe JENTA" userId="8d1209f4831e9c53" providerId="LiveId" clId="{904B13E8-5561-4C71-BC7C-B64964A84905}" dt="2025-12-02T12:18:27.288" v="26425" actId="207"/>
          <ac:spMkLst>
            <pc:docMk/>
            <pc:sldMk cId="1738193680" sldId="8199"/>
            <ac:spMk id="10" creationId="{AC1CCD76-488A-F0A0-2F8C-D43E71BDA861}"/>
          </ac:spMkLst>
        </pc:spChg>
        <pc:spChg chg="mod">
          <ac:chgData name="Christophe JENTA" userId="8d1209f4831e9c53" providerId="LiveId" clId="{904B13E8-5561-4C71-BC7C-B64964A84905}" dt="2025-12-02T12:13:46.255" v="26399" actId="207"/>
          <ac:spMkLst>
            <pc:docMk/>
            <pc:sldMk cId="1738193680" sldId="8199"/>
            <ac:spMk id="39" creationId="{C45EE29B-179A-A702-663D-49FFCC4E173C}"/>
          </ac:spMkLst>
        </pc:spChg>
        <pc:spChg chg="mod">
          <ac:chgData name="Christophe JENTA" userId="8d1209f4831e9c53" providerId="LiveId" clId="{904B13E8-5561-4C71-BC7C-B64964A84905}" dt="2025-12-02T12:14:54.454" v="26401" actId="207"/>
          <ac:spMkLst>
            <pc:docMk/>
            <pc:sldMk cId="1738193680" sldId="8199"/>
            <ac:spMk id="45" creationId="{533376F1-FA71-2F67-E985-9CC2DB4E56F8}"/>
          </ac:spMkLst>
        </pc:spChg>
        <pc:spChg chg="mod">
          <ac:chgData name="Christophe JENTA" userId="8d1209f4831e9c53" providerId="LiveId" clId="{904B13E8-5561-4C71-BC7C-B64964A84905}" dt="2025-12-02T12:13:34.339" v="26397" actId="207"/>
          <ac:spMkLst>
            <pc:docMk/>
            <pc:sldMk cId="1738193680" sldId="8199"/>
            <ac:spMk id="47" creationId="{370E11BF-AD5C-1777-005E-B26798FEB73B}"/>
          </ac:spMkLst>
        </pc:spChg>
        <pc:spChg chg="del">
          <ac:chgData name="Christophe JENTA" userId="8d1209f4831e9c53" providerId="LiveId" clId="{904B13E8-5561-4C71-BC7C-B64964A84905}" dt="2025-12-03T14:42:24.010" v="30916" actId="478"/>
          <ac:spMkLst>
            <pc:docMk/>
            <pc:sldMk cId="1738193680" sldId="8199"/>
            <ac:spMk id="49" creationId="{DBCA69FB-BF50-44C7-AF0D-AE3BD71F1463}"/>
          </ac:spMkLst>
        </pc:spChg>
        <pc:spChg chg="add mod">
          <ac:chgData name="Christophe JENTA" userId="8d1209f4831e9c53" providerId="LiveId" clId="{904B13E8-5561-4C71-BC7C-B64964A84905}" dt="2025-12-02T12:55:28.309" v="27116"/>
          <ac:spMkLst>
            <pc:docMk/>
            <pc:sldMk cId="1738193680" sldId="8199"/>
            <ac:spMk id="52" creationId="{42C21149-CE3F-A95E-8614-FBAF1C6BC5E9}"/>
          </ac:spMkLst>
        </pc:spChg>
        <pc:spChg chg="add mod">
          <ac:chgData name="Christophe JENTA" userId="8d1209f4831e9c53" providerId="LiveId" clId="{904B13E8-5561-4C71-BC7C-B64964A84905}" dt="2025-12-02T12:55:45.379" v="27118"/>
          <ac:spMkLst>
            <pc:docMk/>
            <pc:sldMk cId="1738193680" sldId="8199"/>
            <ac:spMk id="54" creationId="{939D0CFF-3D2B-CBA4-7289-FF85A0B57F5A}"/>
          </ac:spMkLst>
        </pc:spChg>
        <pc:spChg chg="add mod">
          <ac:chgData name="Christophe JENTA" userId="8d1209f4831e9c53" providerId="LiveId" clId="{904B13E8-5561-4C71-BC7C-B64964A84905}" dt="2025-12-02T12:55:55.854" v="27120"/>
          <ac:spMkLst>
            <pc:docMk/>
            <pc:sldMk cId="1738193680" sldId="8199"/>
            <ac:spMk id="55" creationId="{FE3C32E5-B3DF-FC40-BB39-CB065F5985F6}"/>
          </ac:spMkLst>
        </pc:spChg>
        <pc:spChg chg="add mod">
          <ac:chgData name="Christophe JENTA" userId="8d1209f4831e9c53" providerId="LiveId" clId="{904B13E8-5561-4C71-BC7C-B64964A84905}" dt="2025-12-02T12:56:04.243" v="27122"/>
          <ac:spMkLst>
            <pc:docMk/>
            <pc:sldMk cId="1738193680" sldId="8199"/>
            <ac:spMk id="66" creationId="{7777A913-EE0A-94D7-C877-227C502A636B}"/>
          </ac:spMkLst>
        </pc:spChg>
        <pc:spChg chg="add mod">
          <ac:chgData name="Christophe JENTA" userId="8d1209f4831e9c53" providerId="LiveId" clId="{904B13E8-5561-4C71-BC7C-B64964A84905}" dt="2025-12-02T12:56:12.793" v="27124"/>
          <ac:spMkLst>
            <pc:docMk/>
            <pc:sldMk cId="1738193680" sldId="8199"/>
            <ac:spMk id="71" creationId="{887CA887-6C4B-4AAC-466B-5F33DA315B58}"/>
          </ac:spMkLst>
        </pc:spChg>
        <pc:spChg chg="add mod">
          <ac:chgData name="Christophe JENTA" userId="8d1209f4831e9c53" providerId="LiveId" clId="{904B13E8-5561-4C71-BC7C-B64964A84905}" dt="2025-12-02T12:56:25.611" v="27126"/>
          <ac:spMkLst>
            <pc:docMk/>
            <pc:sldMk cId="1738193680" sldId="8199"/>
            <ac:spMk id="72" creationId="{FFC4F000-9872-35A5-74A4-E7B2BB48E6D6}"/>
          </ac:spMkLst>
        </pc:spChg>
        <pc:spChg chg="add mod">
          <ac:chgData name="Christophe JENTA" userId="8d1209f4831e9c53" providerId="LiveId" clId="{904B13E8-5561-4C71-BC7C-B64964A84905}" dt="2025-12-02T13:04:54.523" v="27284" actId="207"/>
          <ac:spMkLst>
            <pc:docMk/>
            <pc:sldMk cId="1738193680" sldId="8199"/>
            <ac:spMk id="73" creationId="{17E3C827-E5E1-F681-F3F6-107D54350A1B}"/>
          </ac:spMkLst>
        </pc:spChg>
        <pc:spChg chg="add mod">
          <ac:chgData name="Christophe JENTA" userId="8d1209f4831e9c53" providerId="LiveId" clId="{904B13E8-5561-4C71-BC7C-B64964A84905}" dt="2025-12-02T12:56:40.730" v="27130"/>
          <ac:spMkLst>
            <pc:docMk/>
            <pc:sldMk cId="1738193680" sldId="8199"/>
            <ac:spMk id="74" creationId="{2A405989-6E00-A7E8-1468-50F083599681}"/>
          </ac:spMkLst>
        </pc:spChg>
        <pc:spChg chg="add del mod">
          <ac:chgData name="Christophe JENTA" userId="8d1209f4831e9c53" providerId="LiveId" clId="{904B13E8-5561-4C71-BC7C-B64964A84905}" dt="2025-12-02T12:58:23.540" v="27190" actId="478"/>
          <ac:spMkLst>
            <pc:docMk/>
            <pc:sldMk cId="1738193680" sldId="8199"/>
            <ac:spMk id="75" creationId="{AC1DF4D9-556C-F47D-8DD6-38814A1976F2}"/>
          </ac:spMkLst>
        </pc:spChg>
        <pc:spChg chg="add del mod">
          <ac:chgData name="Christophe JENTA" userId="8d1209f4831e9c53" providerId="LiveId" clId="{904B13E8-5561-4C71-BC7C-B64964A84905}" dt="2025-12-02T13:03:59.874" v="27280" actId="478"/>
          <ac:spMkLst>
            <pc:docMk/>
            <pc:sldMk cId="1738193680" sldId="8199"/>
            <ac:spMk id="76" creationId="{B05C0D4F-96F0-DB9C-E261-B579DDAEFE15}"/>
          </ac:spMkLst>
        </pc:spChg>
        <pc:spChg chg="add mod">
          <ac:chgData name="Christophe JENTA" userId="8d1209f4831e9c53" providerId="LiveId" clId="{904B13E8-5561-4C71-BC7C-B64964A84905}" dt="2025-12-02T13:04:06.087" v="27281" actId="1076"/>
          <ac:spMkLst>
            <pc:docMk/>
            <pc:sldMk cId="1738193680" sldId="8199"/>
            <ac:spMk id="77" creationId="{4E3B5179-90B0-93CA-4F66-2761194F33EA}"/>
          </ac:spMkLst>
        </pc:spChg>
        <pc:spChg chg="add mod">
          <ac:chgData name="Christophe JENTA" userId="8d1209f4831e9c53" providerId="LiveId" clId="{904B13E8-5561-4C71-BC7C-B64964A84905}" dt="2025-12-02T13:04:13.877" v="27282" actId="1076"/>
          <ac:spMkLst>
            <pc:docMk/>
            <pc:sldMk cId="1738193680" sldId="8199"/>
            <ac:spMk id="78" creationId="{831317A8-C99F-2A59-9C4D-1104B0E464EE}"/>
          </ac:spMkLst>
        </pc:spChg>
        <pc:spChg chg="mod">
          <ac:chgData name="Christophe JENTA" userId="8d1209f4831e9c53" providerId="LiveId" clId="{904B13E8-5561-4C71-BC7C-B64964A84905}" dt="2025-11-27T08:04:19.687" v="3441" actId="20577"/>
          <ac:spMkLst>
            <pc:docMk/>
            <pc:sldMk cId="1738193680" sldId="8199"/>
            <ac:spMk id="80" creationId="{00CE7A3B-4E61-2952-6640-B9D87B084B42}"/>
          </ac:spMkLst>
        </pc:spChg>
        <pc:spChg chg="mod">
          <ac:chgData name="Christophe JENTA" userId="8d1209f4831e9c53" providerId="LiveId" clId="{904B13E8-5561-4C71-BC7C-B64964A84905}" dt="2025-12-02T12:16:41.542" v="26412" actId="207"/>
          <ac:spMkLst>
            <pc:docMk/>
            <pc:sldMk cId="1738193680" sldId="8199"/>
            <ac:spMk id="115" creationId="{311BA159-8160-9FA8-9CD0-8D0E28C5153C}"/>
          </ac:spMkLst>
        </pc:spChg>
        <pc:picChg chg="add mod">
          <ac:chgData name="Christophe JENTA" userId="8d1209f4831e9c53" providerId="LiveId" clId="{904B13E8-5561-4C71-BC7C-B64964A84905}" dt="2025-12-02T12:55:18.193" v="27114"/>
          <ac:picMkLst>
            <pc:docMk/>
            <pc:sldMk cId="1738193680" sldId="8199"/>
            <ac:picMk id="40" creationId="{95A56725-1C1E-1F18-683C-79A5979A07B5}"/>
          </ac:picMkLst>
        </pc:picChg>
        <pc:cxnChg chg="mod">
          <ac:chgData name="Christophe JENTA" userId="8d1209f4831e9c53" providerId="LiveId" clId="{904B13E8-5561-4C71-BC7C-B64964A84905}" dt="2025-12-02T13:04:17.469" v="27283" actId="14100"/>
          <ac:cxnSpMkLst>
            <pc:docMk/>
            <pc:sldMk cId="1738193680" sldId="8199"/>
            <ac:cxnSpMk id="12" creationId="{DDDE9DA7-6DF6-5E55-1A16-4509B4347C84}"/>
          </ac:cxnSpMkLst>
        </pc:cxnChg>
      </pc:sldChg>
      <pc:sldChg chg="addSp delSp modSp mod">
        <pc:chgData name="Christophe JENTA" userId="8d1209f4831e9c53" providerId="LiveId" clId="{904B13E8-5561-4C71-BC7C-B64964A84905}" dt="2025-12-03T14:48:57.454" v="31230" actId="5793"/>
        <pc:sldMkLst>
          <pc:docMk/>
          <pc:sldMk cId="156138054" sldId="8200"/>
        </pc:sldMkLst>
        <pc:spChg chg="mod">
          <ac:chgData name="Christophe JENTA" userId="8d1209f4831e9c53" providerId="LiveId" clId="{904B13E8-5561-4C71-BC7C-B64964A84905}" dt="2025-12-02T13:05:03.138" v="27286" actId="207"/>
          <ac:spMkLst>
            <pc:docMk/>
            <pc:sldMk cId="156138054" sldId="8200"/>
            <ac:spMk id="3" creationId="{E4153A32-C008-75E3-AA53-CB9C9270052B}"/>
          </ac:spMkLst>
        </pc:spChg>
        <pc:spChg chg="mod">
          <ac:chgData name="Christophe JENTA" userId="8d1209f4831e9c53" providerId="LiveId" clId="{904B13E8-5561-4C71-BC7C-B64964A84905}" dt="2025-12-03T14:48:57.454" v="31230" actId="5793"/>
          <ac:spMkLst>
            <pc:docMk/>
            <pc:sldMk cId="156138054" sldId="8200"/>
            <ac:spMk id="4" creationId="{DA22DF5F-2AED-0A31-72F4-55EFB9D7E521}"/>
          </ac:spMkLst>
        </pc:spChg>
        <pc:spChg chg="mod">
          <ac:chgData name="Christophe JENTA" userId="8d1209f4831e9c53" providerId="LiveId" clId="{904B13E8-5561-4C71-BC7C-B64964A84905}" dt="2025-12-02T12:15:27.677" v="26405" actId="207"/>
          <ac:spMkLst>
            <pc:docMk/>
            <pc:sldMk cId="156138054" sldId="8200"/>
            <ac:spMk id="9" creationId="{D557A535-FD04-CB8C-F1B5-FC24350C1C89}"/>
          </ac:spMkLst>
        </pc:spChg>
        <pc:spChg chg="mod">
          <ac:chgData name="Christophe JENTA" userId="8d1209f4831e9c53" providerId="LiveId" clId="{904B13E8-5561-4C71-BC7C-B64964A84905}" dt="2025-12-02T12:18:31.929" v="26426" actId="207"/>
          <ac:spMkLst>
            <pc:docMk/>
            <pc:sldMk cId="156138054" sldId="8200"/>
            <ac:spMk id="10" creationId="{704CC4C1-D1E9-EF40-6146-1C69B8DBD0FB}"/>
          </ac:spMkLst>
        </pc:spChg>
        <pc:spChg chg="mod">
          <ac:chgData name="Christophe JENTA" userId="8d1209f4831e9c53" providerId="LiveId" clId="{904B13E8-5561-4C71-BC7C-B64964A84905}" dt="2025-12-02T12:18:47.963" v="26429" actId="207"/>
          <ac:spMkLst>
            <pc:docMk/>
            <pc:sldMk cId="156138054" sldId="8200"/>
            <ac:spMk id="38" creationId="{22A93B41-D069-8471-B441-5B73E33B1A6D}"/>
          </ac:spMkLst>
        </pc:spChg>
        <pc:spChg chg="mod">
          <ac:chgData name="Christophe JENTA" userId="8d1209f4831e9c53" providerId="LiveId" clId="{904B13E8-5561-4C71-BC7C-B64964A84905}" dt="2025-12-02T12:15:23.803" v="26404" actId="207"/>
          <ac:spMkLst>
            <pc:docMk/>
            <pc:sldMk cId="156138054" sldId="8200"/>
            <ac:spMk id="39" creationId="{CDF4D263-3172-45E0-1789-71CDF0E54F4F}"/>
          </ac:spMkLst>
        </pc:spChg>
        <pc:spChg chg="mod">
          <ac:chgData name="Christophe JENTA" userId="8d1209f4831e9c53" providerId="LiveId" clId="{904B13E8-5561-4C71-BC7C-B64964A84905}" dt="2025-12-02T12:15:20.357" v="26403" actId="207"/>
          <ac:spMkLst>
            <pc:docMk/>
            <pc:sldMk cId="156138054" sldId="8200"/>
            <ac:spMk id="45" creationId="{199CBCA5-400F-E87B-77A3-7465BA451168}"/>
          </ac:spMkLst>
        </pc:spChg>
        <pc:spChg chg="mod">
          <ac:chgData name="Christophe JENTA" userId="8d1209f4831e9c53" providerId="LiveId" clId="{904B13E8-5561-4C71-BC7C-B64964A84905}" dt="2025-12-02T12:18:50.810" v="26430" actId="207"/>
          <ac:spMkLst>
            <pc:docMk/>
            <pc:sldMk cId="156138054" sldId="8200"/>
            <ac:spMk id="46" creationId="{C8CB9482-56C6-D845-ABB1-D4CF3E50E239}"/>
          </ac:spMkLst>
        </pc:spChg>
        <pc:spChg chg="mod">
          <ac:chgData name="Christophe JENTA" userId="8d1209f4831e9c53" providerId="LiveId" clId="{904B13E8-5561-4C71-BC7C-B64964A84905}" dt="2025-12-02T12:18:39.274" v="26427" actId="207"/>
          <ac:spMkLst>
            <pc:docMk/>
            <pc:sldMk cId="156138054" sldId="8200"/>
            <ac:spMk id="66" creationId="{5B49C528-A8C7-1C62-B1D3-9D398183B8C2}"/>
          </ac:spMkLst>
        </pc:spChg>
        <pc:spChg chg="mod">
          <ac:chgData name="Christophe JENTA" userId="8d1209f4831e9c53" providerId="LiveId" clId="{904B13E8-5561-4C71-BC7C-B64964A84905}" dt="2025-12-02T12:18:44.728" v="26428" actId="207"/>
          <ac:spMkLst>
            <pc:docMk/>
            <pc:sldMk cId="156138054" sldId="8200"/>
            <ac:spMk id="80" creationId="{C8976B2E-E4B3-4AC0-412C-4CDE6F778A1E}"/>
          </ac:spMkLst>
        </pc:spChg>
        <pc:spChg chg="mod">
          <ac:chgData name="Christophe JENTA" userId="8d1209f4831e9c53" providerId="LiveId" clId="{904B13E8-5561-4C71-BC7C-B64964A84905}" dt="2025-12-02T12:16:47.144" v="26413" actId="207"/>
          <ac:spMkLst>
            <pc:docMk/>
            <pc:sldMk cId="156138054" sldId="8200"/>
            <ac:spMk id="115" creationId="{88818510-7471-EC7A-F764-2179E558C470}"/>
          </ac:spMkLst>
        </pc:spChg>
        <pc:cxnChg chg="del mod">
          <ac:chgData name="Christophe JENTA" userId="8d1209f4831e9c53" providerId="LiveId" clId="{904B13E8-5561-4C71-BC7C-B64964A84905}" dt="2025-12-02T12:16:16.671" v="26410" actId="478"/>
          <ac:cxnSpMkLst>
            <pc:docMk/>
            <pc:sldMk cId="156138054" sldId="8200"/>
            <ac:cxnSpMk id="73" creationId="{969D29C6-35E9-99CC-1140-4E7093FBC473}"/>
          </ac:cxnSpMkLst>
        </pc:cxnChg>
        <pc:cxnChg chg="del mod">
          <ac:chgData name="Christophe JENTA" userId="8d1209f4831e9c53" providerId="LiveId" clId="{904B13E8-5561-4C71-BC7C-B64964A84905}" dt="2025-12-02T12:16:15.129" v="26409" actId="478"/>
          <ac:cxnSpMkLst>
            <pc:docMk/>
            <pc:sldMk cId="156138054" sldId="8200"/>
            <ac:cxnSpMk id="128" creationId="{348804E5-6853-0D47-AEDB-F9E10B5F98F6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4282478584" sldId="8252"/>
        </pc:sldMkLst>
        <pc:spChg chg="add mod">
          <ac:chgData name="Christophe JENTA" userId="8d1209f4831e9c53" providerId="LiveId" clId="{904B13E8-5561-4C71-BC7C-B64964A84905}" dt="2025-12-03T14:39:06.206" v="30909" actId="14100"/>
          <ac:spMkLst>
            <pc:docMk/>
            <pc:sldMk cId="4282478584" sldId="8252"/>
            <ac:spMk id="4" creationId="{52624E2A-C0E0-BBD0-CAB5-802802EB1744}"/>
          </ac:spMkLst>
        </pc:spChg>
        <pc:spChg chg="del mod">
          <ac:chgData name="Christophe JENTA" userId="8d1209f4831e9c53" providerId="LiveId" clId="{904B13E8-5561-4C71-BC7C-B64964A84905}" dt="2025-12-02T11:48:54.938" v="26055" actId="21"/>
          <ac:spMkLst>
            <pc:docMk/>
            <pc:sldMk cId="4282478584" sldId="8252"/>
            <ac:spMk id="5" creationId="{52624E2A-C0E0-BBD0-CAB5-802802EB1744}"/>
          </ac:spMkLst>
        </pc:spChg>
        <pc:spChg chg="mod">
          <ac:chgData name="Christophe JENTA" userId="8d1209f4831e9c53" providerId="LiveId" clId="{904B13E8-5561-4C71-BC7C-B64964A84905}" dt="2025-12-02T11:49:17.432" v="26058" actId="1076"/>
          <ac:spMkLst>
            <pc:docMk/>
            <pc:sldMk cId="4282478584" sldId="8252"/>
            <ac:spMk id="6" creationId="{D2A6A35C-BA15-7578-3B50-E73CA5BAB0B4}"/>
          </ac:spMkLst>
        </pc:spChg>
        <pc:picChg chg="del mod">
          <ac:chgData name="Christophe JENTA" userId="8d1209f4831e9c53" providerId="LiveId" clId="{904B13E8-5561-4C71-BC7C-B64964A84905}" dt="2025-12-02T11:50:46.742" v="26098" actId="478"/>
          <ac:picMkLst>
            <pc:docMk/>
            <pc:sldMk cId="4282478584" sldId="8252"/>
            <ac:picMk id="44" creationId="{0AE9311B-3550-C1FB-7368-49126E5FECCF}"/>
          </ac:picMkLst>
        </pc:picChg>
        <pc:picChg chg="mod">
          <ac:chgData name="Christophe JENTA" userId="8d1209f4831e9c53" providerId="LiveId" clId="{904B13E8-5561-4C71-BC7C-B64964A84905}" dt="2025-12-03T14:38:32.956" v="30901" actId="14100"/>
          <ac:picMkLst>
            <pc:docMk/>
            <pc:sldMk cId="4282478584" sldId="8252"/>
            <ac:picMk id="123" creationId="{A673DE1B-C12B-3D80-DA23-5996121C91EB}"/>
          </ac:picMkLst>
        </pc:picChg>
        <pc:cxnChg chg="mod">
          <ac:chgData name="Christophe JENTA" userId="8d1209f4831e9c53" providerId="LiveId" clId="{904B13E8-5561-4C71-BC7C-B64964A84905}" dt="2025-12-02T11:37:07.627" v="25799" actId="693"/>
          <ac:cxnSpMkLst>
            <pc:docMk/>
            <pc:sldMk cId="4282478584" sldId="8252"/>
            <ac:cxnSpMk id="46" creationId="{325E32C8-F988-3A44-B14B-41675DFD20AE}"/>
          </ac:cxnSpMkLst>
        </pc:cxnChg>
      </pc:sldChg>
      <pc:sldChg chg="addSp delSp modSp mod">
        <pc:chgData name="Christophe JENTA" userId="8d1209f4831e9c53" providerId="LiveId" clId="{904B13E8-5561-4C71-BC7C-B64964A84905}" dt="2025-12-03T14:41:01.688" v="30913" actId="115"/>
        <pc:sldMkLst>
          <pc:docMk/>
          <pc:sldMk cId="1991679694" sldId="8267"/>
        </pc:sldMkLst>
        <pc:spChg chg="add mod">
          <ac:chgData name="Christophe JENTA" userId="8d1209f4831e9c53" providerId="LiveId" clId="{904B13E8-5561-4C71-BC7C-B64964A84905}" dt="2025-12-02T12:58:47.372" v="27191" actId="207"/>
          <ac:spMkLst>
            <pc:docMk/>
            <pc:sldMk cId="1991679694" sldId="8267"/>
            <ac:spMk id="2" creationId="{2A0B5A0A-CD42-4E3C-81AD-2676477BB090}"/>
          </ac:spMkLst>
        </pc:spChg>
        <pc:spChg chg="del mod">
          <ac:chgData name="Christophe JENTA" userId="8d1209f4831e9c53" providerId="LiveId" clId="{904B13E8-5561-4C71-BC7C-B64964A84905}" dt="2025-12-02T12:00:08.184" v="26169" actId="21"/>
          <ac:spMkLst>
            <pc:docMk/>
            <pc:sldMk cId="1991679694" sldId="8267"/>
            <ac:spMk id="5" creationId="{5333CB62-7301-4974-B0F9-17802B4B134A}"/>
          </ac:spMkLst>
        </pc:spChg>
        <pc:spChg chg="add del mod">
          <ac:chgData name="Christophe JENTA" userId="8d1209f4831e9c53" providerId="LiveId" clId="{904B13E8-5561-4C71-BC7C-B64964A84905}" dt="2025-12-02T12:55:43.046" v="27117" actId="21"/>
          <ac:spMkLst>
            <pc:docMk/>
            <pc:sldMk cId="1991679694" sldId="8267"/>
            <ac:spMk id="6" creationId="{939D0CFF-3D2B-CBA4-7289-FF85A0B57F5A}"/>
          </ac:spMkLst>
        </pc:spChg>
        <pc:spChg chg="add mod">
          <ac:chgData name="Christophe JENTA" userId="8d1209f4831e9c53" providerId="LiveId" clId="{904B13E8-5561-4C71-BC7C-B64964A84905}" dt="2025-11-27T07:35:20.674" v="3206"/>
          <ac:spMkLst>
            <pc:docMk/>
            <pc:sldMk cId="1991679694" sldId="8267"/>
            <ac:spMk id="7" creationId="{AF228FD8-3274-7B4A-D3C7-41BA6D8D197D}"/>
          </ac:spMkLst>
        </pc:spChg>
        <pc:spChg chg="add mod">
          <ac:chgData name="Christophe JENTA" userId="8d1209f4831e9c53" providerId="LiveId" clId="{904B13E8-5561-4C71-BC7C-B64964A84905}" dt="2025-12-02T12:13:16.736" v="26393" actId="207"/>
          <ac:spMkLst>
            <pc:docMk/>
            <pc:sldMk cId="1991679694" sldId="8267"/>
            <ac:spMk id="8" creationId="{B15D860A-8E1E-3950-465E-6933000A0556}"/>
          </ac:spMkLst>
        </pc:spChg>
        <pc:spChg chg="add del mod">
          <ac:chgData name="Christophe JENTA" userId="8d1209f4831e9c53" providerId="LiveId" clId="{904B13E8-5561-4C71-BC7C-B64964A84905}" dt="2025-12-02T12:56:01.503" v="27121" actId="21"/>
          <ac:spMkLst>
            <pc:docMk/>
            <pc:sldMk cId="1991679694" sldId="8267"/>
            <ac:spMk id="9" creationId="{7777A913-EE0A-94D7-C877-227C502A636B}"/>
          </ac:spMkLst>
        </pc:spChg>
        <pc:spChg chg="add mod">
          <ac:chgData name="Christophe JENTA" userId="8d1209f4831e9c53" providerId="LiveId" clId="{904B13E8-5561-4C71-BC7C-B64964A84905}" dt="2025-12-02T12:59:00.074" v="27193" actId="207"/>
          <ac:spMkLst>
            <pc:docMk/>
            <pc:sldMk cId="1991679694" sldId="8267"/>
            <ac:spMk id="10" creationId="{07123254-B885-EE29-60B2-C0B6AB36B0CC}"/>
          </ac:spMkLst>
        </pc:spChg>
        <pc:spChg chg="add mod">
          <ac:chgData name="Christophe JENTA" userId="8d1209f4831e9c53" providerId="LiveId" clId="{904B13E8-5561-4C71-BC7C-B64964A84905}" dt="2025-12-02T12:58:47.372" v="27191" actId="207"/>
          <ac:spMkLst>
            <pc:docMk/>
            <pc:sldMk cId="1991679694" sldId="8267"/>
            <ac:spMk id="11" creationId="{2EA629AB-7578-5B0B-CA22-A0970C335A7B}"/>
          </ac:spMkLst>
        </pc:spChg>
        <pc:spChg chg="add mod">
          <ac:chgData name="Christophe JENTA" userId="8d1209f4831e9c53" providerId="LiveId" clId="{904B13E8-5561-4C71-BC7C-B64964A84905}" dt="2025-11-27T07:39:07.549" v="3231"/>
          <ac:spMkLst>
            <pc:docMk/>
            <pc:sldMk cId="1991679694" sldId="8267"/>
            <ac:spMk id="12" creationId="{588F6F28-5CF2-9638-2E0F-62454FEFA0BC}"/>
          </ac:spMkLst>
        </pc:spChg>
        <pc:spChg chg="add del mod">
          <ac:chgData name="Christophe JENTA" userId="8d1209f4831e9c53" providerId="LiveId" clId="{904B13E8-5561-4C71-BC7C-B64964A84905}" dt="2025-12-02T12:56:30.753" v="27127" actId="21"/>
          <ac:spMkLst>
            <pc:docMk/>
            <pc:sldMk cId="1991679694" sldId="8267"/>
            <ac:spMk id="15" creationId="{17E3C827-E5E1-F681-F3F6-107D54350A1B}"/>
          </ac:spMkLst>
        </pc:spChg>
        <pc:spChg chg="mod">
          <ac:chgData name="Christophe JENTA" userId="8d1209f4831e9c53" providerId="LiveId" clId="{904B13E8-5561-4C71-BC7C-B64964A84905}" dt="2025-12-02T12:07:45.075" v="26315" actId="207"/>
          <ac:spMkLst>
            <pc:docMk/>
            <pc:sldMk cId="1991679694" sldId="8267"/>
            <ac:spMk id="16" creationId="{7D29FAFC-F10E-2EFA-19B0-36A1C4D34FBA}"/>
          </ac:spMkLst>
        </pc:spChg>
        <pc:spChg chg="mod">
          <ac:chgData name="Christophe JENTA" userId="8d1209f4831e9c53" providerId="LiveId" clId="{904B13E8-5561-4C71-BC7C-B64964A84905}" dt="2025-11-27T08:02:34.835" v="3429"/>
          <ac:spMkLst>
            <pc:docMk/>
            <pc:sldMk cId="1991679694" sldId="8267"/>
            <ac:spMk id="18" creationId="{7735D5F9-E99F-9345-ADBC-56A51E4E1E61}"/>
          </ac:spMkLst>
        </pc:spChg>
        <pc:spChg chg="add mod">
          <ac:chgData name="Christophe JENTA" userId="8d1209f4831e9c53" providerId="LiveId" clId="{904B13E8-5561-4C71-BC7C-B64964A84905}" dt="2025-11-27T07:45:18.276" v="3286"/>
          <ac:spMkLst>
            <pc:docMk/>
            <pc:sldMk cId="1991679694" sldId="8267"/>
            <ac:spMk id="19" creationId="{8C627EFA-761B-06EA-C96A-610E7612F4DB}"/>
          </ac:spMkLst>
        </pc:spChg>
        <pc:spChg chg="add del mod">
          <ac:chgData name="Christophe JENTA" userId="8d1209f4831e9c53" providerId="LiveId" clId="{904B13E8-5561-4C71-BC7C-B64964A84905}" dt="2025-12-02T12:56:22.781" v="27125" actId="21"/>
          <ac:spMkLst>
            <pc:docMk/>
            <pc:sldMk cId="1991679694" sldId="8267"/>
            <ac:spMk id="20" creationId="{FFC4F000-9872-35A5-74A4-E7B2BB48E6D6}"/>
          </ac:spMkLst>
        </pc:spChg>
        <pc:spChg chg="add mod">
          <ac:chgData name="Christophe JENTA" userId="8d1209f4831e9c53" providerId="LiveId" clId="{904B13E8-5561-4C71-BC7C-B64964A84905}" dt="2025-11-27T08:03:26.885" v="3434"/>
          <ac:spMkLst>
            <pc:docMk/>
            <pc:sldMk cId="1991679694" sldId="8267"/>
            <ac:spMk id="23" creationId="{FBD4D26D-292D-A028-10C6-80FFB78DCF63}"/>
          </ac:spMkLst>
        </pc:spChg>
        <pc:spChg chg="add mod">
          <ac:chgData name="Christophe JENTA" userId="8d1209f4831e9c53" providerId="LiveId" clId="{904B13E8-5561-4C71-BC7C-B64964A84905}" dt="2025-11-27T08:03:38.683" v="3436"/>
          <ac:spMkLst>
            <pc:docMk/>
            <pc:sldMk cId="1991679694" sldId="8267"/>
            <ac:spMk id="24" creationId="{8487DD82-22D0-EE1C-5EF7-51DBAB3F0C09}"/>
          </ac:spMkLst>
        </pc:spChg>
        <pc:spChg chg="add mod">
          <ac:chgData name="Christophe JENTA" userId="8d1209f4831e9c53" providerId="LiveId" clId="{904B13E8-5561-4C71-BC7C-B64964A84905}" dt="2025-12-02T12:58:47.372" v="27191" actId="207"/>
          <ac:spMkLst>
            <pc:docMk/>
            <pc:sldMk cId="1991679694" sldId="8267"/>
            <ac:spMk id="25" creationId="{BF0D45DC-03B7-CBD0-25EC-90568D4FEC86}"/>
          </ac:spMkLst>
        </pc:spChg>
        <pc:spChg chg="add mod">
          <ac:chgData name="Christophe JENTA" userId="8d1209f4831e9c53" providerId="LiveId" clId="{904B13E8-5561-4C71-BC7C-B64964A84905}" dt="2025-12-02T12:02:30.221" v="26213" actId="113"/>
          <ac:spMkLst>
            <pc:docMk/>
            <pc:sldMk cId="1991679694" sldId="8267"/>
            <ac:spMk id="26" creationId="{6BC9DC98-B83A-1A6E-671A-32883A76E4A0}"/>
          </ac:spMkLst>
        </pc:spChg>
        <pc:spChg chg="add del mod">
          <ac:chgData name="Christophe JENTA" userId="8d1209f4831e9c53" providerId="LiveId" clId="{904B13E8-5561-4C71-BC7C-B64964A84905}" dt="2025-12-02T12:55:24.973" v="27115" actId="21"/>
          <ac:spMkLst>
            <pc:docMk/>
            <pc:sldMk cId="1991679694" sldId="8267"/>
            <ac:spMk id="27" creationId="{42C21149-CE3F-A95E-8614-FBAF1C6BC5E9}"/>
          </ac:spMkLst>
        </pc:spChg>
        <pc:spChg chg="add del mod">
          <ac:chgData name="Christophe JENTA" userId="8d1209f4831e9c53" providerId="LiveId" clId="{904B13E8-5561-4C71-BC7C-B64964A84905}" dt="2025-12-02T12:56:09.407" v="27123" actId="21"/>
          <ac:spMkLst>
            <pc:docMk/>
            <pc:sldMk cId="1991679694" sldId="8267"/>
            <ac:spMk id="28" creationId="{887CA887-6C4B-4AAC-466B-5F33DA315B58}"/>
          </ac:spMkLst>
        </pc:spChg>
        <pc:spChg chg="add del mod">
          <ac:chgData name="Christophe JENTA" userId="8d1209f4831e9c53" providerId="LiveId" clId="{904B13E8-5561-4C71-BC7C-B64964A84905}" dt="2025-12-02T12:55:50.867" v="27119" actId="21"/>
          <ac:spMkLst>
            <pc:docMk/>
            <pc:sldMk cId="1991679694" sldId="8267"/>
            <ac:spMk id="29" creationId="{FE3C32E5-B3DF-FC40-BB39-CB065F5985F6}"/>
          </ac:spMkLst>
        </pc:spChg>
        <pc:spChg chg="add mod">
          <ac:chgData name="Christophe JENTA" userId="8d1209f4831e9c53" providerId="LiveId" clId="{904B13E8-5561-4C71-BC7C-B64964A84905}" dt="2025-12-03T14:41:01.688" v="30913" actId="115"/>
          <ac:spMkLst>
            <pc:docMk/>
            <pc:sldMk cId="1991679694" sldId="8267"/>
            <ac:spMk id="30" creationId="{5333CB62-7301-4974-B0F9-17802B4B134A}"/>
          </ac:spMkLst>
        </pc:spChg>
        <pc:spChg chg="add del mod">
          <ac:chgData name="Christophe JENTA" userId="8d1209f4831e9c53" providerId="LiveId" clId="{904B13E8-5561-4C71-BC7C-B64964A84905}" dt="2025-12-02T12:56:38.389" v="27129" actId="21"/>
          <ac:spMkLst>
            <pc:docMk/>
            <pc:sldMk cId="1991679694" sldId="8267"/>
            <ac:spMk id="31" creationId="{2A405989-6E00-A7E8-1468-50F083599681}"/>
          </ac:spMkLst>
        </pc:spChg>
        <pc:spChg chg="mod">
          <ac:chgData name="Christophe JENTA" userId="8d1209f4831e9c53" providerId="LiveId" clId="{904B13E8-5561-4C71-BC7C-B64964A84905}" dt="2025-12-02T12:58:47.372" v="27191" actId="207"/>
          <ac:spMkLst>
            <pc:docMk/>
            <pc:sldMk cId="1991679694" sldId="8267"/>
            <ac:spMk id="57" creationId="{13106E2D-421B-616A-0FD9-410317E6C60F}"/>
          </ac:spMkLst>
        </pc:spChg>
        <pc:spChg chg="mod">
          <ac:chgData name="Christophe JENTA" userId="8d1209f4831e9c53" providerId="LiveId" clId="{904B13E8-5561-4C71-BC7C-B64964A84905}" dt="2025-12-02T12:02:30.221" v="26213" actId="113"/>
          <ac:spMkLst>
            <pc:docMk/>
            <pc:sldMk cId="1991679694" sldId="8267"/>
            <ac:spMk id="59" creationId="{B7CC2A68-7F2B-CC3D-100B-1FDAE735CFD3}"/>
          </ac:spMkLst>
        </pc:spChg>
        <pc:spChg chg="mod">
          <ac:chgData name="Christophe JENTA" userId="8d1209f4831e9c53" providerId="LiveId" clId="{904B13E8-5561-4C71-BC7C-B64964A84905}" dt="2025-12-03T14:40:07.205" v="30910" actId="1076"/>
          <ac:spMkLst>
            <pc:docMk/>
            <pc:sldMk cId="1991679694" sldId="8267"/>
            <ac:spMk id="120" creationId="{A3BBF7B5-8B7D-5F7C-198C-E2297B73068C}"/>
          </ac:spMkLst>
        </pc:spChg>
        <pc:picChg chg="add del mod modCrop">
          <ac:chgData name="Christophe JENTA" userId="8d1209f4831e9c53" providerId="LiveId" clId="{904B13E8-5561-4C71-BC7C-B64964A84905}" dt="2025-12-02T12:55:10.459" v="27113" actId="21"/>
          <ac:picMkLst>
            <pc:docMk/>
            <pc:sldMk cId="1991679694" sldId="8267"/>
            <ac:picMk id="4" creationId="{95A56725-1C1E-1F18-683C-79A5979A07B5}"/>
          </ac:picMkLst>
        </pc:picChg>
        <pc:picChg chg="add mod">
          <ac:chgData name="Christophe JENTA" userId="8d1209f4831e9c53" providerId="LiveId" clId="{904B13E8-5561-4C71-BC7C-B64964A84905}" dt="2025-12-03T14:40:09.455" v="30911" actId="1076"/>
          <ac:picMkLst>
            <pc:docMk/>
            <pc:sldMk cId="1991679694" sldId="8267"/>
            <ac:picMk id="14" creationId="{9DAE2198-A27E-F781-5F02-62F75FD38A6F}"/>
          </ac:picMkLst>
        </pc:picChg>
        <pc:picChg chg="mod">
          <ac:chgData name="Christophe JENTA" userId="8d1209f4831e9c53" providerId="LiveId" clId="{904B13E8-5561-4C71-BC7C-B64964A84905}" dt="2025-12-02T11:59:10.910" v="26151" actId="1076"/>
          <ac:picMkLst>
            <pc:docMk/>
            <pc:sldMk cId="1991679694" sldId="8267"/>
            <ac:picMk id="17" creationId="{773B1E5F-88A2-56B4-2913-F159412B192A}"/>
          </ac:picMkLst>
        </pc:picChg>
        <pc:cxnChg chg="mod">
          <ac:chgData name="Christophe JENTA" userId="8d1209f4831e9c53" providerId="LiveId" clId="{904B13E8-5561-4C71-BC7C-B64964A84905}" dt="2025-12-02T12:09:22.139" v="26323" actId="14100"/>
          <ac:cxnSpMkLst>
            <pc:docMk/>
            <pc:sldMk cId="1991679694" sldId="8267"/>
            <ac:cxnSpMk id="166" creationId="{2C66E075-D07D-AF93-2DA1-DFAE4CBAB739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1818574215" sldId="8271"/>
        </pc:sldMkLst>
        <pc:spChg chg="mod">
          <ac:chgData name="Christophe JENTA" userId="8d1209f4831e9c53" providerId="LiveId" clId="{904B13E8-5561-4C71-BC7C-B64964A84905}" dt="2025-12-03T14:02:06.787" v="30381" actId="20577"/>
          <ac:spMkLst>
            <pc:docMk/>
            <pc:sldMk cId="1818574215" sldId="8271"/>
            <ac:spMk id="5" creationId="{69EEF188-5454-30CE-D62C-9EFC2BD6EAF6}"/>
          </ac:spMkLst>
        </pc:spChg>
        <pc:spChg chg="add mod">
          <ac:chgData name="Christophe JENTA" userId="8d1209f4831e9c53" providerId="LiveId" clId="{904B13E8-5561-4C71-BC7C-B64964A84905}" dt="2025-12-03T14:05:52.090" v="30397" actId="1076"/>
          <ac:spMkLst>
            <pc:docMk/>
            <pc:sldMk cId="1818574215" sldId="8271"/>
            <ac:spMk id="14" creationId="{B89C8C22-3853-3C6E-D024-6970DD246C5A}"/>
          </ac:spMkLst>
        </pc:spChg>
        <pc:spChg chg="add mod">
          <ac:chgData name="Christophe JENTA" userId="8d1209f4831e9c53" providerId="LiveId" clId="{904B13E8-5561-4C71-BC7C-B64964A84905}" dt="2025-12-03T14:00:12.734" v="30341" actId="1076"/>
          <ac:spMkLst>
            <pc:docMk/>
            <pc:sldMk cId="1818574215" sldId="8271"/>
            <ac:spMk id="59" creationId="{B3C357B3-95E5-CDE3-83B5-3D4B648A2907}"/>
          </ac:spMkLst>
        </pc:spChg>
        <pc:picChg chg="add mod">
          <ac:chgData name="Christophe JENTA" userId="8d1209f4831e9c53" providerId="LiveId" clId="{904B13E8-5561-4C71-BC7C-B64964A84905}" dt="2025-12-03T14:01:19.159" v="30349" actId="14100"/>
          <ac:picMkLst>
            <pc:docMk/>
            <pc:sldMk cId="1818574215" sldId="8271"/>
            <ac:picMk id="15" creationId="{12096E22-D81A-92C2-8687-AD7F867A33C4}"/>
          </ac:picMkLst>
        </pc:picChg>
        <pc:picChg chg="add mod">
          <ac:chgData name="Christophe JENTA" userId="8d1209f4831e9c53" providerId="LiveId" clId="{904B13E8-5561-4C71-BC7C-B64964A84905}" dt="2025-12-03T14:01:22.849" v="30351" actId="14100"/>
          <ac:picMkLst>
            <pc:docMk/>
            <pc:sldMk cId="1818574215" sldId="8271"/>
            <ac:picMk id="24" creationId="{B3127848-FE3D-F746-1DCD-AD28C7129C7F}"/>
          </ac:picMkLst>
        </pc:picChg>
        <pc:picChg chg="add mod">
          <ac:chgData name="Christophe JENTA" userId="8d1209f4831e9c53" providerId="LiveId" clId="{904B13E8-5561-4C71-BC7C-B64964A84905}" dt="2025-12-03T14:02:37.154" v="30386" actId="1076"/>
          <ac:picMkLst>
            <pc:docMk/>
            <pc:sldMk cId="1818574215" sldId="8271"/>
            <ac:picMk id="31" creationId="{4945E332-7047-38F6-6A69-FFC6CBF475EC}"/>
          </ac:picMkLst>
        </pc:pic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234052807" sldId="8277"/>
        </pc:sldMkLst>
        <pc:spChg chg="add del mod">
          <ac:chgData name="Christophe JENTA" userId="8d1209f4831e9c53" providerId="LiveId" clId="{904B13E8-5561-4C71-BC7C-B64964A84905}" dt="2025-12-02T10:18:10.150" v="24718" actId="478"/>
          <ac:spMkLst>
            <pc:docMk/>
            <pc:sldMk cId="234052807" sldId="8277"/>
            <ac:spMk id="2" creationId="{60A59650-BB4F-3D98-8425-BECBCB6CD079}"/>
          </ac:spMkLst>
        </pc:spChg>
        <pc:spChg chg="add mod">
          <ac:chgData name="Christophe JENTA" userId="8d1209f4831e9c53" providerId="LiveId" clId="{904B13E8-5561-4C71-BC7C-B64964A84905}" dt="2025-12-03T09:34:00.724" v="28832" actId="20577"/>
          <ac:spMkLst>
            <pc:docMk/>
            <pc:sldMk cId="234052807" sldId="8277"/>
            <ac:spMk id="2" creationId="{D53B3B84-AECA-80DA-4B0A-B2B93200F4BB}"/>
          </ac:spMkLst>
        </pc:spChg>
        <pc:spChg chg="add mod">
          <ac:chgData name="Christophe JENTA" userId="8d1209f4831e9c53" providerId="LiveId" clId="{904B13E8-5561-4C71-BC7C-B64964A84905}" dt="2025-12-02T10:18:11.837" v="24719"/>
          <ac:spMkLst>
            <pc:docMk/>
            <pc:sldMk cId="234052807" sldId="8277"/>
            <ac:spMk id="3" creationId="{53A38F0C-BD95-30AA-3353-B411057BF9F3}"/>
          </ac:spMkLst>
        </pc:spChg>
        <pc:spChg chg="add mod">
          <ac:chgData name="Christophe JENTA" userId="8d1209f4831e9c53" providerId="LiveId" clId="{904B13E8-5561-4C71-BC7C-B64964A84905}" dt="2025-12-03T09:35:01.017" v="28838" actId="207"/>
          <ac:spMkLst>
            <pc:docMk/>
            <pc:sldMk cId="234052807" sldId="8277"/>
            <ac:spMk id="4" creationId="{DB168439-C31B-6337-527C-7C1EADEA80C6}"/>
          </ac:spMkLst>
        </pc:spChg>
        <pc:spChg chg="mod">
          <ac:chgData name="Christophe JENTA" userId="8d1209f4831e9c53" providerId="LiveId" clId="{904B13E8-5561-4C71-BC7C-B64964A84905}" dt="2025-12-03T08:59:29.363" v="28444" actId="115"/>
          <ac:spMkLst>
            <pc:docMk/>
            <pc:sldMk cId="234052807" sldId="8277"/>
            <ac:spMk id="5" creationId="{062DBDBB-C10C-29DD-6CAE-78EAB6F0FE14}"/>
          </ac:spMkLst>
        </pc:spChg>
        <pc:spChg chg="add del mod">
          <ac:chgData name="Christophe JENTA" userId="8d1209f4831e9c53" providerId="LiveId" clId="{904B13E8-5561-4C71-BC7C-B64964A84905}" dt="2025-12-02T10:17:27.663" v="24712" actId="478"/>
          <ac:spMkLst>
            <pc:docMk/>
            <pc:sldMk cId="234052807" sldId="8277"/>
            <ac:spMk id="6" creationId="{4898A4CA-AFE9-756A-6A56-A1CA5ADB223A}"/>
          </ac:spMkLst>
        </pc:spChg>
        <pc:spChg chg="add mod">
          <ac:chgData name="Christophe JENTA" userId="8d1209f4831e9c53" providerId="LiveId" clId="{904B13E8-5561-4C71-BC7C-B64964A84905}" dt="2025-12-03T09:35:14.755" v="28840" actId="207"/>
          <ac:spMkLst>
            <pc:docMk/>
            <pc:sldMk cId="234052807" sldId="8277"/>
            <ac:spMk id="6" creationId="{CBAA7430-5D08-841C-7C04-719BD283C75F}"/>
          </ac:spMkLst>
        </pc:spChg>
        <pc:spChg chg="add mod">
          <ac:chgData name="Christophe JENTA" userId="8d1209f4831e9c53" providerId="LiveId" clId="{904B13E8-5561-4C71-BC7C-B64964A84905}" dt="2025-12-02T10:18:11.837" v="24719"/>
          <ac:spMkLst>
            <pc:docMk/>
            <pc:sldMk cId="234052807" sldId="8277"/>
            <ac:spMk id="9" creationId="{E7CBA998-233A-344A-3042-36358B41C789}"/>
          </ac:spMkLst>
        </pc:spChg>
        <pc:spChg chg="add mod">
          <ac:chgData name="Christophe JENTA" userId="8d1209f4831e9c53" providerId="LiveId" clId="{904B13E8-5561-4C71-BC7C-B64964A84905}" dt="2025-12-02T10:18:11.837" v="24719"/>
          <ac:spMkLst>
            <pc:docMk/>
            <pc:sldMk cId="234052807" sldId="8277"/>
            <ac:spMk id="10" creationId="{6AD8A879-DC04-3B12-ECAE-07EA161F425B}"/>
          </ac:spMkLst>
        </pc:spChg>
        <pc:spChg chg="add mod">
          <ac:chgData name="Christophe JENTA" userId="8d1209f4831e9c53" providerId="LiveId" clId="{904B13E8-5561-4C71-BC7C-B64964A84905}" dt="2025-12-03T09:35:27.582" v="28842" actId="1076"/>
          <ac:spMkLst>
            <pc:docMk/>
            <pc:sldMk cId="234052807" sldId="8277"/>
            <ac:spMk id="11" creationId="{9969AE52-1C63-B901-9730-F794F06CD057}"/>
          </ac:spMkLst>
        </pc:spChg>
        <pc:spChg chg="add mod">
          <ac:chgData name="Christophe JENTA" userId="8d1209f4831e9c53" providerId="LiveId" clId="{904B13E8-5561-4C71-BC7C-B64964A84905}" dt="2025-12-03T09:35:37.883" v="28843"/>
          <ac:spMkLst>
            <pc:docMk/>
            <pc:sldMk cId="234052807" sldId="8277"/>
            <ac:spMk id="12" creationId="{5EDA428C-068E-EB53-E514-1D50FFF92B3B}"/>
          </ac:spMkLst>
        </pc:spChg>
        <pc:spChg chg="add mod">
          <ac:chgData name="Christophe JENTA" userId="8d1209f4831e9c53" providerId="LiveId" clId="{904B13E8-5561-4C71-BC7C-B64964A84905}" dt="2025-12-03T09:39:02.043" v="28871"/>
          <ac:spMkLst>
            <pc:docMk/>
            <pc:sldMk cId="234052807" sldId="8277"/>
            <ac:spMk id="13" creationId="{F01BEF16-50A1-EFE8-B4F0-8F8500F3277B}"/>
          </ac:spMkLst>
        </pc:spChg>
        <pc:spChg chg="add mod">
          <ac:chgData name="Christophe JENTA" userId="8d1209f4831e9c53" providerId="LiveId" clId="{904B13E8-5561-4C71-BC7C-B64964A84905}" dt="2025-12-03T09:34:23.747" v="28833" actId="207"/>
          <ac:spMkLst>
            <pc:docMk/>
            <pc:sldMk cId="234052807" sldId="8277"/>
            <ac:spMk id="33" creationId="{7113EF7C-7C68-A99F-EF05-8346C0BA61D4}"/>
          </ac:spMkLst>
        </pc:spChg>
        <pc:spChg chg="add del mod">
          <ac:chgData name="Christophe JENTA" userId="8d1209f4831e9c53" providerId="LiveId" clId="{904B13E8-5561-4C71-BC7C-B64964A84905}" dt="2025-12-02T10:18:03.425" v="24716" actId="478"/>
          <ac:spMkLst>
            <pc:docMk/>
            <pc:sldMk cId="234052807" sldId="8277"/>
            <ac:spMk id="34" creationId="{79CBFB32-1B96-BDB0-EA77-32BC214D148C}"/>
          </ac:spMkLst>
        </pc:spChg>
        <pc:spChg chg="add del mod">
          <ac:chgData name="Christophe JENTA" userId="8d1209f4831e9c53" providerId="LiveId" clId="{904B13E8-5561-4C71-BC7C-B64964A84905}" dt="2025-12-02T10:18:10.150" v="24718" actId="478"/>
          <ac:spMkLst>
            <pc:docMk/>
            <pc:sldMk cId="234052807" sldId="8277"/>
            <ac:spMk id="88" creationId="{C807F45A-C6A5-2ECE-ECCC-D2DA2F99FB66}"/>
          </ac:spMkLst>
        </pc:spChg>
        <pc:spChg chg="add mod">
          <ac:chgData name="Christophe JENTA" userId="8d1209f4831e9c53" providerId="LiveId" clId="{904B13E8-5561-4C71-BC7C-B64964A84905}" dt="2025-12-02T09:38:15.508" v="23828" actId="20577"/>
          <ac:spMkLst>
            <pc:docMk/>
            <pc:sldMk cId="234052807" sldId="8277"/>
            <ac:spMk id="92" creationId="{E9C54F51-ABE3-B69A-DED1-527EDE723681}"/>
          </ac:spMkLst>
        </pc:spChg>
        <pc:picChg chg="mod">
          <ac:chgData name="Christophe JENTA" userId="8d1209f4831e9c53" providerId="LiveId" clId="{904B13E8-5561-4C71-BC7C-B64964A84905}" dt="2025-12-02T09:14:37.263" v="23533" actId="14100"/>
          <ac:picMkLst>
            <pc:docMk/>
            <pc:sldMk cId="234052807" sldId="8277"/>
            <ac:picMk id="17" creationId="{AB8A4644-29F5-303C-1956-4B6C0D75F2C8}"/>
          </ac:picMkLst>
        </pc:picChg>
        <pc:cxnChg chg="add del mod">
          <ac:chgData name="Christophe JENTA" userId="8d1209f4831e9c53" providerId="LiveId" clId="{904B13E8-5561-4C71-BC7C-B64964A84905}" dt="2025-12-02T10:18:06.326" v="24717" actId="478"/>
          <ac:cxnSpMkLst>
            <pc:docMk/>
            <pc:sldMk cId="234052807" sldId="8277"/>
            <ac:cxnSpMk id="4" creationId="{C8804D28-F319-E289-F6FF-61248AC26E7F}"/>
          </ac:cxnSpMkLst>
        </pc:cxnChg>
        <pc:cxnChg chg="add mod">
          <ac:chgData name="Christophe JENTA" userId="8d1209f4831e9c53" providerId="LiveId" clId="{904B13E8-5561-4C71-BC7C-B64964A84905}" dt="2025-12-02T10:18:11.837" v="24719"/>
          <ac:cxnSpMkLst>
            <pc:docMk/>
            <pc:sldMk cId="234052807" sldId="8277"/>
            <ac:cxnSpMk id="7" creationId="{16A2A8D0-DC68-0B9C-A528-204392B89A69}"/>
          </ac:cxnSpMkLst>
        </pc:cxnChg>
        <pc:cxnChg chg="add mod">
          <ac:chgData name="Christophe JENTA" userId="8d1209f4831e9c53" providerId="LiveId" clId="{904B13E8-5561-4C71-BC7C-B64964A84905}" dt="2025-12-02T10:18:11.837" v="24719"/>
          <ac:cxnSpMkLst>
            <pc:docMk/>
            <pc:sldMk cId="234052807" sldId="8277"/>
            <ac:cxnSpMk id="8" creationId="{C7F601CC-CC53-517D-E840-997F8015A04C}"/>
          </ac:cxnSpMkLst>
        </pc:cxnChg>
        <pc:cxnChg chg="add del mod">
          <ac:chgData name="Christophe JENTA" userId="8d1209f4831e9c53" providerId="LiveId" clId="{904B13E8-5561-4C71-BC7C-B64964A84905}" dt="2025-12-02T10:17:55.142" v="24715" actId="478"/>
          <ac:cxnSpMkLst>
            <pc:docMk/>
            <pc:sldMk cId="234052807" sldId="8277"/>
            <ac:cxnSpMk id="23" creationId="{05DAE302-DD2F-3EB8-D8BC-CEF521EF254C}"/>
          </ac:cxnSpMkLst>
        </pc:cxnChg>
        <pc:cxnChg chg="add del mod">
          <ac:chgData name="Christophe JENTA" userId="8d1209f4831e9c53" providerId="LiveId" clId="{904B13E8-5561-4C71-BC7C-B64964A84905}" dt="2025-12-02T10:18:10.150" v="24718" actId="478"/>
          <ac:cxnSpMkLst>
            <pc:docMk/>
            <pc:sldMk cId="234052807" sldId="8277"/>
            <ac:cxnSpMk id="70" creationId="{EC07E048-A59E-09A6-D1A3-1F08EE3A642C}"/>
          </ac:cxnSpMkLst>
        </pc:cxnChg>
      </pc:sldChg>
      <pc:sldChg chg="addSp delSp modSp del mod">
        <pc:chgData name="Christophe JENTA" userId="8d1209f4831e9c53" providerId="LiveId" clId="{904B13E8-5561-4C71-BC7C-B64964A84905}" dt="2025-12-03T15:13:25.286" v="31260" actId="47"/>
        <pc:sldMkLst>
          <pc:docMk/>
          <pc:sldMk cId="2125114775" sldId="8280"/>
        </pc:sldMkLst>
        <pc:spChg chg="del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2" creationId="{D1D04B0E-94C0-B64B-44E9-A9A692EA1709}"/>
          </ac:spMkLst>
        </pc:spChg>
        <pc:spChg chg="del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3" creationId="{E3A3F7C4-5241-FCC7-C851-A6BE7ED72834}"/>
          </ac:spMkLst>
        </pc:spChg>
        <pc:spChg chg="del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4" creationId="{345A0FFD-26DF-CF2B-067A-72EBC8DC5738}"/>
          </ac:spMkLst>
        </pc:spChg>
        <pc:spChg chg="mod">
          <ac:chgData name="Christophe JENTA" userId="8d1209f4831e9c53" providerId="LiveId" clId="{904B13E8-5561-4C71-BC7C-B64964A84905}" dt="2025-12-03T09:42:50.489" v="28995" actId="20577"/>
          <ac:spMkLst>
            <pc:docMk/>
            <pc:sldMk cId="2125114775" sldId="8280"/>
            <ac:spMk id="5" creationId="{C0A0A810-60C7-EE93-9D76-6848593453FA}"/>
          </ac:spMkLst>
        </pc:spChg>
        <pc:spChg chg="add mod">
          <ac:chgData name="Christophe JENTA" userId="8d1209f4831e9c53" providerId="LiveId" clId="{904B13E8-5561-4C71-BC7C-B64964A84905}" dt="2025-12-03T09:08:12.173" v="28523" actId="20577"/>
          <ac:spMkLst>
            <pc:docMk/>
            <pc:sldMk cId="2125114775" sldId="8280"/>
            <ac:spMk id="11" creationId="{CDAAA2B5-AB00-DDF1-996D-A7B0AF04AC2C}"/>
          </ac:spMkLst>
        </pc:spChg>
        <pc:spChg chg="add mod">
          <ac:chgData name="Christophe JENTA" userId="8d1209f4831e9c53" providerId="LiveId" clId="{904B13E8-5561-4C71-BC7C-B64964A84905}" dt="2025-12-03T09:08:02.175" v="28520" actId="1076"/>
          <ac:spMkLst>
            <pc:docMk/>
            <pc:sldMk cId="2125114775" sldId="8280"/>
            <ac:spMk id="12" creationId="{DCB99289-EDB6-3938-8400-260F17DE708E}"/>
          </ac:spMkLst>
        </pc:spChg>
        <pc:spChg chg="add del mod">
          <ac:chgData name="Christophe JENTA" userId="8d1209f4831e9c53" providerId="LiveId" clId="{904B13E8-5561-4C71-BC7C-B64964A84905}" dt="2025-12-02T10:14:13.234" v="24695" actId="478"/>
          <ac:spMkLst>
            <pc:docMk/>
            <pc:sldMk cId="2125114775" sldId="8280"/>
            <ac:spMk id="13" creationId="{314F65E2-990D-CC70-0A24-BC7F5EB2CF04}"/>
          </ac:spMkLst>
        </pc:spChg>
        <pc:spChg chg="add del mod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15" creationId="{F0C2B56E-1083-DF4B-048D-7E4B69DC62D8}"/>
          </ac:spMkLst>
        </pc:spChg>
        <pc:spChg chg="add del mod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17" creationId="{EED7F8DD-E861-D6E1-9F11-5F0739FB4AA0}"/>
          </ac:spMkLst>
        </pc:spChg>
        <pc:spChg chg="add del mod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18" creationId="{D9DCD345-0CCA-3319-0FDC-D8ED21493BB8}"/>
          </ac:spMkLst>
        </pc:spChg>
        <pc:spChg chg="add mod">
          <ac:chgData name="Christophe JENTA" userId="8d1209f4831e9c53" providerId="LiveId" clId="{904B13E8-5561-4C71-BC7C-B64964A84905}" dt="2025-12-03T09:07:58.344" v="28519" actId="1076"/>
          <ac:spMkLst>
            <pc:docMk/>
            <pc:sldMk cId="2125114775" sldId="8280"/>
            <ac:spMk id="19" creationId="{455BECCA-9222-497A-1DF7-7660C4BDD5A8}"/>
          </ac:spMkLst>
        </pc:spChg>
        <pc:spChg chg="add del mod">
          <ac:chgData name="Christophe JENTA" userId="8d1209f4831e9c53" providerId="LiveId" clId="{904B13E8-5561-4C71-BC7C-B64964A84905}" dt="2025-12-02T10:13:03.692" v="24667" actId="21"/>
          <ac:spMkLst>
            <pc:docMk/>
            <pc:sldMk cId="2125114775" sldId="8280"/>
            <ac:spMk id="20" creationId="{9B54500C-480D-1232-525F-5F02B08B0E91}"/>
          </ac:spMkLst>
        </pc:spChg>
        <pc:spChg chg="add mod">
          <ac:chgData name="Christophe JENTA" userId="8d1209f4831e9c53" providerId="LiveId" clId="{904B13E8-5561-4C71-BC7C-B64964A84905}" dt="2025-12-02T10:10:48.740" v="24650" actId="1076"/>
          <ac:spMkLst>
            <pc:docMk/>
            <pc:sldMk cId="2125114775" sldId="8280"/>
            <ac:spMk id="21" creationId="{C5DC39F1-9C4E-0035-EC79-EC0E3CAD5007}"/>
          </ac:spMkLst>
        </pc:spChg>
        <pc:spChg chg="del">
          <ac:chgData name="Christophe JENTA" userId="8d1209f4831e9c53" providerId="LiveId" clId="{904B13E8-5561-4C71-BC7C-B64964A84905}" dt="2025-12-02T09:41:37.796" v="23846" actId="478"/>
          <ac:spMkLst>
            <pc:docMk/>
            <pc:sldMk cId="2125114775" sldId="8280"/>
            <ac:spMk id="26" creationId="{86D1C8B5-572A-EEA0-42D5-F1742017BA90}"/>
          </ac:spMkLst>
        </pc:spChg>
        <pc:spChg chg="add mod">
          <ac:chgData name="Christophe JENTA" userId="8d1209f4831e9c53" providerId="LiveId" clId="{904B13E8-5561-4C71-BC7C-B64964A84905}" dt="2025-12-02T10:12:28.613" v="24660" actId="1076"/>
          <ac:spMkLst>
            <pc:docMk/>
            <pc:sldMk cId="2125114775" sldId="8280"/>
            <ac:spMk id="27" creationId="{C5E2838A-5E42-3D1C-0177-81E14AB78933}"/>
          </ac:spMkLst>
        </pc:spChg>
        <pc:spChg chg="add mod">
          <ac:chgData name="Christophe JENTA" userId="8d1209f4831e9c53" providerId="LiveId" clId="{904B13E8-5561-4C71-BC7C-B64964A84905}" dt="2025-12-02T10:12:35.382" v="24661" actId="1076"/>
          <ac:spMkLst>
            <pc:docMk/>
            <pc:sldMk cId="2125114775" sldId="8280"/>
            <ac:spMk id="28" creationId="{4F2BCF96-E4A9-61C1-9427-EAF82902629E}"/>
          </ac:spMkLst>
        </pc:spChg>
        <pc:spChg chg="add del mod">
          <ac:chgData name="Christophe JENTA" userId="8d1209f4831e9c53" providerId="LiveId" clId="{904B13E8-5561-4C71-BC7C-B64964A84905}" dt="2025-12-02T10:13:07.543" v="24669" actId="478"/>
          <ac:spMkLst>
            <pc:docMk/>
            <pc:sldMk cId="2125114775" sldId="8280"/>
            <ac:spMk id="29" creationId="{0FAFC004-1AAA-5E48-E8F2-A27680739119}"/>
          </ac:spMkLst>
        </pc:spChg>
        <pc:spChg chg="add mod">
          <ac:chgData name="Christophe JENTA" userId="8d1209f4831e9c53" providerId="LiveId" clId="{904B13E8-5561-4C71-BC7C-B64964A84905}" dt="2025-12-02T10:13:04.195" v="24668"/>
          <ac:spMkLst>
            <pc:docMk/>
            <pc:sldMk cId="2125114775" sldId="8280"/>
            <ac:spMk id="35" creationId="{9B54500C-480D-1232-525F-5F02B08B0E91}"/>
          </ac:spMkLst>
        </pc:spChg>
        <pc:spChg chg="add mod">
          <ac:chgData name="Christophe JENTA" userId="8d1209f4831e9c53" providerId="LiveId" clId="{904B13E8-5561-4C71-BC7C-B64964A84905}" dt="2025-12-03T09:08:25.521" v="28525" actId="20577"/>
          <ac:spMkLst>
            <pc:docMk/>
            <pc:sldMk cId="2125114775" sldId="8280"/>
            <ac:spMk id="36" creationId="{C96CF73A-FF2D-B5DC-285B-C4D4B91117EF}"/>
          </ac:spMkLst>
        </pc:spChg>
        <pc:spChg chg="add mod">
          <ac:chgData name="Christophe JENTA" userId="8d1209f4831e9c53" providerId="LiveId" clId="{904B13E8-5561-4C71-BC7C-B64964A84905}" dt="2025-12-02T10:16:31.432" v="24709" actId="1076"/>
          <ac:spMkLst>
            <pc:docMk/>
            <pc:sldMk cId="2125114775" sldId="8280"/>
            <ac:spMk id="37" creationId="{3C55D959-039B-B9A7-002E-2E63E1CD4801}"/>
          </ac:spMkLst>
        </pc:spChg>
        <pc:spChg chg="add mod">
          <ac:chgData name="Christophe JENTA" userId="8d1209f4831e9c53" providerId="LiveId" clId="{904B13E8-5561-4C71-BC7C-B64964A84905}" dt="2025-12-02T10:16:49.778" v="24711" actId="1076"/>
          <ac:spMkLst>
            <pc:docMk/>
            <pc:sldMk cId="2125114775" sldId="8280"/>
            <ac:spMk id="38" creationId="{D4FDB472-5A1D-349C-C780-880AB4027F14}"/>
          </ac:spMkLst>
        </pc:spChg>
        <pc:spChg chg="add mod">
          <ac:chgData name="Christophe JENTA" userId="8d1209f4831e9c53" providerId="LiveId" clId="{904B13E8-5561-4C71-BC7C-B64964A84905}" dt="2025-12-02T10:18:59.284" v="24725" actId="1076"/>
          <ac:spMkLst>
            <pc:docMk/>
            <pc:sldMk cId="2125114775" sldId="8280"/>
            <ac:spMk id="39" creationId="{9C966906-92E4-857D-357B-D2C05D142526}"/>
          </ac:spMkLst>
        </pc:spChg>
        <pc:picChg chg="del">
          <ac:chgData name="Christophe JENTA" userId="8d1209f4831e9c53" providerId="LiveId" clId="{904B13E8-5561-4C71-BC7C-B64964A84905}" dt="2025-12-02T09:41:37.796" v="23846" actId="478"/>
          <ac:picMkLst>
            <pc:docMk/>
            <pc:sldMk cId="2125114775" sldId="8280"/>
            <ac:picMk id="6" creationId="{1FAFE482-E377-4EB7-653B-C2E420EB8B37}"/>
          </ac:picMkLst>
        </pc:picChg>
        <pc:picChg chg="add mod">
          <ac:chgData name="Christophe JENTA" userId="8d1209f4831e9c53" providerId="LiveId" clId="{904B13E8-5561-4C71-BC7C-B64964A84905}" dt="2025-12-03T09:07:52.783" v="28518" actId="1076"/>
          <ac:picMkLst>
            <pc:docMk/>
            <pc:sldMk cId="2125114775" sldId="8280"/>
            <ac:picMk id="7" creationId="{16941099-0C30-0F05-AF10-F2E96746184B}"/>
          </ac:picMkLst>
        </pc:picChg>
        <pc:picChg chg="add mod">
          <ac:chgData name="Christophe JENTA" userId="8d1209f4831e9c53" providerId="LiveId" clId="{904B13E8-5561-4C71-BC7C-B64964A84905}" dt="2025-12-02T10:04:48.596" v="24594" actId="1076"/>
          <ac:picMkLst>
            <pc:docMk/>
            <pc:sldMk cId="2125114775" sldId="8280"/>
            <ac:picMk id="8" creationId="{BB772385-E709-1D20-35B4-EE88BBE826E7}"/>
          </ac:picMkLst>
        </pc:picChg>
        <pc:picChg chg="add mod">
          <ac:chgData name="Christophe JENTA" userId="8d1209f4831e9c53" providerId="LiveId" clId="{904B13E8-5561-4C71-BC7C-B64964A84905}" dt="2025-12-02T10:04:51.618" v="24595" actId="1076"/>
          <ac:picMkLst>
            <pc:docMk/>
            <pc:sldMk cId="2125114775" sldId="8280"/>
            <ac:picMk id="9" creationId="{393C2F1F-CEFD-2C43-B36F-F5B02EC6F9A1}"/>
          </ac:picMkLst>
        </pc:picChg>
        <pc:picChg chg="add mod">
          <ac:chgData name="Christophe JENTA" userId="8d1209f4831e9c53" providerId="LiveId" clId="{904B13E8-5561-4C71-BC7C-B64964A84905}" dt="2025-12-02T10:18:46.586" v="24723" actId="14100"/>
          <ac:picMkLst>
            <pc:docMk/>
            <pc:sldMk cId="2125114775" sldId="8280"/>
            <ac:picMk id="10" creationId="{B1724E9D-BF53-2FAE-B6CF-D6762B3C5EF9}"/>
          </ac:picMkLst>
        </pc:picChg>
        <pc:cxnChg chg="del mod">
          <ac:chgData name="Christophe JENTA" userId="8d1209f4831e9c53" providerId="LiveId" clId="{904B13E8-5561-4C71-BC7C-B64964A84905}" dt="2025-12-02T09:41:37.796" v="23846" actId="478"/>
          <ac:cxnSpMkLst>
            <pc:docMk/>
            <pc:sldMk cId="2125114775" sldId="8280"/>
            <ac:cxnSpMk id="14" creationId="{19596C68-7CFE-7479-A6B2-8AECAE6FCAC1}"/>
          </ac:cxnSpMkLst>
        </pc:cxnChg>
        <pc:cxnChg chg="add del mod">
          <ac:chgData name="Christophe JENTA" userId="8d1209f4831e9c53" providerId="LiveId" clId="{904B13E8-5561-4C71-BC7C-B64964A84905}" dt="2025-12-02T09:41:37.796" v="23846" actId="478"/>
          <ac:cxnSpMkLst>
            <pc:docMk/>
            <pc:sldMk cId="2125114775" sldId="8280"/>
            <ac:cxnSpMk id="16" creationId="{3A2D25DF-DC1B-49AD-CE56-3E6430016B68}"/>
          </ac:cxnSpMkLst>
        </pc:cxnChg>
        <pc:cxnChg chg="add del mod">
          <ac:chgData name="Christophe JENTA" userId="8d1209f4831e9c53" providerId="LiveId" clId="{904B13E8-5561-4C71-BC7C-B64964A84905}" dt="2025-12-02T10:13:10.377" v="24670" actId="478"/>
          <ac:cxnSpMkLst>
            <pc:docMk/>
            <pc:sldMk cId="2125114775" sldId="8280"/>
            <ac:cxnSpMk id="23" creationId="{3B0DD278-895F-C920-8C5C-9161EF10450A}"/>
          </ac:cxnSpMkLst>
        </pc:cxnChg>
        <pc:cxnChg chg="add mod">
          <ac:chgData name="Christophe JENTA" userId="8d1209f4831e9c53" providerId="LiveId" clId="{904B13E8-5561-4C71-BC7C-B64964A84905}" dt="2025-12-02T10:12:59.225" v="24666" actId="14100"/>
          <ac:cxnSpMkLst>
            <pc:docMk/>
            <pc:sldMk cId="2125114775" sldId="8280"/>
            <ac:cxnSpMk id="24" creationId="{F7DBD2BD-9CA6-15C5-D855-E317400DE9B4}"/>
          </ac:cxnSpMkLst>
        </pc:cxnChg>
        <pc:cxnChg chg="add mod">
          <ac:chgData name="Christophe JENTA" userId="8d1209f4831e9c53" providerId="LiveId" clId="{904B13E8-5561-4C71-BC7C-B64964A84905}" dt="2025-12-02T10:12:43.018" v="24663" actId="14100"/>
          <ac:cxnSpMkLst>
            <pc:docMk/>
            <pc:sldMk cId="2125114775" sldId="8280"/>
            <ac:cxnSpMk id="25" creationId="{35A0AFC5-6AB9-CED7-389D-2957B0217518}"/>
          </ac:cxnSpMkLst>
        </pc:cxnChg>
      </pc:sldChg>
      <pc:sldChg chg="del">
        <pc:chgData name="Christophe JENTA" userId="8d1209f4831e9c53" providerId="LiveId" clId="{904B13E8-5561-4C71-BC7C-B64964A84905}" dt="2025-12-03T15:13:25.286" v="31260" actId="47"/>
        <pc:sldMkLst>
          <pc:docMk/>
          <pc:sldMk cId="3340380436" sldId="8281"/>
        </pc:sldMkLst>
      </pc:sldChg>
      <pc:sldChg chg="addSp modSp del mod">
        <pc:chgData name="Christophe JENTA" userId="8d1209f4831e9c53" providerId="LiveId" clId="{904B13E8-5561-4C71-BC7C-B64964A84905}" dt="2025-12-03T15:13:25.286" v="31260" actId="47"/>
        <pc:sldMkLst>
          <pc:docMk/>
          <pc:sldMk cId="2876288847" sldId="8282"/>
        </pc:sldMkLst>
      </pc:sldChg>
      <pc:sldChg chg="del">
        <pc:chgData name="Christophe JENTA" userId="8d1209f4831e9c53" providerId="LiveId" clId="{904B13E8-5561-4C71-BC7C-B64964A84905}" dt="2025-12-03T15:04:06.687" v="31256" actId="47"/>
        <pc:sldMkLst>
          <pc:docMk/>
          <pc:sldMk cId="3046123307" sldId="8283"/>
        </pc:sldMkLst>
      </pc:sldChg>
      <pc:sldChg chg="addSp delSp modSp add del mod">
        <pc:chgData name="Christophe JENTA" userId="8d1209f4831e9c53" providerId="LiveId" clId="{904B13E8-5561-4C71-BC7C-B64964A84905}" dt="2025-12-03T15:13:25.286" v="31260" actId="47"/>
        <pc:sldMkLst>
          <pc:docMk/>
          <pc:sldMk cId="4083788625" sldId="8287"/>
        </pc:sldMkLst>
        <pc:spChg chg="del mod">
          <ac:chgData name="Christophe JENTA" userId="8d1209f4831e9c53" providerId="LiveId" clId="{904B13E8-5561-4C71-BC7C-B64964A84905}" dt="2025-12-03T10:03:44.286" v="29433" actId="21"/>
          <ac:spMkLst>
            <pc:docMk/>
            <pc:sldMk cId="4083788625" sldId="8287"/>
            <ac:spMk id="5" creationId="{068C937D-5D00-DC4F-2492-191A24573D55}"/>
          </ac:spMkLst>
        </pc:spChg>
        <pc:spChg chg="add del mod">
          <ac:chgData name="Christophe JENTA" userId="8d1209f4831e9c53" providerId="LiveId" clId="{904B13E8-5561-4C71-BC7C-B64964A84905}" dt="2025-12-03T10:03:48.539" v="29435" actId="21"/>
          <ac:spMkLst>
            <pc:docMk/>
            <pc:sldMk cId="4083788625" sldId="8287"/>
            <ac:spMk id="19" creationId="{0DEC788A-3773-7731-B3B8-E8EEEDBDA74A}"/>
          </ac:spMkLst>
        </pc:spChg>
        <pc:spChg chg="add del mod">
          <ac:chgData name="Christophe JENTA" userId="8d1209f4831e9c53" providerId="LiveId" clId="{904B13E8-5561-4C71-BC7C-B64964A84905}" dt="2025-12-03T09:54:50.674" v="29244" actId="478"/>
          <ac:spMkLst>
            <pc:docMk/>
            <pc:sldMk cId="4083788625" sldId="8287"/>
            <ac:spMk id="23" creationId="{3196676D-069A-3678-B429-73D13F8B65F0}"/>
          </ac:spMkLst>
        </pc:spChg>
        <pc:spChg chg="add del mod">
          <ac:chgData name="Christophe JENTA" userId="8d1209f4831e9c53" providerId="LiveId" clId="{904B13E8-5561-4C71-BC7C-B64964A84905}" dt="2025-12-03T09:56:18.005" v="29275" actId="21"/>
          <ac:spMkLst>
            <pc:docMk/>
            <pc:sldMk cId="4083788625" sldId="8287"/>
            <ac:spMk id="27" creationId="{1945FAA0-4582-6212-5BC9-59844464DDE0}"/>
          </ac:spMkLst>
        </pc:spChg>
        <pc:spChg chg="add mod">
          <ac:chgData name="Christophe JENTA" userId="8d1209f4831e9c53" providerId="LiveId" clId="{904B13E8-5561-4C71-BC7C-B64964A84905}" dt="2025-12-03T09:56:18.410" v="29276"/>
          <ac:spMkLst>
            <pc:docMk/>
            <pc:sldMk cId="4083788625" sldId="8287"/>
            <ac:spMk id="40" creationId="{1945FAA0-4582-6212-5BC9-59844464DDE0}"/>
          </ac:spMkLst>
        </pc:spChg>
        <pc:spChg chg="add del mod">
          <ac:chgData name="Christophe JENTA" userId="8d1209f4831e9c53" providerId="LiveId" clId="{904B13E8-5561-4C71-BC7C-B64964A84905}" dt="2025-12-03T09:56:49.893" v="29281" actId="478"/>
          <ac:spMkLst>
            <pc:docMk/>
            <pc:sldMk cId="4083788625" sldId="8287"/>
            <ac:spMk id="41" creationId="{88DD9418-A0CD-A002-5BFC-812B7BD6AF4C}"/>
          </ac:spMkLst>
        </pc:spChg>
        <pc:spChg chg="del mod">
          <ac:chgData name="Christophe JENTA" userId="8d1209f4831e9c53" providerId="LiveId" clId="{904B13E8-5561-4C71-BC7C-B64964A84905}" dt="2025-12-02T10:24:36.663" v="24733" actId="478"/>
          <ac:spMkLst>
            <pc:docMk/>
            <pc:sldMk cId="4083788625" sldId="8287"/>
            <ac:spMk id="41" creationId="{B8CBF590-4A08-2E22-73CA-1AF74E19B29B}"/>
          </ac:spMkLst>
        </pc:spChg>
        <pc:spChg chg="add mod">
          <ac:chgData name="Christophe JENTA" userId="8d1209f4831e9c53" providerId="LiveId" clId="{904B13E8-5561-4C71-BC7C-B64964A84905}" dt="2025-12-03T09:56:36.335" v="29280"/>
          <ac:spMkLst>
            <pc:docMk/>
            <pc:sldMk cId="4083788625" sldId="8287"/>
            <ac:spMk id="43" creationId="{A5E35041-4FB5-D0BA-3C06-8362E4D0D38F}"/>
          </ac:spMkLst>
        </pc:spChg>
        <pc:spChg chg="add mod">
          <ac:chgData name="Christophe JENTA" userId="8d1209f4831e9c53" providerId="LiveId" clId="{904B13E8-5561-4C71-BC7C-B64964A84905}" dt="2025-12-03T09:58:55.039" v="29336" actId="207"/>
          <ac:spMkLst>
            <pc:docMk/>
            <pc:sldMk cId="4083788625" sldId="8287"/>
            <ac:spMk id="45" creationId="{121D91ED-479C-F157-4DF4-F6D30C27C9A7}"/>
          </ac:spMkLst>
        </pc:spChg>
        <pc:spChg chg="add del mod">
          <ac:chgData name="Christophe JENTA" userId="8d1209f4831e9c53" providerId="LiveId" clId="{904B13E8-5561-4C71-BC7C-B64964A84905}" dt="2025-12-03T10:03:48.539" v="29435" actId="21"/>
          <ac:spMkLst>
            <pc:docMk/>
            <pc:sldMk cId="4083788625" sldId="8287"/>
            <ac:spMk id="47" creationId="{3E8FC26F-2D3F-943C-FDA6-5E0AC6D4F257}"/>
          </ac:spMkLst>
        </pc:spChg>
        <pc:spChg chg="mod">
          <ac:chgData name="Christophe JENTA" userId="8d1209f4831e9c53" providerId="LiveId" clId="{904B13E8-5561-4C71-BC7C-B64964A84905}" dt="2025-12-03T10:03:58.580" v="29437" actId="1076"/>
          <ac:spMkLst>
            <pc:docMk/>
            <pc:sldMk cId="4083788625" sldId="8287"/>
            <ac:spMk id="52" creationId="{8B302CCC-D6BC-A353-8002-17005BEBABA8}"/>
          </ac:spMkLst>
        </pc:spChg>
        <pc:spChg chg="add mod">
          <ac:chgData name="Christophe JENTA" userId="8d1209f4831e9c53" providerId="LiveId" clId="{904B13E8-5561-4C71-BC7C-B64964A84905}" dt="2025-12-03T10:16:14.264" v="29639" actId="20577"/>
          <ac:spMkLst>
            <pc:docMk/>
            <pc:sldMk cId="4083788625" sldId="8287"/>
            <ac:spMk id="61" creationId="{068C937D-5D00-DC4F-2492-191A24573D55}"/>
          </ac:spMkLst>
        </pc:spChg>
        <pc:spChg chg="add mod">
          <ac:chgData name="Christophe JENTA" userId="8d1209f4831e9c53" providerId="LiveId" clId="{904B13E8-5561-4C71-BC7C-B64964A84905}" dt="2025-12-03T10:03:49.097" v="29436"/>
          <ac:spMkLst>
            <pc:docMk/>
            <pc:sldMk cId="4083788625" sldId="8287"/>
            <ac:spMk id="63" creationId="{0DEC788A-3773-7731-B3B8-E8EEEDBDA74A}"/>
          </ac:spMkLst>
        </pc:spChg>
        <pc:spChg chg="add mod">
          <ac:chgData name="Christophe JENTA" userId="8d1209f4831e9c53" providerId="LiveId" clId="{904B13E8-5561-4C71-BC7C-B64964A84905}" dt="2025-12-03T10:03:49.097" v="29436"/>
          <ac:spMkLst>
            <pc:docMk/>
            <pc:sldMk cId="4083788625" sldId="8287"/>
            <ac:spMk id="1025" creationId="{3E8FC26F-2D3F-943C-FDA6-5E0AC6D4F257}"/>
          </ac:spMkLst>
        </pc:spChg>
        <pc:spChg chg="del mod">
          <ac:chgData name="Christophe JENTA" userId="8d1209f4831e9c53" providerId="LiveId" clId="{904B13E8-5561-4C71-BC7C-B64964A84905}" dt="2025-12-03T09:56:35.898" v="29279" actId="21"/>
          <ac:spMkLst>
            <pc:docMk/>
            <pc:sldMk cId="4083788625" sldId="8287"/>
            <ac:spMk id="1037" creationId="{A5E35041-4FB5-D0BA-3C06-8362E4D0D38F}"/>
          </ac:spMkLst>
        </pc:spChg>
        <pc:cxnChg chg="add mod">
          <ac:chgData name="Christophe JENTA" userId="8d1209f4831e9c53" providerId="LiveId" clId="{904B13E8-5561-4C71-BC7C-B64964A84905}" dt="2025-12-03T09:56:31.564" v="29278" actId="14100"/>
          <ac:cxnSpMkLst>
            <pc:docMk/>
            <pc:sldMk cId="4083788625" sldId="8287"/>
            <ac:cxnSpMk id="33" creationId="{9EA80C93-0E2A-8B15-5F7D-2CD0FBBC98BE}"/>
          </ac:cxnSpMkLst>
        </pc:cxnChg>
        <pc:cxnChg chg="add mod">
          <ac:chgData name="Christophe JENTA" userId="8d1209f4831e9c53" providerId="LiveId" clId="{904B13E8-5561-4C71-BC7C-B64964A84905}" dt="2025-12-03T10:00:07.108" v="29350" actId="14100"/>
          <ac:cxnSpMkLst>
            <pc:docMk/>
            <pc:sldMk cId="4083788625" sldId="8287"/>
            <ac:cxnSpMk id="48" creationId="{F7617181-687F-FB36-1F61-F9258CAEB537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513834841" sldId="8288"/>
        </pc:sldMkLst>
        <pc:spChg chg="mod">
          <ac:chgData name="Christophe JENTA" userId="8d1209f4831e9c53" providerId="LiveId" clId="{904B13E8-5561-4C71-BC7C-B64964A84905}" dt="2025-12-02T08:05:38.477" v="22915"/>
          <ac:spMkLst>
            <pc:docMk/>
            <pc:sldMk cId="513834841" sldId="8288"/>
            <ac:spMk id="5" creationId="{47608B9E-F84E-0ED6-0CF8-A724BF8D6268}"/>
          </ac:spMkLst>
        </pc:spChg>
        <pc:spChg chg="add mod">
          <ac:chgData name="Christophe JENTA" userId="8d1209f4831e9c53" providerId="LiveId" clId="{904B13E8-5561-4C71-BC7C-B64964A84905}" dt="2025-12-03T07:19:53.548" v="27488" actId="1076"/>
          <ac:spMkLst>
            <pc:docMk/>
            <pc:sldMk cId="513834841" sldId="8288"/>
            <ac:spMk id="11" creationId="{07C8494F-E762-5E0B-E137-25E44F7EB700}"/>
          </ac:spMkLst>
        </pc:spChg>
        <pc:spChg chg="add mod">
          <ac:chgData name="Christophe JENTA" userId="8d1209f4831e9c53" providerId="LiveId" clId="{904B13E8-5561-4C71-BC7C-B64964A84905}" dt="2025-12-02T08:04:26.364" v="22913" actId="1076"/>
          <ac:spMkLst>
            <pc:docMk/>
            <pc:sldMk cId="513834841" sldId="8288"/>
            <ac:spMk id="17" creationId="{1A62C597-80A6-1F87-CEDB-12BCE083308B}"/>
          </ac:spMkLst>
        </pc:spChg>
        <pc:spChg chg="add mod">
          <ac:chgData name="Christophe JENTA" userId="8d1209f4831e9c53" providerId="LiveId" clId="{904B13E8-5561-4C71-BC7C-B64964A84905}" dt="2025-12-02T07:59:56.111" v="22813" actId="207"/>
          <ac:spMkLst>
            <pc:docMk/>
            <pc:sldMk cId="513834841" sldId="8288"/>
            <ac:spMk id="18" creationId="{5683B590-0F4E-105B-3382-5F1974F2AEFE}"/>
          </ac:spMkLst>
        </pc:spChg>
        <pc:cxnChg chg="add mod">
          <ac:chgData name="Christophe JENTA" userId="8d1209f4831e9c53" providerId="LiveId" clId="{904B13E8-5561-4C71-BC7C-B64964A84905}" dt="2025-12-03T07:20:06.903" v="27490" actId="1076"/>
          <ac:cxnSpMkLst>
            <pc:docMk/>
            <pc:sldMk cId="513834841" sldId="8288"/>
            <ac:cxnSpMk id="8" creationId="{4DB57513-FD05-B437-E9D4-EE6D6F84A0A1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2839203260" sldId="8289"/>
        </pc:sldMkLst>
        <pc:spChg chg="mod">
          <ac:chgData name="Christophe JENTA" userId="8d1209f4831e9c53" providerId="LiveId" clId="{904B13E8-5561-4C71-BC7C-B64964A84905}" dt="2025-12-03T07:20:45.852" v="27492" actId="20577"/>
          <ac:spMkLst>
            <pc:docMk/>
            <pc:sldMk cId="2839203260" sldId="8289"/>
            <ac:spMk id="5" creationId="{DEEB7BAC-E90F-F0A6-8744-C637D516489C}"/>
          </ac:spMkLst>
        </pc:spChg>
        <pc:picChg chg="add mod">
          <ac:chgData name="Christophe JENTA" userId="8d1209f4831e9c53" providerId="LiveId" clId="{904B13E8-5561-4C71-BC7C-B64964A84905}" dt="2025-12-03T07:31:42.777" v="27599" actId="1076"/>
          <ac:picMkLst>
            <pc:docMk/>
            <pc:sldMk cId="2839203260" sldId="8289"/>
            <ac:picMk id="2" creationId="{3E9D8036-5EED-0B4E-BB9C-F934930D84F4}"/>
          </ac:picMkLst>
        </pc:picChg>
        <pc:picChg chg="mod">
          <ac:chgData name="Christophe JENTA" userId="8d1209f4831e9c53" providerId="LiveId" clId="{904B13E8-5561-4C71-BC7C-B64964A84905}" dt="2025-12-02T08:11:29.134" v="23045" actId="14100"/>
          <ac:picMkLst>
            <pc:docMk/>
            <pc:sldMk cId="2839203260" sldId="8289"/>
            <ac:picMk id="11" creationId="{AE519938-D445-82E5-D515-BBCA8A959927}"/>
          </ac:picMkLst>
        </pc:pic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1774280985" sldId="8290"/>
        </pc:sldMkLst>
        <pc:spChg chg="del">
          <ac:chgData name="Christophe JENTA" userId="8d1209f4831e9c53" providerId="LiveId" clId="{904B13E8-5561-4C71-BC7C-B64964A84905}" dt="2025-12-03T07:55:57.941" v="27838" actId="478"/>
          <ac:spMkLst>
            <pc:docMk/>
            <pc:sldMk cId="1774280985" sldId="8290"/>
            <ac:spMk id="2" creationId="{0F44BA00-290B-DAF4-67B9-E9BF2133CEBC}"/>
          </ac:spMkLst>
        </pc:spChg>
        <pc:spChg chg="mod">
          <ac:chgData name="Christophe JENTA" userId="8d1209f4831e9c53" providerId="LiveId" clId="{904B13E8-5561-4C71-BC7C-B64964A84905}" dt="2025-12-03T07:55:22.111" v="27831" actId="20577"/>
          <ac:spMkLst>
            <pc:docMk/>
            <pc:sldMk cId="1774280985" sldId="8290"/>
            <ac:spMk id="5" creationId="{59445A04-52A1-2260-F223-003FEAB357E3}"/>
          </ac:spMkLst>
        </pc:spChg>
        <pc:spChg chg="add del mod">
          <ac:chgData name="Christophe JENTA" userId="8d1209f4831e9c53" providerId="LiveId" clId="{904B13E8-5561-4C71-BC7C-B64964A84905}" dt="2025-12-03T07:22:48.394" v="27527" actId="478"/>
          <ac:spMkLst>
            <pc:docMk/>
            <pc:sldMk cId="1774280985" sldId="8290"/>
            <ac:spMk id="14" creationId="{4CDB97F8-CB5C-4998-C508-4FC46A797AE1}"/>
          </ac:spMkLst>
        </pc:spChg>
        <pc:spChg chg="del">
          <ac:chgData name="Christophe JENTA" userId="8d1209f4831e9c53" providerId="LiveId" clId="{904B13E8-5561-4C71-BC7C-B64964A84905}" dt="2025-12-03T07:23:11.838" v="27535" actId="478"/>
          <ac:spMkLst>
            <pc:docMk/>
            <pc:sldMk cId="1774280985" sldId="8290"/>
            <ac:spMk id="15" creationId="{5973FE9F-7B3B-DEAA-4E85-D78EC8F62353}"/>
          </ac:spMkLst>
        </pc:spChg>
        <pc:spChg chg="del mod">
          <ac:chgData name="Christophe JENTA" userId="8d1209f4831e9c53" providerId="LiveId" clId="{904B13E8-5561-4C71-BC7C-B64964A84905}" dt="2025-12-03T07:23:48.938" v="27538" actId="478"/>
          <ac:spMkLst>
            <pc:docMk/>
            <pc:sldMk cId="1774280985" sldId="8290"/>
            <ac:spMk id="16" creationId="{72B5AA7D-282B-5659-6426-5D5B8486FD1A}"/>
          </ac:spMkLst>
        </pc:spChg>
        <pc:spChg chg="del mod">
          <ac:chgData name="Christophe JENTA" userId="8d1209f4831e9c53" providerId="LiveId" clId="{904B13E8-5561-4C71-BC7C-B64964A84905}" dt="2025-12-03T07:24:23.695" v="27547" actId="478"/>
          <ac:spMkLst>
            <pc:docMk/>
            <pc:sldMk cId="1774280985" sldId="8290"/>
            <ac:spMk id="17" creationId="{6CF868E5-9C6D-B65A-AB4D-F20141DB3F48}"/>
          </ac:spMkLst>
        </pc:spChg>
        <pc:spChg chg="del mod">
          <ac:chgData name="Christophe JENTA" userId="8d1209f4831e9c53" providerId="LiveId" clId="{904B13E8-5561-4C71-BC7C-B64964A84905}" dt="2025-12-03T07:25:22.200" v="27558" actId="478"/>
          <ac:spMkLst>
            <pc:docMk/>
            <pc:sldMk cId="1774280985" sldId="8290"/>
            <ac:spMk id="18" creationId="{9AD57039-E315-40FC-5B97-FFB6D0FD5BF1}"/>
          </ac:spMkLst>
        </pc:spChg>
        <pc:spChg chg="add mod">
          <ac:chgData name="Christophe JENTA" userId="8d1209f4831e9c53" providerId="LiveId" clId="{904B13E8-5561-4C71-BC7C-B64964A84905}" dt="2025-12-03T07:55:06.338" v="27827" actId="1076"/>
          <ac:spMkLst>
            <pc:docMk/>
            <pc:sldMk cId="1774280985" sldId="8290"/>
            <ac:spMk id="20" creationId="{241DA751-1E96-5E34-81CD-9352E3536376}"/>
          </ac:spMkLst>
        </pc:spChg>
        <pc:spChg chg="add mod">
          <ac:chgData name="Christophe JENTA" userId="8d1209f4831e9c53" providerId="LiveId" clId="{904B13E8-5561-4C71-BC7C-B64964A84905}" dt="2025-12-03T07:22:22.613" v="27520"/>
          <ac:spMkLst>
            <pc:docMk/>
            <pc:sldMk cId="1774280985" sldId="8290"/>
            <ac:spMk id="23" creationId="{66A39183-33E9-03AD-CF9B-804CF8F6F5E2}"/>
          </ac:spMkLst>
        </pc:spChg>
        <pc:spChg chg="add mod">
          <ac:chgData name="Christophe JENTA" userId="8d1209f4831e9c53" providerId="LiveId" clId="{904B13E8-5561-4C71-BC7C-B64964A84905}" dt="2025-12-03T07:55:34.826" v="27834" actId="1076"/>
          <ac:spMkLst>
            <pc:docMk/>
            <pc:sldMk cId="1774280985" sldId="8290"/>
            <ac:spMk id="24" creationId="{E8484B70-F14C-3CF8-8E34-9BCA23036250}"/>
          </ac:spMkLst>
        </pc:spChg>
        <pc:spChg chg="add mod">
          <ac:chgData name="Christophe JENTA" userId="8d1209f4831e9c53" providerId="LiveId" clId="{904B13E8-5561-4C71-BC7C-B64964A84905}" dt="2025-12-03T07:55:31.396" v="27833" actId="1076"/>
          <ac:spMkLst>
            <pc:docMk/>
            <pc:sldMk cId="1774280985" sldId="8290"/>
            <ac:spMk id="25" creationId="{E0CAE555-7FF8-1F37-9CAB-E1EF8F8AA751}"/>
          </ac:spMkLst>
        </pc:spChg>
        <pc:spChg chg="add del mod">
          <ac:chgData name="Christophe JENTA" userId="8d1209f4831e9c53" providerId="LiveId" clId="{904B13E8-5561-4C71-BC7C-B64964A84905}" dt="2025-12-03T07:24:32.879" v="27549" actId="478"/>
          <ac:spMkLst>
            <pc:docMk/>
            <pc:sldMk cId="1774280985" sldId="8290"/>
            <ac:spMk id="26" creationId="{E3EC3355-F201-D079-2A71-6E03DB710816}"/>
          </ac:spMkLst>
        </pc:spChg>
        <pc:spChg chg="add mod">
          <ac:chgData name="Christophe JENTA" userId="8d1209f4831e9c53" providerId="LiveId" clId="{904B13E8-5561-4C71-BC7C-B64964A84905}" dt="2025-12-03T07:55:45.607" v="27836" actId="1076"/>
          <ac:spMkLst>
            <pc:docMk/>
            <pc:sldMk cId="1774280985" sldId="8290"/>
            <ac:spMk id="27" creationId="{C545450F-B2CD-2D01-16F5-8C0B0002F61D}"/>
          </ac:spMkLst>
        </pc:spChg>
        <pc:spChg chg="add del mod">
          <ac:chgData name="Christophe JENTA" userId="8d1209f4831e9c53" providerId="LiveId" clId="{904B13E8-5561-4C71-BC7C-B64964A84905}" dt="2025-12-03T07:24:58.847" v="27554" actId="478"/>
          <ac:spMkLst>
            <pc:docMk/>
            <pc:sldMk cId="1774280985" sldId="8290"/>
            <ac:spMk id="30" creationId="{8BE33936-6752-87AA-35A0-7213C14DE3B6}"/>
          </ac:spMkLst>
        </pc:spChg>
        <pc:spChg chg="mod">
          <ac:chgData name="Christophe JENTA" userId="8d1209f4831e9c53" providerId="LiveId" clId="{904B13E8-5561-4C71-BC7C-B64964A84905}" dt="2025-12-03T07:24:00.070" v="27539" actId="207"/>
          <ac:spMkLst>
            <pc:docMk/>
            <pc:sldMk cId="1774280985" sldId="8290"/>
            <ac:spMk id="32" creationId="{D183FE76-CAD9-10A1-3EF5-C53542839853}"/>
          </ac:spMkLst>
        </pc:spChg>
        <pc:spChg chg="mod">
          <ac:chgData name="Christophe JENTA" userId="8d1209f4831e9c53" providerId="LiveId" clId="{904B13E8-5561-4C71-BC7C-B64964A84905}" dt="2025-12-03T07:25:09.880" v="27555" actId="207"/>
          <ac:spMkLst>
            <pc:docMk/>
            <pc:sldMk cId="1774280985" sldId="8290"/>
            <ac:spMk id="33" creationId="{29626D99-8602-7315-C79E-4FE87C3C7EF4}"/>
          </ac:spMkLst>
        </pc:spChg>
        <pc:spChg chg="add mod">
          <ac:chgData name="Christophe JENTA" userId="8d1209f4831e9c53" providerId="LiveId" clId="{904B13E8-5561-4C71-BC7C-B64964A84905}" dt="2025-12-03T07:55:50.413" v="27837" actId="1076"/>
          <ac:spMkLst>
            <pc:docMk/>
            <pc:sldMk cId="1774280985" sldId="8290"/>
            <ac:spMk id="34" creationId="{EF1895FB-0807-EDB8-335B-2449810F925D}"/>
          </ac:spMkLst>
        </pc:spChg>
        <pc:spChg chg="add mod">
          <ac:chgData name="Christophe JENTA" userId="8d1209f4831e9c53" providerId="LiveId" clId="{904B13E8-5561-4C71-BC7C-B64964A84905}" dt="2025-12-03T07:55:42.620" v="27835" actId="1076"/>
          <ac:spMkLst>
            <pc:docMk/>
            <pc:sldMk cId="1774280985" sldId="8290"/>
            <ac:spMk id="36" creationId="{0879630A-F0A5-EDE9-B24C-48B43EA10545}"/>
          </ac:spMkLst>
        </pc:spChg>
        <pc:spChg chg="add mod">
          <ac:chgData name="Christophe JENTA" userId="8d1209f4831e9c53" providerId="LiveId" clId="{904B13E8-5561-4C71-BC7C-B64964A84905}" dt="2025-12-03T07:55:59.626" v="27839"/>
          <ac:spMkLst>
            <pc:docMk/>
            <pc:sldMk cId="1774280985" sldId="8290"/>
            <ac:spMk id="41" creationId="{F9170D12-BAE4-36B7-351B-6CE510C498BF}"/>
          </ac:spMkLst>
        </pc:spChg>
        <pc:spChg chg="mod">
          <ac:chgData name="Christophe JENTA" userId="8d1209f4831e9c53" providerId="LiveId" clId="{904B13E8-5561-4C71-BC7C-B64964A84905}" dt="2025-12-02T09:24:15.521" v="23610" actId="1076"/>
          <ac:spMkLst>
            <pc:docMk/>
            <pc:sldMk cId="1774280985" sldId="8290"/>
            <ac:spMk id="63" creationId="{A7AFB90D-A40D-0FFE-5C13-6F812568A1EE}"/>
          </ac:spMkLst>
        </pc:spChg>
        <pc:picChg chg="add mod">
          <ac:chgData name="Christophe JENTA" userId="8d1209f4831e9c53" providerId="LiveId" clId="{904B13E8-5561-4C71-BC7C-B64964A84905}" dt="2025-12-03T07:49:12.542" v="27677" actId="1076"/>
          <ac:picMkLst>
            <pc:docMk/>
            <pc:sldMk cId="1774280985" sldId="8290"/>
            <ac:picMk id="40" creationId="{4B6D2EEC-B324-35A5-A7AD-7250E1A6965F}"/>
          </ac:picMkLst>
        </pc:picChg>
        <pc:picChg chg="mod">
          <ac:chgData name="Christophe JENTA" userId="8d1209f4831e9c53" providerId="LiveId" clId="{904B13E8-5561-4C71-BC7C-B64964A84905}" dt="2025-12-03T09:29:17.034" v="28786" actId="1076"/>
          <ac:picMkLst>
            <pc:docMk/>
            <pc:sldMk cId="1774280985" sldId="8290"/>
            <ac:picMk id="60" creationId="{B4A40BF6-BED8-4C8C-9D36-8939735F5A34}"/>
          </ac:picMkLst>
        </pc:picChg>
        <pc:cxnChg chg="mod">
          <ac:chgData name="Christophe JENTA" userId="8d1209f4831e9c53" providerId="LiveId" clId="{904B13E8-5561-4C71-BC7C-B64964A84905}" dt="2025-12-02T09:24:18.600" v="23611" actId="14100"/>
          <ac:cxnSpMkLst>
            <pc:docMk/>
            <pc:sldMk cId="1774280985" sldId="8290"/>
            <ac:cxnSpMk id="21" creationId="{441E17E5-4F2A-DE1F-5700-1D40FFF79989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4016833743" sldId="8291"/>
        </pc:sldMkLst>
        <pc:spChg chg="del mod">
          <ac:chgData name="Christophe JENTA" userId="8d1209f4831e9c53" providerId="LiveId" clId="{904B13E8-5561-4C71-BC7C-B64964A84905}" dt="2025-12-03T09:18:51.139" v="28701" actId="478"/>
          <ac:spMkLst>
            <pc:docMk/>
            <pc:sldMk cId="4016833743" sldId="8291"/>
            <ac:spMk id="4" creationId="{61ECB7FB-BAB6-3190-1EB5-EB8D900878E9}"/>
          </ac:spMkLst>
        </pc:spChg>
        <pc:spChg chg="mod">
          <ac:chgData name="Christophe JENTA" userId="8d1209f4831e9c53" providerId="LiveId" clId="{904B13E8-5561-4C71-BC7C-B64964A84905}" dt="2025-12-03T09:50:00.043" v="29149" actId="20577"/>
          <ac:spMkLst>
            <pc:docMk/>
            <pc:sldMk cId="4016833743" sldId="8291"/>
            <ac:spMk id="5" creationId="{26928EA3-5CC1-710A-1865-95EC136F933C}"/>
          </ac:spMkLst>
        </pc:spChg>
        <pc:spChg chg="del mod">
          <ac:chgData name="Christophe JENTA" userId="8d1209f4831e9c53" providerId="LiveId" clId="{904B13E8-5561-4C71-BC7C-B64964A84905}" dt="2025-12-03T09:18:51.139" v="28701" actId="478"/>
          <ac:spMkLst>
            <pc:docMk/>
            <pc:sldMk cId="4016833743" sldId="8291"/>
            <ac:spMk id="6" creationId="{3E15EFEC-F3D4-1309-0092-A21808346A7A}"/>
          </ac:spMkLst>
        </pc:spChg>
        <pc:spChg chg="add del mod">
          <ac:chgData name="Christophe JENTA" userId="8d1209f4831e9c53" providerId="LiveId" clId="{904B13E8-5561-4C71-BC7C-B64964A84905}" dt="2025-12-03T09:18:57.948" v="28705" actId="478"/>
          <ac:spMkLst>
            <pc:docMk/>
            <pc:sldMk cId="4016833743" sldId="8291"/>
            <ac:spMk id="7" creationId="{ED2D3DEF-7194-AA49-7978-836F87A5D940}"/>
          </ac:spMkLst>
        </pc:spChg>
        <pc:spChg chg="del mod">
          <ac:chgData name="Christophe JENTA" userId="8d1209f4831e9c53" providerId="LiveId" clId="{904B13E8-5561-4C71-BC7C-B64964A84905}" dt="2025-12-03T09:18:51.139" v="28701" actId="478"/>
          <ac:spMkLst>
            <pc:docMk/>
            <pc:sldMk cId="4016833743" sldId="8291"/>
            <ac:spMk id="8" creationId="{1B361CFB-1F2B-F1C5-38F9-B0B9C37FD6BE}"/>
          </ac:spMkLst>
        </pc:spChg>
        <pc:spChg chg="del mod">
          <ac:chgData name="Christophe JENTA" userId="8d1209f4831e9c53" providerId="LiveId" clId="{904B13E8-5561-4C71-BC7C-B64964A84905}" dt="2025-12-03T09:18:48.758" v="28700" actId="478"/>
          <ac:spMkLst>
            <pc:docMk/>
            <pc:sldMk cId="4016833743" sldId="8291"/>
            <ac:spMk id="9" creationId="{4E8E8332-3938-A130-5172-75119DFFDAF5}"/>
          </ac:spMkLst>
        </pc:spChg>
        <pc:spChg chg="add del mod">
          <ac:chgData name="Christophe JENTA" userId="8d1209f4831e9c53" providerId="LiveId" clId="{904B13E8-5561-4C71-BC7C-B64964A84905}" dt="2025-12-03T09:18:54.504" v="28703" actId="478"/>
          <ac:spMkLst>
            <pc:docMk/>
            <pc:sldMk cId="4016833743" sldId="8291"/>
            <ac:spMk id="17" creationId="{E352644C-F52D-4AA3-BF0F-E75398C5B4FB}"/>
          </ac:spMkLst>
        </pc:spChg>
        <pc:spChg chg="add del mod">
          <ac:chgData name="Christophe JENTA" userId="8d1209f4831e9c53" providerId="LiveId" clId="{904B13E8-5561-4C71-BC7C-B64964A84905}" dt="2025-12-03T09:18:53.339" v="28702" actId="478"/>
          <ac:spMkLst>
            <pc:docMk/>
            <pc:sldMk cId="4016833743" sldId="8291"/>
            <ac:spMk id="19" creationId="{D704E0B8-FBE8-CF9E-E597-99C1AD11F41C}"/>
          </ac:spMkLst>
        </pc:spChg>
        <pc:spChg chg="add del mod">
          <ac:chgData name="Christophe JENTA" userId="8d1209f4831e9c53" providerId="LiveId" clId="{904B13E8-5561-4C71-BC7C-B64964A84905}" dt="2025-12-03T09:28:58.287" v="28783" actId="478"/>
          <ac:spMkLst>
            <pc:docMk/>
            <pc:sldMk cId="4016833743" sldId="8291"/>
            <ac:spMk id="21" creationId="{C98A0883-5EA7-D333-C11D-D4A7FF9E8FE2}"/>
          </ac:spMkLst>
        </pc:spChg>
        <pc:spChg chg="add del mod">
          <ac:chgData name="Christophe JENTA" userId="8d1209f4831e9c53" providerId="LiveId" clId="{904B13E8-5561-4C71-BC7C-B64964A84905}" dt="2025-12-03T09:28:58.287" v="28783" actId="478"/>
          <ac:spMkLst>
            <pc:docMk/>
            <pc:sldMk cId="4016833743" sldId="8291"/>
            <ac:spMk id="22" creationId="{2470AEED-9F9D-8854-239F-3B70566C721B}"/>
          </ac:spMkLst>
        </pc:spChg>
        <pc:spChg chg="add del mod">
          <ac:chgData name="Christophe JENTA" userId="8d1209f4831e9c53" providerId="LiveId" clId="{904B13E8-5561-4C71-BC7C-B64964A84905}" dt="2025-12-03T09:28:58.287" v="28783" actId="478"/>
          <ac:spMkLst>
            <pc:docMk/>
            <pc:sldMk cId="4016833743" sldId="8291"/>
            <ac:spMk id="23" creationId="{A084F617-E3B0-251C-08FE-8D812E6EAECE}"/>
          </ac:spMkLst>
        </pc:spChg>
        <pc:spChg chg="add del mod">
          <ac:chgData name="Christophe JENTA" userId="8d1209f4831e9c53" providerId="LiveId" clId="{904B13E8-5561-4C71-BC7C-B64964A84905}" dt="2025-12-03T09:18:53.339" v="28702" actId="478"/>
          <ac:spMkLst>
            <pc:docMk/>
            <pc:sldMk cId="4016833743" sldId="8291"/>
            <ac:spMk id="28" creationId="{AF3B2659-4727-6C00-5225-E1697E8BD02A}"/>
          </ac:spMkLst>
        </pc:spChg>
        <pc:spChg chg="add del mod">
          <ac:chgData name="Christophe JENTA" userId="8d1209f4831e9c53" providerId="LiveId" clId="{904B13E8-5561-4C71-BC7C-B64964A84905}" dt="2025-12-03T09:28:58.287" v="28783" actId="478"/>
          <ac:spMkLst>
            <pc:docMk/>
            <pc:sldMk cId="4016833743" sldId="8291"/>
            <ac:spMk id="29" creationId="{2274A44A-E8E9-CE67-E6F4-3F683D70B24A}"/>
          </ac:spMkLst>
        </pc:spChg>
        <pc:spChg chg="add del mod">
          <ac:chgData name="Christophe JENTA" userId="8d1209f4831e9c53" providerId="LiveId" clId="{904B13E8-5561-4C71-BC7C-B64964A84905}" dt="2025-12-03T09:18:18.148" v="28696" actId="478"/>
          <ac:spMkLst>
            <pc:docMk/>
            <pc:sldMk cId="4016833743" sldId="8291"/>
            <ac:spMk id="30" creationId="{1515B863-67B8-E4FA-256D-A126FD408FB4}"/>
          </ac:spMkLst>
        </pc:spChg>
        <pc:spChg chg="add del mod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31" creationId="{FC730D88-F605-0691-F83D-D2A8E9BC41C2}"/>
          </ac:spMkLst>
        </pc:spChg>
        <pc:spChg chg="add mod">
          <ac:chgData name="Christophe JENTA" userId="8d1209f4831e9c53" providerId="LiveId" clId="{904B13E8-5561-4C71-BC7C-B64964A84905}" dt="2025-12-03T09:19:10.657" v="28708" actId="1076"/>
          <ac:spMkLst>
            <pc:docMk/>
            <pc:sldMk cId="4016833743" sldId="8291"/>
            <ac:spMk id="35" creationId="{DB358665-84E3-67F0-FAD2-88B385C4C226}"/>
          </ac:spMkLst>
        </pc:spChg>
        <pc:spChg chg="add mod">
          <ac:chgData name="Christophe JENTA" userId="8d1209f4831e9c53" providerId="LiveId" clId="{904B13E8-5561-4C71-BC7C-B64964A84905}" dt="2025-12-03T09:49:02.330" v="29143" actId="1076"/>
          <ac:spMkLst>
            <pc:docMk/>
            <pc:sldMk cId="4016833743" sldId="8291"/>
            <ac:spMk id="40" creationId="{0955D6D7-8D0E-2356-AEA8-81FB697AB27A}"/>
          </ac:spMkLst>
        </pc:spChg>
        <pc:spChg chg="add mod">
          <ac:chgData name="Christophe JENTA" userId="8d1209f4831e9c53" providerId="LiveId" clId="{904B13E8-5561-4C71-BC7C-B64964A84905}" dt="2025-12-03T09:49:07.601" v="29144" actId="1076"/>
          <ac:spMkLst>
            <pc:docMk/>
            <pc:sldMk cId="4016833743" sldId="8291"/>
            <ac:spMk id="41" creationId="{56C4F7AE-622A-384E-B81B-1A25D6865DE8}"/>
          </ac:spMkLst>
        </pc:spChg>
        <pc:spChg chg="add mod">
          <ac:chgData name="Christophe JENTA" userId="8d1209f4831e9c53" providerId="LiveId" clId="{904B13E8-5561-4C71-BC7C-B64964A84905}" dt="2025-12-03T09:21:34.241" v="28734" actId="20577"/>
          <ac:spMkLst>
            <pc:docMk/>
            <pc:sldMk cId="4016833743" sldId="8291"/>
            <ac:spMk id="42" creationId="{5FE9BCFA-2F89-9271-DF01-64D7028BFC6E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3" creationId="{AB30605B-6775-447D-8401-F1CB0D77E79B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4" creationId="{0F6EDC20-8167-8F90-7A6B-EDCD7574FADD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5" creationId="{5E032180-0D3E-F26D-4D7E-6DEF85EAFC0F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6" creationId="{F993AD54-1857-8DFF-91A0-6EFBD8685197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7" creationId="{DF6DF67A-8F85-4DA7-E7D4-675C6246088B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8" creationId="{5145D975-0689-77EA-5A65-92BA8CD34859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49" creationId="{402D9ECC-6B95-90EE-FAB0-F281D4ACD0E5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50" creationId="{E53605CD-8346-44A1-AF1A-31607F0651D4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51" creationId="{6046D2E1-E884-0E80-21FC-95FEBC73B9B0}"/>
          </ac:spMkLst>
        </pc:spChg>
        <pc:spChg chg="add mod">
          <ac:chgData name="Christophe JENTA" userId="8d1209f4831e9c53" providerId="LiveId" clId="{904B13E8-5561-4C71-BC7C-B64964A84905}" dt="2025-12-03T09:25:44.636" v="28762"/>
          <ac:spMkLst>
            <pc:docMk/>
            <pc:sldMk cId="4016833743" sldId="8291"/>
            <ac:spMk id="52" creationId="{D1880EAD-7808-9FC4-29BB-41BB9CFA5954}"/>
          </ac:spMkLst>
        </pc:spChg>
        <pc:spChg chg="add del mod">
          <ac:chgData name="Christophe JENTA" userId="8d1209f4831e9c53" providerId="LiveId" clId="{904B13E8-5561-4C71-BC7C-B64964A84905}" dt="2025-12-03T09:29:36.453" v="28790" actId="21"/>
          <ac:spMkLst>
            <pc:docMk/>
            <pc:sldMk cId="4016833743" sldId="8291"/>
            <ac:spMk id="53" creationId="{4D213B2A-F773-8424-2F33-27C2619BA90E}"/>
          </ac:spMkLst>
        </pc:spChg>
        <pc:spChg chg="add del mod">
          <ac:chgData name="Christophe JENTA" userId="8d1209f4831e9c53" providerId="LiveId" clId="{904B13E8-5561-4C71-BC7C-B64964A84905}" dt="2025-12-03T09:29:32.441" v="28788" actId="21"/>
          <ac:spMkLst>
            <pc:docMk/>
            <pc:sldMk cId="4016833743" sldId="8291"/>
            <ac:spMk id="54" creationId="{13E5B432-66B3-5AE2-C2DD-69D3C8CC1529}"/>
          </ac:spMkLst>
        </pc:spChg>
        <pc:spChg chg="add mod">
          <ac:chgData name="Christophe JENTA" userId="8d1209f4831e9c53" providerId="LiveId" clId="{904B13E8-5561-4C71-BC7C-B64964A84905}" dt="2025-12-03T09:29:00.776" v="28784"/>
          <ac:spMkLst>
            <pc:docMk/>
            <pc:sldMk cId="4016833743" sldId="8291"/>
            <ac:spMk id="58" creationId="{93322C58-AD39-A236-4146-9679BECB5027}"/>
          </ac:spMkLst>
        </pc:spChg>
        <pc:spChg chg="add mod">
          <ac:chgData name="Christophe JENTA" userId="8d1209f4831e9c53" providerId="LiveId" clId="{904B13E8-5561-4C71-BC7C-B64964A84905}" dt="2025-12-03T09:29:00.776" v="28784"/>
          <ac:spMkLst>
            <pc:docMk/>
            <pc:sldMk cId="4016833743" sldId="8291"/>
            <ac:spMk id="60" creationId="{818E3781-0D7E-D9ED-E15D-6F98B48E7D1C}"/>
          </ac:spMkLst>
        </pc:spChg>
        <pc:spChg chg="add mod">
          <ac:chgData name="Christophe JENTA" userId="8d1209f4831e9c53" providerId="LiveId" clId="{904B13E8-5561-4C71-BC7C-B64964A84905}" dt="2025-12-03T09:29:27.205" v="28787"/>
          <ac:spMkLst>
            <pc:docMk/>
            <pc:sldMk cId="4016833743" sldId="8291"/>
            <ac:spMk id="61" creationId="{E9D2E250-9F26-751B-2B32-7805B77D4AC4}"/>
          </ac:spMkLst>
        </pc:spChg>
        <pc:spChg chg="add mod">
          <ac:chgData name="Christophe JENTA" userId="8d1209f4831e9c53" providerId="LiveId" clId="{904B13E8-5561-4C71-BC7C-B64964A84905}" dt="2025-12-03T09:29:27.205" v="28787"/>
          <ac:spMkLst>
            <pc:docMk/>
            <pc:sldMk cId="4016833743" sldId="8291"/>
            <ac:spMk id="62" creationId="{25CDDD84-75CD-6CFA-F46F-1DF671485258}"/>
          </ac:spMkLst>
        </pc:spChg>
        <pc:spChg chg="add mod">
          <ac:chgData name="Christophe JENTA" userId="8d1209f4831e9c53" providerId="LiveId" clId="{904B13E8-5561-4C71-BC7C-B64964A84905}" dt="2025-12-03T09:29:27.205" v="28787"/>
          <ac:spMkLst>
            <pc:docMk/>
            <pc:sldMk cId="4016833743" sldId="8291"/>
            <ac:spMk id="130" creationId="{44C2B1F2-941E-D49A-BF8D-591E4DD3D646}"/>
          </ac:spMkLst>
        </pc:spChg>
        <pc:spChg chg="del mod">
          <ac:chgData name="Christophe JENTA" userId="8d1209f4831e9c53" providerId="LiveId" clId="{904B13E8-5561-4C71-BC7C-B64964A84905}" dt="2025-12-03T09:18:51.139" v="28701" actId="478"/>
          <ac:spMkLst>
            <pc:docMk/>
            <pc:sldMk cId="4016833743" sldId="8291"/>
            <ac:spMk id="131" creationId="{587D21B8-61AB-8E85-1295-AD8B7AA8B6F1}"/>
          </ac:spMkLst>
        </pc:spChg>
        <pc:spChg chg="add mod">
          <ac:chgData name="Christophe JENTA" userId="8d1209f4831e9c53" providerId="LiveId" clId="{904B13E8-5561-4C71-BC7C-B64964A84905}" dt="2025-12-03T09:29:27.205" v="28787"/>
          <ac:spMkLst>
            <pc:docMk/>
            <pc:sldMk cId="4016833743" sldId="8291"/>
            <ac:spMk id="134" creationId="{740AAF1C-0ABC-B1E7-0C4B-D97B91364164}"/>
          </ac:spMkLst>
        </pc:spChg>
        <pc:spChg chg="add mod">
          <ac:chgData name="Christophe JENTA" userId="8d1209f4831e9c53" providerId="LiveId" clId="{904B13E8-5561-4C71-BC7C-B64964A84905}" dt="2025-12-03T09:29:33.204" v="28789"/>
          <ac:spMkLst>
            <pc:docMk/>
            <pc:sldMk cId="4016833743" sldId="8291"/>
            <ac:spMk id="135" creationId="{13E5B432-66B3-5AE2-C2DD-69D3C8CC1529}"/>
          </ac:spMkLst>
        </pc:spChg>
        <pc:spChg chg="add mod">
          <ac:chgData name="Christophe JENTA" userId="8d1209f4831e9c53" providerId="LiveId" clId="{904B13E8-5561-4C71-BC7C-B64964A84905}" dt="2025-12-03T09:29:36.903" v="28791"/>
          <ac:spMkLst>
            <pc:docMk/>
            <pc:sldMk cId="4016833743" sldId="8291"/>
            <ac:spMk id="136" creationId="{4D213B2A-F773-8424-2F33-27C2619BA90E}"/>
          </ac:spMkLst>
        </pc:spChg>
        <pc:spChg chg="add mod">
          <ac:chgData name="Christophe JENTA" userId="8d1209f4831e9c53" providerId="LiveId" clId="{904B13E8-5561-4C71-BC7C-B64964A84905}" dt="2025-12-03T09:49:16.112" v="29146" actId="1076"/>
          <ac:spMkLst>
            <pc:docMk/>
            <pc:sldMk cId="4016833743" sldId="8291"/>
            <ac:spMk id="137" creationId="{D376C845-ADA0-183B-86DD-33D26B194F27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43" creationId="{8C2465A8-8362-4CA5-3080-7431DF69DF6F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45" creationId="{EECC2425-3BEF-3041-078F-9BE2714D3B94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46" creationId="{ECC28680-95C5-33E6-9079-9E1891A8DD3D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47" creationId="{AFDC7F1B-CB11-DA75-3B3E-7B9EB0AE1A46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54" creationId="{2B5F9B1F-8CE0-0FE1-A03B-D852232360D6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62" creationId="{9EC433D7-DE21-DFD2-FFA4-E66DE2802982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67" creationId="{A5CEFD7A-EEEA-31B0-3C9B-C964A84E9487}"/>
          </ac:spMkLst>
        </pc:spChg>
        <pc:spChg chg="del">
          <ac:chgData name="Christophe JENTA" userId="8d1209f4831e9c53" providerId="LiveId" clId="{904B13E8-5561-4C71-BC7C-B64964A84905}" dt="2025-12-03T09:25:42.549" v="28761" actId="478"/>
          <ac:spMkLst>
            <pc:docMk/>
            <pc:sldMk cId="4016833743" sldId="8291"/>
            <ac:spMk id="170" creationId="{7824D00B-F26F-90DD-8F16-C68838AEFD5D}"/>
          </ac:spMkLst>
        </pc:spChg>
        <pc:spChg chg="del mod">
          <ac:chgData name="Christophe JENTA" userId="8d1209f4831e9c53" providerId="LiveId" clId="{904B13E8-5561-4C71-BC7C-B64964A84905}" dt="2025-12-03T09:20:38.463" v="28719" actId="478"/>
          <ac:spMkLst>
            <pc:docMk/>
            <pc:sldMk cId="4016833743" sldId="8291"/>
            <ac:spMk id="171" creationId="{2907123F-71A3-3603-7053-529487DB7939}"/>
          </ac:spMkLst>
        </pc:spChg>
        <pc:picChg chg="add mod">
          <ac:chgData name="Christophe JENTA" userId="8d1209f4831e9c53" providerId="LiveId" clId="{904B13E8-5561-4C71-BC7C-B64964A84905}" dt="2025-12-03T09:47:50.179" v="29112" actId="14100"/>
          <ac:picMkLst>
            <pc:docMk/>
            <pc:sldMk cId="4016833743" sldId="8291"/>
            <ac:picMk id="38" creationId="{B9184F88-671A-E05F-34A0-1E00F22F1103}"/>
          </ac:picMkLst>
        </pc:picChg>
        <pc:picChg chg="mod">
          <ac:chgData name="Christophe JENTA" userId="8d1209f4831e9c53" providerId="LiveId" clId="{904B13E8-5561-4C71-BC7C-B64964A84905}" dt="2025-12-02T08:22:32.320" v="23210" actId="14100"/>
          <ac:picMkLst>
            <pc:docMk/>
            <pc:sldMk cId="4016833743" sldId="8291"/>
            <ac:picMk id="132" creationId="{06242543-4802-A8B6-D083-410E9FB3F6BE}"/>
          </ac:picMkLst>
        </pc:picChg>
        <pc:cxnChg chg="del mod">
          <ac:chgData name="Christophe JENTA" userId="8d1209f4831e9c53" providerId="LiveId" clId="{904B13E8-5561-4C71-BC7C-B64964A84905}" dt="2025-12-03T09:18:51.139" v="28701" actId="478"/>
          <ac:cxnSpMkLst>
            <pc:docMk/>
            <pc:sldMk cId="4016833743" sldId="8291"/>
            <ac:cxnSpMk id="11" creationId="{9AFA5605-1EC7-EC88-B8DE-B39A77DC06B4}"/>
          </ac:cxnSpMkLst>
        </pc:cxnChg>
        <pc:cxnChg chg="del mod">
          <ac:chgData name="Christophe JENTA" userId="8d1209f4831e9c53" providerId="LiveId" clId="{904B13E8-5561-4C71-BC7C-B64964A84905}" dt="2025-12-03T09:18:51.139" v="28701" actId="478"/>
          <ac:cxnSpMkLst>
            <pc:docMk/>
            <pc:sldMk cId="4016833743" sldId="8291"/>
            <ac:cxnSpMk id="12" creationId="{A35E5549-6E28-0574-FAA9-801A50426EA7}"/>
          </ac:cxnSpMkLst>
        </pc:cxnChg>
        <pc:cxnChg chg="del mod">
          <ac:chgData name="Christophe JENTA" userId="8d1209f4831e9c53" providerId="LiveId" clId="{904B13E8-5561-4C71-BC7C-B64964A84905}" dt="2025-12-03T09:18:51.139" v="28701" actId="478"/>
          <ac:cxnSpMkLst>
            <pc:docMk/>
            <pc:sldMk cId="4016833743" sldId="8291"/>
            <ac:cxnSpMk id="13" creationId="{15322EE6-A131-A8F7-3061-6E25D309E329}"/>
          </ac:cxnSpMkLst>
        </pc:cxnChg>
        <pc:cxnChg chg="add del mod">
          <ac:chgData name="Christophe JENTA" userId="8d1209f4831e9c53" providerId="LiveId" clId="{904B13E8-5561-4C71-BC7C-B64964A84905}" dt="2025-12-03T09:18:59.411" v="28706" actId="478"/>
          <ac:cxnSpMkLst>
            <pc:docMk/>
            <pc:sldMk cId="4016833743" sldId="8291"/>
            <ac:cxnSpMk id="18" creationId="{5C18BB48-9802-4932-9F32-B71A95D05298}"/>
          </ac:cxnSpMkLst>
        </pc:cxnChg>
        <pc:cxnChg chg="add del mod">
          <ac:chgData name="Christophe JENTA" userId="8d1209f4831e9c53" providerId="LiveId" clId="{904B13E8-5561-4C71-BC7C-B64964A84905}" dt="2025-12-03T09:28:58.287" v="28783" actId="478"/>
          <ac:cxnSpMkLst>
            <pc:docMk/>
            <pc:sldMk cId="4016833743" sldId="8291"/>
            <ac:cxnSpMk id="24" creationId="{6237D724-5AAA-D462-CE33-4A342C52A7FE}"/>
          </ac:cxnSpMkLst>
        </pc:cxnChg>
        <pc:cxnChg chg="add del mod">
          <ac:chgData name="Christophe JENTA" userId="8d1209f4831e9c53" providerId="LiveId" clId="{904B13E8-5561-4C71-BC7C-B64964A84905}" dt="2025-12-03T09:28:58.287" v="28783" actId="478"/>
          <ac:cxnSpMkLst>
            <pc:docMk/>
            <pc:sldMk cId="4016833743" sldId="8291"/>
            <ac:cxnSpMk id="25" creationId="{983038E4-9FC0-4EE9-7E73-BB75C2CC6DC0}"/>
          </ac:cxnSpMkLst>
        </pc:cxnChg>
        <pc:cxnChg chg="add del mod">
          <ac:chgData name="Christophe JENTA" userId="8d1209f4831e9c53" providerId="LiveId" clId="{904B13E8-5561-4C71-BC7C-B64964A84905}" dt="2025-12-03T09:28:58.287" v="28783" actId="478"/>
          <ac:cxnSpMkLst>
            <pc:docMk/>
            <pc:sldMk cId="4016833743" sldId="8291"/>
            <ac:cxnSpMk id="26" creationId="{E7FBC080-58D5-3CA3-A0BA-684FF9342866}"/>
          </ac:cxnSpMkLst>
        </pc:cxnChg>
        <pc:cxnChg chg="add del mod">
          <ac:chgData name="Christophe JENTA" userId="8d1209f4831e9c53" providerId="LiveId" clId="{904B13E8-5561-4C71-BC7C-B64964A84905}" dt="2025-12-03T09:28:58.287" v="28783" actId="478"/>
          <ac:cxnSpMkLst>
            <pc:docMk/>
            <pc:sldMk cId="4016833743" sldId="8291"/>
            <ac:cxnSpMk id="27" creationId="{BDEB78F3-883A-EDD0-7AF9-D283852A170A}"/>
          </ac:cxnSpMkLst>
        </pc:cxnChg>
        <pc:cxnChg chg="add mod">
          <ac:chgData name="Christophe JENTA" userId="8d1209f4831e9c53" providerId="LiveId" clId="{904B13E8-5561-4C71-BC7C-B64964A84905}" dt="2025-12-03T09:29:32.441" v="28788" actId="21"/>
          <ac:cxnSpMkLst>
            <pc:docMk/>
            <pc:sldMk cId="4016833743" sldId="8291"/>
            <ac:cxnSpMk id="55" creationId="{A988D770-B29B-E01E-CCA6-1158B374AD67}"/>
          </ac:cxnSpMkLst>
        </pc:cxnChg>
        <pc:cxnChg chg="add mod">
          <ac:chgData name="Christophe JENTA" userId="8d1209f4831e9c53" providerId="LiveId" clId="{904B13E8-5561-4C71-BC7C-B64964A84905}" dt="2025-12-03T09:29:36.453" v="28790" actId="21"/>
          <ac:cxnSpMkLst>
            <pc:docMk/>
            <pc:sldMk cId="4016833743" sldId="8291"/>
            <ac:cxnSpMk id="56" creationId="{5BE83691-ADB0-0348-A4BC-678EDB805E4A}"/>
          </ac:cxnSpMkLst>
        </pc:cxnChg>
        <pc:cxnChg chg="add mod">
          <ac:chgData name="Christophe JENTA" userId="8d1209f4831e9c53" providerId="LiveId" clId="{904B13E8-5561-4C71-BC7C-B64964A84905}" dt="2025-12-03T09:29:32.441" v="28788" actId="21"/>
          <ac:cxnSpMkLst>
            <pc:docMk/>
            <pc:sldMk cId="4016833743" sldId="8291"/>
            <ac:cxnSpMk id="57" creationId="{81396F3B-D468-8116-EA11-83A34EA23268}"/>
          </ac:cxnSpMkLst>
        </pc:cxnChg>
        <pc:cxnChg chg="add mod">
          <ac:chgData name="Christophe JENTA" userId="8d1209f4831e9c53" providerId="LiveId" clId="{904B13E8-5561-4C71-BC7C-B64964A84905}" dt="2025-12-03T09:29:00.776" v="28784"/>
          <ac:cxnSpMkLst>
            <pc:docMk/>
            <pc:sldMk cId="4016833743" sldId="8291"/>
            <ac:cxnSpMk id="59" creationId="{022ADB4C-61D3-78EB-AA7B-31796C7947FC}"/>
          </ac:cxnSpMkLst>
        </pc:cxnChg>
        <pc:cxnChg chg="add mod">
          <ac:chgData name="Christophe JENTA" userId="8d1209f4831e9c53" providerId="LiveId" clId="{904B13E8-5561-4C71-BC7C-B64964A84905}" dt="2025-12-03T09:29:27.205" v="28787"/>
          <ac:cxnSpMkLst>
            <pc:docMk/>
            <pc:sldMk cId="4016833743" sldId="8291"/>
            <ac:cxnSpMk id="63" creationId="{D4862E64-6FF7-1921-547E-5EB0AAF17752}"/>
          </ac:cxnSpMkLst>
        </pc:cxnChg>
        <pc:cxnChg chg="add mod">
          <ac:chgData name="Christophe JENTA" userId="8d1209f4831e9c53" providerId="LiveId" clId="{904B13E8-5561-4C71-BC7C-B64964A84905}" dt="2025-12-03T09:29:27.205" v="28787"/>
          <ac:cxnSpMkLst>
            <pc:docMk/>
            <pc:sldMk cId="4016833743" sldId="8291"/>
            <ac:cxnSpMk id="128" creationId="{C54F5487-DBA1-DEBB-E50C-5B20EE8CFC6B}"/>
          </ac:cxnSpMkLst>
        </pc:cxnChg>
        <pc:cxnChg chg="add mod">
          <ac:chgData name="Christophe JENTA" userId="8d1209f4831e9c53" providerId="LiveId" clId="{904B13E8-5561-4C71-BC7C-B64964A84905}" dt="2025-12-03T09:29:27.205" v="28787"/>
          <ac:cxnSpMkLst>
            <pc:docMk/>
            <pc:sldMk cId="4016833743" sldId="8291"/>
            <ac:cxnSpMk id="129" creationId="{AD3723E7-64A9-B9C6-BDF0-22860765231C}"/>
          </ac:cxnSpMkLst>
        </pc:cxnChg>
        <pc:cxnChg chg="add mod">
          <ac:chgData name="Christophe JENTA" userId="8d1209f4831e9c53" providerId="LiveId" clId="{904B13E8-5561-4C71-BC7C-B64964A84905}" dt="2025-12-03T09:29:27.205" v="28787"/>
          <ac:cxnSpMkLst>
            <pc:docMk/>
            <pc:sldMk cId="4016833743" sldId="8291"/>
            <ac:cxnSpMk id="133" creationId="{6CF28FBE-94C1-02F0-7F68-E81E9A2EE30D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3551366940" sldId="8292"/>
        </pc:sldMkLst>
        <pc:spChg chg="mod">
          <ac:chgData name="Christophe JENTA" userId="8d1209f4831e9c53" providerId="LiveId" clId="{904B13E8-5561-4C71-BC7C-B64964A84905}" dt="2025-12-02T09:33:53.519" v="23791" actId="20577"/>
          <ac:spMkLst>
            <pc:docMk/>
            <pc:sldMk cId="3551366940" sldId="8292"/>
            <ac:spMk id="5" creationId="{6A3824C5-E5BA-A381-6197-B6C95E83B3FE}"/>
          </ac:spMkLst>
        </pc:spChg>
        <pc:spChg chg="del">
          <ac:chgData name="Christophe JENTA" userId="8d1209f4831e9c53" providerId="LiveId" clId="{904B13E8-5561-4C71-BC7C-B64964A84905}" dt="2025-12-03T09:36:14.520" v="28846" actId="478"/>
          <ac:spMkLst>
            <pc:docMk/>
            <pc:sldMk cId="3551366940" sldId="8292"/>
            <ac:spMk id="7" creationId="{CB0CA8E7-C0AA-CEBC-66C1-F4573C12A1B4}"/>
          </ac:spMkLst>
        </pc:spChg>
        <pc:spChg chg="add del mod">
          <ac:chgData name="Christophe JENTA" userId="8d1209f4831e9c53" providerId="LiveId" clId="{904B13E8-5561-4C71-BC7C-B64964A84905}" dt="2025-12-02T09:29:50.327" v="23727" actId="21"/>
          <ac:spMkLst>
            <pc:docMk/>
            <pc:sldMk cId="3551366940" sldId="8292"/>
            <ac:spMk id="8" creationId="{00B56507-28B0-9601-0B48-2458DB8A29EF}"/>
          </ac:spMkLst>
        </pc:spChg>
        <pc:spChg chg="add mod">
          <ac:chgData name="Christophe JENTA" userId="8d1209f4831e9c53" providerId="LiveId" clId="{904B13E8-5561-4C71-BC7C-B64964A84905}" dt="2025-12-03T09:30:36.139" v="28798"/>
          <ac:spMkLst>
            <pc:docMk/>
            <pc:sldMk cId="3551366940" sldId="8292"/>
            <ac:spMk id="9" creationId="{C5E74671-9979-B38D-94F0-F1CFAC6CAFAC}"/>
          </ac:spMkLst>
        </pc:spChg>
        <pc:spChg chg="del">
          <ac:chgData name="Christophe JENTA" userId="8d1209f4831e9c53" providerId="LiveId" clId="{904B13E8-5561-4C71-BC7C-B64964A84905}" dt="2025-12-03T09:37:26.764" v="28866" actId="478"/>
          <ac:spMkLst>
            <pc:docMk/>
            <pc:sldMk cId="3551366940" sldId="8292"/>
            <ac:spMk id="13" creationId="{D46B757E-86B2-D6CD-BD5E-4239CFC4D656}"/>
          </ac:spMkLst>
        </pc:spChg>
        <pc:spChg chg="add del mod">
          <ac:chgData name="Christophe JENTA" userId="8d1209f4831e9c53" providerId="LiveId" clId="{904B13E8-5561-4C71-BC7C-B64964A84905}" dt="2025-12-03T09:30:34.732" v="28797" actId="478"/>
          <ac:spMkLst>
            <pc:docMk/>
            <pc:sldMk cId="3551366940" sldId="8292"/>
            <ac:spMk id="14" creationId="{259BA77D-378F-A8EE-0776-CA1E2F3DB238}"/>
          </ac:spMkLst>
        </pc:spChg>
        <pc:spChg chg="del">
          <ac:chgData name="Christophe JENTA" userId="8d1209f4831e9c53" providerId="LiveId" clId="{904B13E8-5561-4C71-BC7C-B64964A84905}" dt="2025-12-03T09:36:50.832" v="28859" actId="478"/>
          <ac:spMkLst>
            <pc:docMk/>
            <pc:sldMk cId="3551366940" sldId="8292"/>
            <ac:spMk id="20" creationId="{373EE095-940C-E60B-DB77-2C33AD5C1C8B}"/>
          </ac:spMkLst>
        </pc:spChg>
        <pc:spChg chg="add mod">
          <ac:chgData name="Christophe JENTA" userId="8d1209f4831e9c53" providerId="LiveId" clId="{904B13E8-5561-4C71-BC7C-B64964A84905}" dt="2025-12-03T09:30:36.139" v="28798"/>
          <ac:spMkLst>
            <pc:docMk/>
            <pc:sldMk cId="3551366940" sldId="8292"/>
            <ac:spMk id="22" creationId="{4D7CF6B1-6277-37C1-DEDC-ED9DA1E8715E}"/>
          </ac:spMkLst>
        </pc:spChg>
        <pc:spChg chg="add del mod">
          <ac:chgData name="Christophe JENTA" userId="8d1209f4831e9c53" providerId="LiveId" clId="{904B13E8-5561-4C71-BC7C-B64964A84905}" dt="2025-12-03T09:30:34.732" v="28797" actId="478"/>
          <ac:spMkLst>
            <pc:docMk/>
            <pc:sldMk cId="3551366940" sldId="8292"/>
            <ac:spMk id="28" creationId="{8CB89737-2B7D-7ED5-44C9-C92B5CD33735}"/>
          </ac:spMkLst>
        </pc:spChg>
        <pc:spChg chg="add mod">
          <ac:chgData name="Christophe JENTA" userId="8d1209f4831e9c53" providerId="LiveId" clId="{904B13E8-5561-4C71-BC7C-B64964A84905}" dt="2025-12-02T09:29:50.754" v="23728"/>
          <ac:spMkLst>
            <pc:docMk/>
            <pc:sldMk cId="3551366940" sldId="8292"/>
            <ac:spMk id="30" creationId="{00B56507-28B0-9601-0B48-2458DB8A29EF}"/>
          </ac:spMkLst>
        </pc:spChg>
        <pc:spChg chg="add del mod">
          <ac:chgData name="Christophe JENTA" userId="8d1209f4831e9c53" providerId="LiveId" clId="{904B13E8-5561-4C71-BC7C-B64964A84905}" dt="2025-12-03T09:30:34.732" v="28797" actId="478"/>
          <ac:spMkLst>
            <pc:docMk/>
            <pc:sldMk cId="3551366940" sldId="8292"/>
            <ac:spMk id="31" creationId="{B96D31D8-D2A1-61CA-136F-8883C8D72592}"/>
          </ac:spMkLst>
        </pc:spChg>
        <pc:spChg chg="add mod">
          <ac:chgData name="Christophe JENTA" userId="8d1209f4831e9c53" providerId="LiveId" clId="{904B13E8-5561-4C71-BC7C-B64964A84905}" dt="2025-12-02T09:30:04.019" v="23732" actId="20577"/>
          <ac:spMkLst>
            <pc:docMk/>
            <pc:sldMk cId="3551366940" sldId="8292"/>
            <ac:spMk id="32" creationId="{FD845BAA-CED3-D129-CDE6-F3578391B564}"/>
          </ac:spMkLst>
        </pc:spChg>
        <pc:spChg chg="add del mod">
          <ac:chgData name="Christophe JENTA" userId="8d1209f4831e9c53" providerId="LiveId" clId="{904B13E8-5561-4C71-BC7C-B64964A84905}" dt="2025-12-03T09:30:34.732" v="28797" actId="478"/>
          <ac:spMkLst>
            <pc:docMk/>
            <pc:sldMk cId="3551366940" sldId="8292"/>
            <ac:spMk id="38" creationId="{F15F8357-C8FA-CFB0-E9FA-767A62F0E472}"/>
          </ac:spMkLst>
        </pc:spChg>
        <pc:spChg chg="add mod">
          <ac:chgData name="Christophe JENTA" userId="8d1209f4831e9c53" providerId="LiveId" clId="{904B13E8-5561-4C71-BC7C-B64964A84905}" dt="2025-12-03T09:30:36.139" v="28798"/>
          <ac:spMkLst>
            <pc:docMk/>
            <pc:sldMk cId="3551366940" sldId="8292"/>
            <ac:spMk id="39" creationId="{1B42F5C8-E5CB-0546-2ED9-CA4DE7D1E413}"/>
          </ac:spMkLst>
        </pc:spChg>
        <pc:spChg chg="add mod">
          <ac:chgData name="Christophe JENTA" userId="8d1209f4831e9c53" providerId="LiveId" clId="{904B13E8-5561-4C71-BC7C-B64964A84905}" dt="2025-12-03T09:30:36.139" v="28798"/>
          <ac:spMkLst>
            <pc:docMk/>
            <pc:sldMk cId="3551366940" sldId="8292"/>
            <ac:spMk id="40" creationId="{78764884-A431-08C9-9FBC-2CEDE9FE6DE2}"/>
          </ac:spMkLst>
        </pc:spChg>
        <pc:spChg chg="add mod">
          <ac:chgData name="Christophe JENTA" userId="8d1209f4831e9c53" providerId="LiveId" clId="{904B13E8-5561-4C71-BC7C-B64964A84905}" dt="2025-12-03T09:31:42.350" v="28807" actId="207"/>
          <ac:spMkLst>
            <pc:docMk/>
            <pc:sldMk cId="3551366940" sldId="8292"/>
            <ac:spMk id="42" creationId="{E8FCA181-29E1-6258-5F62-38E65374B07D}"/>
          </ac:spMkLst>
        </pc:spChg>
        <pc:spChg chg="add mod">
          <ac:chgData name="Christophe JENTA" userId="8d1209f4831e9c53" providerId="LiveId" clId="{904B13E8-5561-4C71-BC7C-B64964A84905}" dt="2025-12-03T09:36:24.821" v="28852" actId="207"/>
          <ac:spMkLst>
            <pc:docMk/>
            <pc:sldMk cId="3551366940" sldId="8292"/>
            <ac:spMk id="43" creationId="{CE74BE36-016F-D0E0-6AB3-F275E4ABF9C4}"/>
          </ac:spMkLst>
        </pc:spChg>
        <pc:spChg chg="add mod">
          <ac:chgData name="Christophe JENTA" userId="8d1209f4831e9c53" providerId="LiveId" clId="{904B13E8-5561-4C71-BC7C-B64964A84905}" dt="2025-12-03T09:36:47.281" v="28858" actId="20577"/>
          <ac:spMkLst>
            <pc:docMk/>
            <pc:sldMk cId="3551366940" sldId="8292"/>
            <ac:spMk id="44" creationId="{00A51F0F-8AA9-1F58-BE76-9A84897C7491}"/>
          </ac:spMkLst>
        </pc:spChg>
        <pc:spChg chg="add mod">
          <ac:chgData name="Christophe JENTA" userId="8d1209f4831e9c53" providerId="LiveId" clId="{904B13E8-5561-4C71-BC7C-B64964A84905}" dt="2025-12-03T09:37:35.544" v="28867"/>
          <ac:spMkLst>
            <pc:docMk/>
            <pc:sldMk cId="3551366940" sldId="8292"/>
            <ac:spMk id="45" creationId="{6F57D525-0529-AA71-293A-9487B793C9C3}"/>
          </ac:spMkLst>
        </pc:spChg>
        <pc:spChg chg="add del mod">
          <ac:chgData name="Christophe JENTA" userId="8d1209f4831e9c53" providerId="LiveId" clId="{904B13E8-5561-4C71-BC7C-B64964A84905}" dt="2025-12-02T09:29:58.837" v="23729" actId="21"/>
          <ac:spMkLst>
            <pc:docMk/>
            <pc:sldMk cId="3551366940" sldId="8292"/>
            <ac:spMk id="45" creationId="{FD845BAA-CED3-D129-CDE6-F3578391B564}"/>
          </ac:spMkLst>
        </pc:spChg>
        <pc:picChg chg="mod">
          <ac:chgData name="Christophe JENTA" userId="8d1209f4831e9c53" providerId="LiveId" clId="{904B13E8-5561-4C71-BC7C-B64964A84905}" dt="2025-12-02T10:03:32.980" v="24577" actId="1076"/>
          <ac:picMkLst>
            <pc:docMk/>
            <pc:sldMk cId="3551366940" sldId="8292"/>
            <ac:picMk id="18" creationId="{651C1E7F-A950-C3DF-13B6-CD45766E78B4}"/>
          </ac:picMkLst>
        </pc:picChg>
        <pc:cxnChg chg="add mod">
          <ac:chgData name="Christophe JENTA" userId="8d1209f4831e9c53" providerId="LiveId" clId="{904B13E8-5561-4C71-BC7C-B64964A84905}" dt="2025-12-03T09:30:36.139" v="28798"/>
          <ac:cxnSpMkLst>
            <pc:docMk/>
            <pc:sldMk cId="3551366940" sldId="8292"/>
            <ac:cxnSpMk id="2" creationId="{B25718E2-0C52-0708-2798-8A1688B5C25F}"/>
          </ac:cxnSpMkLst>
        </pc:cxnChg>
        <pc:cxnChg chg="add mod">
          <ac:chgData name="Christophe JENTA" userId="8d1209f4831e9c53" providerId="LiveId" clId="{904B13E8-5561-4C71-BC7C-B64964A84905}" dt="2025-12-03T09:30:36.139" v="28798"/>
          <ac:cxnSpMkLst>
            <pc:docMk/>
            <pc:sldMk cId="3551366940" sldId="8292"/>
            <ac:cxnSpMk id="4" creationId="{82DE89F2-7F93-83A4-6797-5760C8B66571}"/>
          </ac:cxnSpMkLst>
        </pc:cxnChg>
        <pc:cxnChg chg="add mod">
          <ac:chgData name="Christophe JENTA" userId="8d1209f4831e9c53" providerId="LiveId" clId="{904B13E8-5561-4C71-BC7C-B64964A84905}" dt="2025-12-03T09:30:36.139" v="28798"/>
          <ac:cxnSpMkLst>
            <pc:docMk/>
            <pc:sldMk cId="3551366940" sldId="8292"/>
            <ac:cxnSpMk id="8" creationId="{11DB823E-083C-D0DF-BDC7-A4009C152AB8}"/>
          </ac:cxnSpMkLst>
        </pc:cxnChg>
        <pc:cxnChg chg="add mod">
          <ac:chgData name="Christophe JENTA" userId="8d1209f4831e9c53" providerId="LiveId" clId="{904B13E8-5561-4C71-BC7C-B64964A84905}" dt="2025-12-02T09:30:56.591" v="23734" actId="208"/>
          <ac:cxnSpMkLst>
            <pc:docMk/>
            <pc:sldMk cId="3551366940" sldId="8292"/>
            <ac:cxnSpMk id="12" creationId="{D2D05EAD-4327-AB3D-BD0E-CA14F4DA1A2E}"/>
          </ac:cxnSpMkLst>
        </pc:cxnChg>
        <pc:cxnChg chg="add mod">
          <ac:chgData name="Christophe JENTA" userId="8d1209f4831e9c53" providerId="LiveId" clId="{904B13E8-5561-4C71-BC7C-B64964A84905}" dt="2025-12-03T09:30:36.139" v="28798"/>
          <ac:cxnSpMkLst>
            <pc:docMk/>
            <pc:sldMk cId="3551366940" sldId="8292"/>
            <ac:cxnSpMk id="15" creationId="{41A5D860-FC8C-A098-23A0-98AAEC3E7987}"/>
          </ac:cxnSpMkLst>
        </pc:cxnChg>
        <pc:cxnChg chg="mod">
          <ac:chgData name="Christophe JENTA" userId="8d1209f4831e9c53" providerId="LiveId" clId="{904B13E8-5561-4C71-BC7C-B64964A84905}" dt="2025-12-02T09:30:52.657" v="23733" actId="208"/>
          <ac:cxnSpMkLst>
            <pc:docMk/>
            <pc:sldMk cId="3551366940" sldId="8292"/>
            <ac:cxnSpMk id="17" creationId="{26A736FE-C0B5-15B8-EAA1-A1C895565EE8}"/>
          </ac:cxnSpMkLst>
        </pc:cxnChg>
        <pc:cxnChg chg="mod">
          <ac:chgData name="Christophe JENTA" userId="8d1209f4831e9c53" providerId="LiveId" clId="{904B13E8-5561-4C71-BC7C-B64964A84905}" dt="2025-12-02T08:55:14.247" v="23355" actId="1076"/>
          <ac:cxnSpMkLst>
            <pc:docMk/>
            <pc:sldMk cId="3551366940" sldId="8292"/>
            <ac:cxnSpMk id="19" creationId="{79E72189-7D23-E719-424C-75CBAD91E9EF}"/>
          </ac:cxnSpMkLst>
        </pc:cxnChg>
        <pc:cxnChg chg="mod">
          <ac:chgData name="Christophe JENTA" userId="8d1209f4831e9c53" providerId="LiveId" clId="{904B13E8-5561-4C71-BC7C-B64964A84905}" dt="2025-12-02T09:33:44.731" v="23789" actId="1076"/>
          <ac:cxnSpMkLst>
            <pc:docMk/>
            <pc:sldMk cId="3551366940" sldId="8292"/>
            <ac:cxnSpMk id="21" creationId="{4BF6CBB2-540B-F5DC-8435-8FF652EDE86D}"/>
          </ac:cxnSpMkLst>
        </pc:cxnChg>
        <pc:cxnChg chg="mod">
          <ac:chgData name="Christophe JENTA" userId="8d1209f4831e9c53" providerId="LiveId" clId="{904B13E8-5561-4C71-BC7C-B64964A84905}" dt="2025-12-02T09:05:25.007" v="23422" actId="1076"/>
          <ac:cxnSpMkLst>
            <pc:docMk/>
            <pc:sldMk cId="3551366940" sldId="8292"/>
            <ac:cxnSpMk id="29" creationId="{6B8F2E67-1948-6F0B-9182-7A75196267BC}"/>
          </ac:cxnSpMkLst>
        </pc:cxnChg>
        <pc:cxnChg chg="add del mod">
          <ac:chgData name="Christophe JENTA" userId="8d1209f4831e9c53" providerId="LiveId" clId="{904B13E8-5561-4C71-BC7C-B64964A84905}" dt="2025-12-03T09:30:34.732" v="28797" actId="478"/>
          <ac:cxnSpMkLst>
            <pc:docMk/>
            <pc:sldMk cId="3551366940" sldId="8292"/>
            <ac:cxnSpMk id="33" creationId="{DC8FB5F3-A723-8662-2E29-86786036993C}"/>
          </ac:cxnSpMkLst>
        </pc:cxnChg>
        <pc:cxnChg chg="add del mod">
          <ac:chgData name="Christophe JENTA" userId="8d1209f4831e9c53" providerId="LiveId" clId="{904B13E8-5561-4C71-BC7C-B64964A84905}" dt="2025-12-03T09:30:34.732" v="28797" actId="478"/>
          <ac:cxnSpMkLst>
            <pc:docMk/>
            <pc:sldMk cId="3551366940" sldId="8292"/>
            <ac:cxnSpMk id="35" creationId="{68007A47-85D6-2BC1-F53B-AE824D6B43A0}"/>
          </ac:cxnSpMkLst>
        </pc:cxnChg>
        <pc:cxnChg chg="add del mod">
          <ac:chgData name="Christophe JENTA" userId="8d1209f4831e9c53" providerId="LiveId" clId="{904B13E8-5561-4C71-BC7C-B64964A84905}" dt="2025-12-03T09:30:34.732" v="28797" actId="478"/>
          <ac:cxnSpMkLst>
            <pc:docMk/>
            <pc:sldMk cId="3551366940" sldId="8292"/>
            <ac:cxnSpMk id="36" creationId="{73C4A789-08BC-0317-AC38-EF63FCEBF59F}"/>
          </ac:cxnSpMkLst>
        </pc:cxnChg>
        <pc:cxnChg chg="add del mod">
          <ac:chgData name="Christophe JENTA" userId="8d1209f4831e9c53" providerId="LiveId" clId="{904B13E8-5561-4C71-BC7C-B64964A84905}" dt="2025-12-03T09:30:34.732" v="28797" actId="478"/>
          <ac:cxnSpMkLst>
            <pc:docMk/>
            <pc:sldMk cId="3551366940" sldId="8292"/>
            <ac:cxnSpMk id="37" creationId="{F70B0C0E-CBB1-EA9E-512E-2507121D6899}"/>
          </ac:cxnSpMkLst>
        </pc:cxnChg>
        <pc:cxnChg chg="add mod">
          <ac:chgData name="Christophe JENTA" userId="8d1209f4831e9c53" providerId="LiveId" clId="{904B13E8-5561-4C71-BC7C-B64964A84905}" dt="2025-12-02T09:29:50.327" v="23727" actId="21"/>
          <ac:cxnSpMkLst>
            <pc:docMk/>
            <pc:sldMk cId="3551366940" sldId="8292"/>
            <ac:cxnSpMk id="41" creationId="{1F496039-03B1-E2E7-C812-D74DFA24AAEC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136918861" sldId="8293"/>
        </pc:sldMkLst>
        <pc:spChg chg="add del mod">
          <ac:chgData name="Christophe JENTA" userId="8d1209f4831e9c53" providerId="LiveId" clId="{904B13E8-5561-4C71-BC7C-B64964A84905}" dt="2025-12-03T09:30:25.252" v="28795" actId="478"/>
          <ac:spMkLst>
            <pc:docMk/>
            <pc:sldMk cId="136918861" sldId="8293"/>
            <ac:spMk id="4" creationId="{80266DA6-4A5F-3870-1257-6DA43A657EF8}"/>
          </ac:spMkLst>
        </pc:spChg>
        <pc:spChg chg="mod">
          <ac:chgData name="Christophe JENTA" userId="8d1209f4831e9c53" providerId="LiveId" clId="{904B13E8-5561-4C71-BC7C-B64964A84905}" dt="2025-12-03T09:49:40.106" v="29147" actId="115"/>
          <ac:spMkLst>
            <pc:docMk/>
            <pc:sldMk cId="136918861" sldId="8293"/>
            <ac:spMk id="5" creationId="{9E6229AC-9200-339E-F1B4-0E5EF8F1C108}"/>
          </ac:spMkLst>
        </pc:spChg>
        <pc:spChg chg="del">
          <ac:chgData name="Christophe JENTA" userId="8d1209f4831e9c53" providerId="LiveId" clId="{904B13E8-5561-4C71-BC7C-B64964A84905}" dt="2025-12-03T09:37:18.484" v="28864" actId="478"/>
          <ac:spMkLst>
            <pc:docMk/>
            <pc:sldMk cId="136918861" sldId="8293"/>
            <ac:spMk id="7" creationId="{4EB1BEBD-6ADD-5F3A-63EE-F92720E5F090}"/>
          </ac:spMkLst>
        </pc:spChg>
        <pc:spChg chg="add mod">
          <ac:chgData name="Christophe JENTA" userId="8d1209f4831e9c53" providerId="LiveId" clId="{904B13E8-5561-4C71-BC7C-B64964A84905}" dt="2025-12-02T09:31:21.987" v="23736"/>
          <ac:spMkLst>
            <pc:docMk/>
            <pc:sldMk cId="136918861" sldId="8293"/>
            <ac:spMk id="9" creationId="{C16E54E2-DA9E-C36B-D218-6C7D2F7EB6A8}"/>
          </ac:spMkLst>
        </pc:spChg>
        <pc:spChg chg="add del mod">
          <ac:chgData name="Christophe JENTA" userId="8d1209f4831e9c53" providerId="LiveId" clId="{904B13E8-5561-4C71-BC7C-B64964A84905}" dt="2025-12-02T09:34:40.040" v="23794" actId="478"/>
          <ac:spMkLst>
            <pc:docMk/>
            <pc:sldMk cId="136918861" sldId="8293"/>
            <ac:spMk id="12" creationId="{6984527E-A336-A468-6602-C6C998A27736}"/>
          </ac:spMkLst>
        </pc:spChg>
        <pc:spChg chg="add del mod">
          <ac:chgData name="Christophe JENTA" userId="8d1209f4831e9c53" providerId="LiveId" clId="{904B13E8-5561-4C71-BC7C-B64964A84905}" dt="2025-12-03T09:30:25.252" v="28795" actId="478"/>
          <ac:spMkLst>
            <pc:docMk/>
            <pc:sldMk cId="136918861" sldId="8293"/>
            <ac:spMk id="13" creationId="{DC9D7FA3-5339-3F13-ACF1-B7B79D63FD76}"/>
          </ac:spMkLst>
        </pc:spChg>
        <pc:spChg chg="add del">
          <ac:chgData name="Christophe JENTA" userId="8d1209f4831e9c53" providerId="LiveId" clId="{904B13E8-5561-4C71-BC7C-B64964A84905}" dt="2025-12-03T08:56:54.449" v="28429" actId="478"/>
          <ac:spMkLst>
            <pc:docMk/>
            <pc:sldMk cId="136918861" sldId="8293"/>
            <ac:spMk id="14" creationId="{EC4FDA37-AF6D-4AF3-05AA-293F9E643E59}"/>
          </ac:spMkLst>
        </pc:spChg>
        <pc:spChg chg="del mod">
          <ac:chgData name="Christophe JENTA" userId="8d1209f4831e9c53" providerId="LiveId" clId="{904B13E8-5561-4C71-BC7C-B64964A84905}" dt="2025-12-03T08:56:26.065" v="28424" actId="478"/>
          <ac:spMkLst>
            <pc:docMk/>
            <pc:sldMk cId="136918861" sldId="8293"/>
            <ac:spMk id="17" creationId="{4D6F5D95-2D2F-8FF5-36D3-DAC9F7F30DB9}"/>
          </ac:spMkLst>
        </pc:spChg>
        <pc:spChg chg="add del mod">
          <ac:chgData name="Christophe JENTA" userId="8d1209f4831e9c53" providerId="LiveId" clId="{904B13E8-5561-4C71-BC7C-B64964A84905}" dt="2025-12-03T09:30:25.252" v="28795" actId="478"/>
          <ac:spMkLst>
            <pc:docMk/>
            <pc:sldMk cId="136918861" sldId="8293"/>
            <ac:spMk id="18" creationId="{67EA2B15-A777-823C-19EC-E23CFDCFE895}"/>
          </ac:spMkLst>
        </pc:spChg>
        <pc:spChg chg="del">
          <ac:chgData name="Christophe JENTA" userId="8d1209f4831e9c53" providerId="LiveId" clId="{904B13E8-5561-4C71-BC7C-B64964A84905}" dt="2025-12-03T09:37:00.254" v="28860" actId="478"/>
          <ac:spMkLst>
            <pc:docMk/>
            <pc:sldMk cId="136918861" sldId="8293"/>
            <ac:spMk id="19" creationId="{2D52EEC4-3851-E375-FF9C-8389FCBC8BB0}"/>
          </ac:spMkLst>
        </pc:spChg>
        <pc:spChg chg="add del mod">
          <ac:chgData name="Christophe JENTA" userId="8d1209f4831e9c53" providerId="LiveId" clId="{904B13E8-5561-4C71-BC7C-B64964A84905}" dt="2025-12-03T09:30:25.252" v="28795" actId="478"/>
          <ac:spMkLst>
            <pc:docMk/>
            <pc:sldMk cId="136918861" sldId="8293"/>
            <ac:spMk id="28" creationId="{1588C519-221F-438B-5075-A9BFAD81AAB5}"/>
          </ac:spMkLst>
        </pc:spChg>
        <pc:spChg chg="add mod">
          <ac:chgData name="Christophe JENTA" userId="8d1209f4831e9c53" providerId="LiveId" clId="{904B13E8-5561-4C71-BC7C-B64964A84905}" dt="2025-12-03T08:58:29.567" v="28443" actId="1076"/>
          <ac:spMkLst>
            <pc:docMk/>
            <pc:sldMk cId="136918861" sldId="8293"/>
            <ac:spMk id="29" creationId="{2BD7701A-6DC3-2F3D-2045-FDC8AC223A59}"/>
          </ac:spMkLst>
        </pc:spChg>
        <pc:spChg chg="add mod">
          <ac:chgData name="Christophe JENTA" userId="8d1209f4831e9c53" providerId="LiveId" clId="{904B13E8-5561-4C71-BC7C-B64964A84905}" dt="2025-12-02T09:34:42.566" v="23795"/>
          <ac:spMkLst>
            <pc:docMk/>
            <pc:sldMk cId="136918861" sldId="8293"/>
            <ac:spMk id="30" creationId="{D61AD8F0-7FA5-EB54-979B-87C0F538A714}"/>
          </ac:spMkLst>
        </pc:spChg>
        <pc:spChg chg="del">
          <ac:chgData name="Christophe JENTA" userId="8d1209f4831e9c53" providerId="LiveId" clId="{904B13E8-5561-4C71-BC7C-B64964A84905}" dt="2025-12-03T09:37:15.820" v="28863" actId="478"/>
          <ac:spMkLst>
            <pc:docMk/>
            <pc:sldMk cId="136918861" sldId="8293"/>
            <ac:spMk id="32" creationId="{B0F315CC-36F7-7396-188D-D447759EF881}"/>
          </ac:spMkLst>
        </pc:spChg>
        <pc:spChg chg="add mod">
          <ac:chgData name="Christophe JENTA" userId="8d1209f4831e9c53" providerId="LiveId" clId="{904B13E8-5561-4C71-BC7C-B64964A84905}" dt="2025-12-02T09:34:42.566" v="23795"/>
          <ac:spMkLst>
            <pc:docMk/>
            <pc:sldMk cId="136918861" sldId="8293"/>
            <ac:spMk id="35" creationId="{A26F6CB5-E5DC-F0C8-36EC-FBA7B3A9012C}"/>
          </ac:spMkLst>
        </pc:spChg>
        <pc:spChg chg="add mod">
          <ac:chgData name="Christophe JENTA" userId="8d1209f4831e9c53" providerId="LiveId" clId="{904B13E8-5561-4C71-BC7C-B64964A84905}" dt="2025-12-03T08:57:32.104" v="28436" actId="1076"/>
          <ac:spMkLst>
            <pc:docMk/>
            <pc:sldMk cId="136918861" sldId="8293"/>
            <ac:spMk id="39" creationId="{93D12C61-6C63-B56E-089C-DA00ACF658C3}"/>
          </ac:spMkLst>
        </pc:spChg>
        <pc:spChg chg="add del mod">
          <ac:chgData name="Christophe JENTA" userId="8d1209f4831e9c53" providerId="LiveId" clId="{904B13E8-5561-4C71-BC7C-B64964A84905}" dt="2025-12-03T08:44:44.595" v="28212" actId="21"/>
          <ac:spMkLst>
            <pc:docMk/>
            <pc:sldMk cId="136918861" sldId="8293"/>
            <ac:spMk id="40" creationId="{ABAC7E85-595F-B132-BF1C-EDF426C77C16}"/>
          </ac:spMkLst>
        </pc:spChg>
        <pc:spChg chg="add del mod">
          <ac:chgData name="Christophe JENTA" userId="8d1209f4831e9c53" providerId="LiveId" clId="{904B13E8-5561-4C71-BC7C-B64964A84905}" dt="2025-12-03T08:44:48.192" v="28214" actId="21"/>
          <ac:spMkLst>
            <pc:docMk/>
            <pc:sldMk cId="136918861" sldId="8293"/>
            <ac:spMk id="42" creationId="{EBB0AAED-42F6-E4E2-4323-EF4E2AD1F434}"/>
          </ac:spMkLst>
        </pc:spChg>
        <pc:spChg chg="add del mod">
          <ac:chgData name="Christophe JENTA" userId="8d1209f4831e9c53" providerId="LiveId" clId="{904B13E8-5561-4C71-BC7C-B64964A84905}" dt="2025-12-02T09:34:23.584" v="23792" actId="478"/>
          <ac:spMkLst>
            <pc:docMk/>
            <pc:sldMk cId="136918861" sldId="8293"/>
            <ac:spMk id="44" creationId="{31CB7CC9-899F-E045-5818-DA53B3B208B8}"/>
          </ac:spMkLst>
        </pc:spChg>
        <pc:spChg chg="add del mod">
          <ac:chgData name="Christophe JENTA" userId="8d1209f4831e9c53" providerId="LiveId" clId="{904B13E8-5561-4C71-BC7C-B64964A84905}" dt="2025-12-02T09:34:27.658" v="23793" actId="478"/>
          <ac:spMkLst>
            <pc:docMk/>
            <pc:sldMk cId="136918861" sldId="8293"/>
            <ac:spMk id="50" creationId="{0DEC186F-C32B-BC0B-8EC2-229E8C7F5B7F}"/>
          </ac:spMkLst>
        </pc:spChg>
        <pc:spChg chg="add mod">
          <ac:chgData name="Christophe JENTA" userId="8d1209f4831e9c53" providerId="LiveId" clId="{904B13E8-5561-4C71-BC7C-B64964A84905}" dt="2025-12-03T08:44:45.090" v="28213"/>
          <ac:spMkLst>
            <pc:docMk/>
            <pc:sldMk cId="136918861" sldId="8293"/>
            <ac:spMk id="51" creationId="{ABAC7E85-595F-B132-BF1C-EDF426C77C16}"/>
          </ac:spMkLst>
        </pc:spChg>
        <pc:spChg chg="add del mod">
          <ac:chgData name="Christophe JENTA" userId="8d1209f4831e9c53" providerId="LiveId" clId="{904B13E8-5561-4C71-BC7C-B64964A84905}" dt="2025-12-03T08:50:00.666" v="28267" actId="478"/>
          <ac:spMkLst>
            <pc:docMk/>
            <pc:sldMk cId="136918861" sldId="8293"/>
            <ac:spMk id="55" creationId="{EBB0AAED-42F6-E4E2-4323-EF4E2AD1F434}"/>
          </ac:spMkLst>
        </pc:spChg>
        <pc:spChg chg="add mod">
          <ac:chgData name="Christophe JENTA" userId="8d1209f4831e9c53" providerId="LiveId" clId="{904B13E8-5561-4C71-BC7C-B64964A84905}" dt="2025-12-03T08:50:15.443" v="28271" actId="1076"/>
          <ac:spMkLst>
            <pc:docMk/>
            <pc:sldMk cId="136918861" sldId="8293"/>
            <ac:spMk id="56" creationId="{5B29F609-97AE-63D5-AF50-814CA0A77925}"/>
          </ac:spMkLst>
        </pc:spChg>
        <pc:spChg chg="add mod">
          <ac:chgData name="Christophe JENTA" userId="8d1209f4831e9c53" providerId="LiveId" clId="{904B13E8-5561-4C71-BC7C-B64964A84905}" dt="2025-12-03T08:48:50.145" v="28246" actId="207"/>
          <ac:spMkLst>
            <pc:docMk/>
            <pc:sldMk cId="136918861" sldId="8293"/>
            <ac:spMk id="57" creationId="{BCB139B9-F2BD-9C4A-4310-C1FF01B9BE38}"/>
          </ac:spMkLst>
        </pc:spChg>
        <pc:spChg chg="add mod">
          <ac:chgData name="Christophe JENTA" userId="8d1209f4831e9c53" providerId="LiveId" clId="{904B13E8-5561-4C71-BC7C-B64964A84905}" dt="2025-12-03T08:56:54.862" v="28430" actId="1076"/>
          <ac:spMkLst>
            <pc:docMk/>
            <pc:sldMk cId="136918861" sldId="8293"/>
            <ac:spMk id="58" creationId="{3210E63C-4B94-61AD-6FCB-AB5762ABFBD4}"/>
          </ac:spMkLst>
        </pc:spChg>
        <pc:spChg chg="add mod">
          <ac:chgData name="Christophe JENTA" userId="8d1209f4831e9c53" providerId="LiveId" clId="{904B13E8-5561-4C71-BC7C-B64964A84905}" dt="2025-12-03T08:49:30.295" v="28258" actId="20577"/>
          <ac:spMkLst>
            <pc:docMk/>
            <pc:sldMk cId="136918861" sldId="8293"/>
            <ac:spMk id="59" creationId="{F451EA24-CAA5-5B3E-68D2-4BAE69A26B51}"/>
          </ac:spMkLst>
        </pc:spChg>
        <pc:spChg chg="add mod">
          <ac:chgData name="Christophe JENTA" userId="8d1209f4831e9c53" providerId="LiveId" clId="{904B13E8-5561-4C71-BC7C-B64964A84905}" dt="2025-12-03T09:38:09.730" v="28869" actId="207"/>
          <ac:spMkLst>
            <pc:docMk/>
            <pc:sldMk cId="136918861" sldId="8293"/>
            <ac:spMk id="60" creationId="{B0EF59DC-1DBA-2A5C-2272-CB65547300C1}"/>
          </ac:spMkLst>
        </pc:spChg>
        <pc:spChg chg="add mod">
          <ac:chgData name="Christophe JENTA" userId="8d1209f4831e9c53" providerId="LiveId" clId="{904B13E8-5561-4C71-BC7C-B64964A84905}" dt="2025-12-03T08:50:09.685" v="28270" actId="20577"/>
          <ac:spMkLst>
            <pc:docMk/>
            <pc:sldMk cId="136918861" sldId="8293"/>
            <ac:spMk id="61" creationId="{02220171-E040-B66F-C918-FB96305196B1}"/>
          </ac:spMkLst>
        </pc:spChg>
        <pc:spChg chg="add del mod">
          <ac:chgData name="Christophe JENTA" userId="8d1209f4831e9c53" providerId="LiveId" clId="{904B13E8-5561-4C71-BC7C-B64964A84905}" dt="2025-12-03T08:56:23.378" v="28423" actId="478"/>
          <ac:spMkLst>
            <pc:docMk/>
            <pc:sldMk cId="136918861" sldId="8293"/>
            <ac:spMk id="63" creationId="{2C6FC16C-9119-F912-4C2D-C23C5908E091}"/>
          </ac:spMkLst>
        </pc:spChg>
        <pc:spChg chg="add del mod">
          <ac:chgData name="Christophe JENTA" userId="8d1209f4831e9c53" providerId="LiveId" clId="{904B13E8-5561-4C71-BC7C-B64964A84905}" dt="2025-12-03T09:37:19.901" v="28865" actId="478"/>
          <ac:spMkLst>
            <pc:docMk/>
            <pc:sldMk cId="136918861" sldId="8293"/>
            <ac:spMk id="128" creationId="{80BAB7BD-0D50-230E-BAFF-8AF169AFCF9B}"/>
          </ac:spMkLst>
        </pc:spChg>
        <pc:spChg chg="add mod">
          <ac:chgData name="Christophe JENTA" userId="8d1209f4831e9c53" providerId="LiveId" clId="{904B13E8-5561-4C71-BC7C-B64964A84905}" dt="2025-12-03T09:30:26.847" v="28796"/>
          <ac:spMkLst>
            <pc:docMk/>
            <pc:sldMk cId="136918861" sldId="8293"/>
            <ac:spMk id="133" creationId="{12D6E31E-98DC-CE47-D0E6-88D624C4792F}"/>
          </ac:spMkLst>
        </pc:spChg>
        <pc:spChg chg="add mod">
          <ac:chgData name="Christophe JENTA" userId="8d1209f4831e9c53" providerId="LiveId" clId="{904B13E8-5561-4C71-BC7C-B64964A84905}" dt="2025-12-03T09:30:26.847" v="28796"/>
          <ac:spMkLst>
            <pc:docMk/>
            <pc:sldMk cId="136918861" sldId="8293"/>
            <ac:spMk id="135" creationId="{DDBC6080-33FE-DB2D-3C97-5E915B190C58}"/>
          </ac:spMkLst>
        </pc:spChg>
        <pc:spChg chg="add mod">
          <ac:chgData name="Christophe JENTA" userId="8d1209f4831e9c53" providerId="LiveId" clId="{904B13E8-5561-4C71-BC7C-B64964A84905}" dt="2025-12-03T09:30:26.847" v="28796"/>
          <ac:spMkLst>
            <pc:docMk/>
            <pc:sldMk cId="136918861" sldId="8293"/>
            <ac:spMk id="136" creationId="{301126E1-B7C0-034C-A5A8-F910EEC43700}"/>
          </ac:spMkLst>
        </pc:spChg>
        <pc:spChg chg="add mod">
          <ac:chgData name="Christophe JENTA" userId="8d1209f4831e9c53" providerId="LiveId" clId="{904B13E8-5561-4C71-BC7C-B64964A84905}" dt="2025-12-03T09:30:26.847" v="28796"/>
          <ac:spMkLst>
            <pc:docMk/>
            <pc:sldMk cId="136918861" sldId="8293"/>
            <ac:spMk id="137" creationId="{ABAC004B-B953-6F2C-10A4-D2D191A29DA1}"/>
          </ac:spMkLst>
        </pc:spChg>
        <pc:spChg chg="add mod">
          <ac:chgData name="Christophe JENTA" userId="8d1209f4831e9c53" providerId="LiveId" clId="{904B13E8-5561-4C71-BC7C-B64964A84905}" dt="2025-12-03T09:31:52.547" v="28808"/>
          <ac:spMkLst>
            <pc:docMk/>
            <pc:sldMk cId="136918861" sldId="8293"/>
            <ac:spMk id="138" creationId="{605ED97F-C808-7DB2-55E2-D28D8A2F6400}"/>
          </ac:spMkLst>
        </pc:spChg>
        <pc:spChg chg="add mod">
          <ac:chgData name="Christophe JENTA" userId="8d1209f4831e9c53" providerId="LiveId" clId="{904B13E8-5561-4C71-BC7C-B64964A84905}" dt="2025-12-03T09:37:10.582" v="28862" actId="207"/>
          <ac:spMkLst>
            <pc:docMk/>
            <pc:sldMk cId="136918861" sldId="8293"/>
            <ac:spMk id="139" creationId="{EBAEA3A4-536F-8A5F-FA20-48CC787628F4}"/>
          </ac:spMkLst>
        </pc:spChg>
        <pc:picChg chg="add mod">
          <ac:chgData name="Christophe JENTA" userId="8d1209f4831e9c53" providerId="LiveId" clId="{904B13E8-5561-4C71-BC7C-B64964A84905}" dt="2025-12-03T08:57:24.428" v="28435" actId="1076"/>
          <ac:picMkLst>
            <pc:docMk/>
            <pc:sldMk cId="136918861" sldId="8293"/>
            <ac:picMk id="38" creationId="{0312705C-C6F5-C2C6-6281-5056D2CDC674}"/>
          </ac:picMkLst>
        </pc:picChg>
        <pc:picChg chg="mod">
          <ac:chgData name="Christophe JENTA" userId="8d1209f4831e9c53" providerId="LiveId" clId="{904B13E8-5561-4C71-BC7C-B64964A84905}" dt="2025-12-03T08:36:38.189" v="27985" actId="1076"/>
          <ac:picMkLst>
            <pc:docMk/>
            <pc:sldMk cId="136918861" sldId="8293"/>
            <ac:picMk id="132" creationId="{65EADD01-0F32-0099-7AF1-94648F55B90A}"/>
          </ac:picMkLst>
        </pc:picChg>
        <pc:cxnChg chg="add del mod">
          <ac:chgData name="Christophe JENTA" userId="8d1209f4831e9c53" providerId="LiveId" clId="{904B13E8-5561-4C71-BC7C-B64964A84905}" dt="2025-12-03T08:02:24.457" v="27858" actId="693"/>
          <ac:cxnSpMkLst>
            <pc:docMk/>
            <pc:sldMk cId="136918861" sldId="8293"/>
            <ac:cxnSpMk id="2" creationId="{8ACFCC48-D53B-31ED-9C9D-2AB45D5D9BD2}"/>
          </ac:cxnSpMkLst>
        </pc:cxnChg>
        <pc:cxnChg chg="add mod">
          <ac:chgData name="Christophe JENTA" userId="8d1209f4831e9c53" providerId="LiveId" clId="{904B13E8-5561-4C71-BC7C-B64964A84905}" dt="2025-12-02T09:31:21.987" v="23736"/>
          <ac:cxnSpMkLst>
            <pc:docMk/>
            <pc:sldMk cId="136918861" sldId="8293"/>
            <ac:cxnSpMk id="8" creationId="{0979F73B-1E04-2FD7-A635-043B27E72475}"/>
          </ac:cxnSpMkLst>
        </pc:cxnChg>
        <pc:cxnChg chg="add del mod">
          <ac:chgData name="Christophe JENTA" userId="8d1209f4831e9c53" providerId="LiveId" clId="{904B13E8-5561-4C71-BC7C-B64964A84905}" dt="2025-12-03T08:02:12.714" v="27855" actId="478"/>
          <ac:cxnSpMkLst>
            <pc:docMk/>
            <pc:sldMk cId="136918861" sldId="8293"/>
            <ac:cxnSpMk id="15" creationId="{5CABC16C-1950-5C5E-C175-C9BD6389613E}"/>
          </ac:cxnSpMkLst>
        </pc:cxnChg>
        <pc:cxnChg chg="add del mod">
          <ac:chgData name="Christophe JENTA" userId="8d1209f4831e9c53" providerId="LiveId" clId="{904B13E8-5561-4C71-BC7C-B64964A84905}" dt="2025-12-03T09:30:25.252" v="28795" actId="478"/>
          <ac:cxnSpMkLst>
            <pc:docMk/>
            <pc:sldMk cId="136918861" sldId="8293"/>
            <ac:cxnSpMk id="20" creationId="{F3AAE019-E581-58B3-362D-8230917405D1}"/>
          </ac:cxnSpMkLst>
        </pc:cxnChg>
        <pc:cxnChg chg="add del mod">
          <ac:chgData name="Christophe JENTA" userId="8d1209f4831e9c53" providerId="LiveId" clId="{904B13E8-5561-4C71-BC7C-B64964A84905}" dt="2025-12-03T09:30:25.252" v="28795" actId="478"/>
          <ac:cxnSpMkLst>
            <pc:docMk/>
            <pc:sldMk cId="136918861" sldId="8293"/>
            <ac:cxnSpMk id="21" creationId="{EA36CB41-2E5B-FA5E-C1F6-E34EB6926D9D}"/>
          </ac:cxnSpMkLst>
        </pc:cxnChg>
        <pc:cxnChg chg="add del mod">
          <ac:chgData name="Christophe JENTA" userId="8d1209f4831e9c53" providerId="LiveId" clId="{904B13E8-5561-4C71-BC7C-B64964A84905}" dt="2025-12-03T09:30:25.252" v="28795" actId="478"/>
          <ac:cxnSpMkLst>
            <pc:docMk/>
            <pc:sldMk cId="136918861" sldId="8293"/>
            <ac:cxnSpMk id="22" creationId="{3FDC19A1-657C-9082-D19C-BFD2606D1AA0}"/>
          </ac:cxnSpMkLst>
        </pc:cxnChg>
        <pc:cxnChg chg="add mod">
          <ac:chgData name="Christophe JENTA" userId="8d1209f4831e9c53" providerId="LiveId" clId="{904B13E8-5561-4C71-BC7C-B64964A84905}" dt="2025-12-02T09:34:42.566" v="23795"/>
          <ac:cxnSpMkLst>
            <pc:docMk/>
            <pc:sldMk cId="136918861" sldId="8293"/>
            <ac:cxnSpMk id="25" creationId="{065DB927-F933-54A2-CD0E-9370100D7E39}"/>
          </ac:cxnSpMkLst>
        </pc:cxnChg>
        <pc:cxnChg chg="add del mod">
          <ac:chgData name="Christophe JENTA" userId="8d1209f4831e9c53" providerId="LiveId" clId="{904B13E8-5561-4C71-BC7C-B64964A84905}" dt="2025-12-03T09:30:25.252" v="28795" actId="478"/>
          <ac:cxnSpMkLst>
            <pc:docMk/>
            <pc:sldMk cId="136918861" sldId="8293"/>
            <ac:cxnSpMk id="26" creationId="{8E8FA242-62CC-028F-F3EB-6D4D62F974B5}"/>
          </ac:cxnSpMkLst>
        </pc:cxnChg>
        <pc:cxnChg chg="del mod">
          <ac:chgData name="Christophe JENTA" userId="8d1209f4831e9c53" providerId="LiveId" clId="{904B13E8-5561-4C71-BC7C-B64964A84905}" dt="2025-12-02T09:31:19.724" v="23735" actId="478"/>
          <ac:cxnSpMkLst>
            <pc:docMk/>
            <pc:sldMk cId="136918861" sldId="8293"/>
            <ac:cxnSpMk id="31" creationId="{0E55AEC7-C4F8-F816-C58C-AD9C257C9C21}"/>
          </ac:cxnSpMkLst>
        </pc:cxnChg>
        <pc:cxnChg chg="add mod">
          <ac:chgData name="Christophe JENTA" userId="8d1209f4831e9c53" providerId="LiveId" clId="{904B13E8-5561-4C71-BC7C-B64964A84905}" dt="2025-12-03T08:44:44.595" v="28212" actId="21"/>
          <ac:cxnSpMkLst>
            <pc:docMk/>
            <pc:sldMk cId="136918861" sldId="8293"/>
            <ac:cxnSpMk id="43" creationId="{A7209751-3F24-6BBE-16B3-16E651DF5FF1}"/>
          </ac:cxnSpMkLst>
        </pc:cxnChg>
        <pc:cxnChg chg="add del mod">
          <ac:chgData name="Christophe JENTA" userId="8d1209f4831e9c53" providerId="LiveId" clId="{904B13E8-5561-4C71-BC7C-B64964A84905}" dt="2025-12-03T08:03:39.015" v="27868" actId="693"/>
          <ac:cxnSpMkLst>
            <pc:docMk/>
            <pc:sldMk cId="136918861" sldId="8293"/>
            <ac:cxnSpMk id="46" creationId="{5A942AC2-3C71-C492-5763-E09BC87756AC}"/>
          </ac:cxnSpMkLst>
        </pc:cxnChg>
        <pc:cxnChg chg="add mod">
          <ac:chgData name="Christophe JENTA" userId="8d1209f4831e9c53" providerId="LiveId" clId="{904B13E8-5561-4C71-BC7C-B64964A84905}" dt="2025-12-03T08:50:18.132" v="28272" actId="14100"/>
          <ac:cxnSpMkLst>
            <pc:docMk/>
            <pc:sldMk cId="136918861" sldId="8293"/>
            <ac:cxnSpMk id="47" creationId="{7C8B39A0-4CF8-66F5-EA37-E9C77F5BA293}"/>
          </ac:cxnSpMkLst>
        </pc:cxnChg>
        <pc:cxnChg chg="add mod">
          <ac:chgData name="Christophe JENTA" userId="8d1209f4831e9c53" providerId="LiveId" clId="{904B13E8-5561-4C71-BC7C-B64964A84905}" dt="2025-12-03T09:30:26.847" v="28796"/>
          <ac:cxnSpMkLst>
            <pc:docMk/>
            <pc:sldMk cId="136918861" sldId="8293"/>
            <ac:cxnSpMk id="129" creationId="{54BE877C-CB78-3622-F4BB-3B986F05B1C0}"/>
          </ac:cxnSpMkLst>
        </pc:cxnChg>
        <pc:cxnChg chg="add mod">
          <ac:chgData name="Christophe JENTA" userId="8d1209f4831e9c53" providerId="LiveId" clId="{904B13E8-5561-4C71-BC7C-B64964A84905}" dt="2025-12-03T09:30:26.847" v="28796"/>
          <ac:cxnSpMkLst>
            <pc:docMk/>
            <pc:sldMk cId="136918861" sldId="8293"/>
            <ac:cxnSpMk id="130" creationId="{5DC7D15F-8C3C-0445-79AD-6957C40B5446}"/>
          </ac:cxnSpMkLst>
        </pc:cxnChg>
        <pc:cxnChg chg="add mod">
          <ac:chgData name="Christophe JENTA" userId="8d1209f4831e9c53" providerId="LiveId" clId="{904B13E8-5561-4C71-BC7C-B64964A84905}" dt="2025-12-03T09:30:26.847" v="28796"/>
          <ac:cxnSpMkLst>
            <pc:docMk/>
            <pc:sldMk cId="136918861" sldId="8293"/>
            <ac:cxnSpMk id="131" creationId="{ABF1B341-ACC6-0F31-C15C-2AEA2D3EF917}"/>
          </ac:cxnSpMkLst>
        </pc:cxnChg>
        <pc:cxnChg chg="add mod">
          <ac:chgData name="Christophe JENTA" userId="8d1209f4831e9c53" providerId="LiveId" clId="{904B13E8-5561-4C71-BC7C-B64964A84905}" dt="2025-12-03T09:30:26.847" v="28796"/>
          <ac:cxnSpMkLst>
            <pc:docMk/>
            <pc:sldMk cId="136918861" sldId="8293"/>
            <ac:cxnSpMk id="134" creationId="{4A70FA06-BD30-EA7C-96FD-EA9F0E89BE1B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3:25.286" v="31260" actId="47"/>
        <pc:sldMkLst>
          <pc:docMk/>
          <pc:sldMk cId="874663578" sldId="8294"/>
        </pc:sldMkLst>
        <pc:spChg chg="mod">
          <ac:chgData name="Christophe JENTA" userId="8d1209f4831e9c53" providerId="LiveId" clId="{904B13E8-5561-4C71-BC7C-B64964A84905}" dt="2025-12-03T10:10:54.898" v="29557" actId="115"/>
          <ac:spMkLst>
            <pc:docMk/>
            <pc:sldMk cId="874663578" sldId="8294"/>
            <ac:spMk id="5" creationId="{92A4132A-E7D4-5822-ADE8-A3231A142517}"/>
          </ac:spMkLst>
        </pc:spChg>
        <pc:spChg chg="mod">
          <ac:chgData name="Christophe JENTA" userId="8d1209f4831e9c53" providerId="LiveId" clId="{904B13E8-5561-4C71-BC7C-B64964A84905}" dt="2025-12-02T10:29:56.416" v="24797" actId="20577"/>
          <ac:spMkLst>
            <pc:docMk/>
            <pc:sldMk cId="874663578" sldId="8294"/>
            <ac:spMk id="24" creationId="{A586D23D-D110-02F0-317E-17E1E163F923}"/>
          </ac:spMkLst>
        </pc:spChg>
      </pc:sldChg>
      <pc:sldChg chg="addSp delSp modSp add del mod">
        <pc:chgData name="Christophe JENTA" userId="8d1209f4831e9c53" providerId="LiveId" clId="{904B13E8-5561-4C71-BC7C-B64964A84905}" dt="2025-12-03T15:13:25.286" v="31260" actId="47"/>
        <pc:sldMkLst>
          <pc:docMk/>
          <pc:sldMk cId="365718088" sldId="8302"/>
        </pc:sldMkLst>
        <pc:spChg chg="mod">
          <ac:chgData name="Christophe JENTA" userId="8d1209f4831e9c53" providerId="LiveId" clId="{904B13E8-5561-4C71-BC7C-B64964A84905}" dt="2025-12-03T12:40:45.443" v="29915" actId="20577"/>
          <ac:spMkLst>
            <pc:docMk/>
            <pc:sldMk cId="365718088" sldId="8302"/>
            <ac:spMk id="5" creationId="{2201D72F-49C7-9DC8-CBC0-2749296B8796}"/>
          </ac:spMkLst>
        </pc:spChg>
        <pc:spChg chg="add mod">
          <ac:chgData name="Christophe JENTA" userId="8d1209f4831e9c53" providerId="LiveId" clId="{904B13E8-5561-4C71-BC7C-B64964A84905}" dt="2025-12-02T10:43:51.129" v="24992"/>
          <ac:spMkLst>
            <pc:docMk/>
            <pc:sldMk cId="365718088" sldId="8302"/>
            <ac:spMk id="6" creationId="{0C14DCA8-B22D-DF00-779C-03C7DBB15F6E}"/>
          </ac:spMkLst>
        </pc:spChg>
        <pc:spChg chg="add mod">
          <ac:chgData name="Christophe JENTA" userId="8d1209f4831e9c53" providerId="LiveId" clId="{904B13E8-5561-4C71-BC7C-B64964A84905}" dt="2025-12-02T10:43:51.129" v="24992"/>
          <ac:spMkLst>
            <pc:docMk/>
            <pc:sldMk cId="365718088" sldId="8302"/>
            <ac:spMk id="9" creationId="{112B1BAE-808F-4D8A-E891-ABDD59E13B33}"/>
          </ac:spMkLst>
        </pc:spChg>
        <pc:spChg chg="add mod">
          <ac:chgData name="Christophe JENTA" userId="8d1209f4831e9c53" providerId="LiveId" clId="{904B13E8-5561-4C71-BC7C-B64964A84905}" dt="2025-12-02T10:43:51.129" v="24992"/>
          <ac:spMkLst>
            <pc:docMk/>
            <pc:sldMk cId="365718088" sldId="8302"/>
            <ac:spMk id="10" creationId="{9618C56D-5261-EF04-074B-9A26378B9CF5}"/>
          </ac:spMkLst>
        </pc:spChg>
        <pc:spChg chg="del">
          <ac:chgData name="Christophe JENTA" userId="8d1209f4831e9c53" providerId="LiveId" clId="{904B13E8-5561-4C71-BC7C-B64964A84905}" dt="2025-12-02T10:43:48.656" v="24991" actId="478"/>
          <ac:spMkLst>
            <pc:docMk/>
            <pc:sldMk cId="365718088" sldId="8302"/>
            <ac:spMk id="26" creationId="{6BCF2DC1-009C-30BB-4E4D-708EE74DE61D}"/>
          </ac:spMkLst>
        </pc:spChg>
        <pc:spChg chg="del">
          <ac:chgData name="Christophe JENTA" userId="8d1209f4831e9c53" providerId="LiveId" clId="{904B13E8-5561-4C71-BC7C-B64964A84905}" dt="2025-12-02T10:43:48.656" v="24991" actId="478"/>
          <ac:spMkLst>
            <pc:docMk/>
            <pc:sldMk cId="365718088" sldId="8302"/>
            <ac:spMk id="46" creationId="{09005BD6-F9D3-F176-83D6-59167B34A462}"/>
          </ac:spMkLst>
        </pc:spChg>
        <pc:spChg chg="del">
          <ac:chgData name="Christophe JENTA" userId="8d1209f4831e9c53" providerId="LiveId" clId="{904B13E8-5561-4C71-BC7C-B64964A84905}" dt="2025-12-02T10:43:48.656" v="24991" actId="478"/>
          <ac:spMkLst>
            <pc:docMk/>
            <pc:sldMk cId="365718088" sldId="8302"/>
            <ac:spMk id="47" creationId="{58038177-32F2-4D79-FC1F-67386CC57EA6}"/>
          </ac:spMkLst>
        </pc:spChg>
        <pc:picChg chg="mod">
          <ac:chgData name="Christophe JENTA" userId="8d1209f4831e9c53" providerId="LiveId" clId="{904B13E8-5561-4C71-BC7C-B64964A84905}" dt="2025-12-02T10:43:44.914" v="24990" actId="1076"/>
          <ac:picMkLst>
            <pc:docMk/>
            <pc:sldMk cId="365718088" sldId="8302"/>
            <ac:picMk id="2" creationId="{1E8558C8-B367-7B72-0D16-3A4DEEB65052}"/>
          </ac:picMkLst>
        </pc:picChg>
        <pc:cxnChg chg="add mod">
          <ac:chgData name="Christophe JENTA" userId="8d1209f4831e9c53" providerId="LiveId" clId="{904B13E8-5561-4C71-BC7C-B64964A84905}" dt="2025-12-02T10:43:51.129" v="24992"/>
          <ac:cxnSpMkLst>
            <pc:docMk/>
            <pc:sldMk cId="365718088" sldId="8302"/>
            <ac:cxnSpMk id="4" creationId="{85136933-5B8A-8B6D-FE93-BFD12DEB29A3}"/>
          </ac:cxnSpMkLst>
        </pc:cxnChg>
        <pc:cxnChg chg="add mod">
          <ac:chgData name="Christophe JENTA" userId="8d1209f4831e9c53" providerId="LiveId" clId="{904B13E8-5561-4C71-BC7C-B64964A84905}" dt="2025-12-02T10:43:51.129" v="24992"/>
          <ac:cxnSpMkLst>
            <pc:docMk/>
            <pc:sldMk cId="365718088" sldId="8302"/>
            <ac:cxnSpMk id="7" creationId="{11904237-862D-E71C-8882-C3331F117420}"/>
          </ac:cxnSpMkLst>
        </pc:cxnChg>
      </pc:sldChg>
      <pc:sldChg chg="addSp delSp modSp add del mod">
        <pc:chgData name="Christophe JENTA" userId="8d1209f4831e9c53" providerId="LiveId" clId="{904B13E8-5561-4C71-BC7C-B64964A84905}" dt="2025-12-03T15:13:25.286" v="31260" actId="47"/>
        <pc:sldMkLst>
          <pc:docMk/>
          <pc:sldMk cId="3331046991" sldId="8303"/>
        </pc:sldMkLst>
        <pc:spChg chg="add del mod">
          <ac:chgData name="Christophe JENTA" userId="8d1209f4831e9c53" providerId="LiveId" clId="{904B13E8-5561-4C71-BC7C-B64964A84905}" dt="2025-12-02T12:33:04.770" v="26704" actId="478"/>
          <ac:spMkLst>
            <pc:docMk/>
            <pc:sldMk cId="3331046991" sldId="8303"/>
            <ac:spMk id="2" creationId="{683C0394-52AA-CAB5-5CA1-196200F260BF}"/>
          </ac:spMkLst>
        </pc:spChg>
        <pc:spChg chg="mod">
          <ac:chgData name="Christophe JENTA" userId="8d1209f4831e9c53" providerId="LiveId" clId="{904B13E8-5561-4C71-BC7C-B64964A84905}" dt="2025-12-02T10:21:01.504" v="24728" actId="20577"/>
          <ac:spMkLst>
            <pc:docMk/>
            <pc:sldMk cId="3331046991" sldId="8303"/>
            <ac:spMk id="5" creationId="{E95D5CEF-7171-BDCA-4B83-ED241B20D93C}"/>
          </ac:spMkLst>
        </pc:spChg>
      </pc:sldChg>
      <pc:sldChg chg="modSp add mod">
        <pc:chgData name="Christophe JENTA" userId="8d1209f4831e9c53" providerId="LiveId" clId="{904B13E8-5561-4C71-BC7C-B64964A84905}" dt="2025-12-03T14:49:30.617" v="31248" actId="6549"/>
        <pc:sldMkLst>
          <pc:docMk/>
          <pc:sldMk cId="2011792034" sldId="8332"/>
        </pc:sldMkLst>
        <pc:spChg chg="mod">
          <ac:chgData name="Christophe JENTA" userId="8d1209f4831e9c53" providerId="LiveId" clId="{904B13E8-5561-4C71-BC7C-B64964A84905}" dt="2025-12-02T13:05:06.543" v="27287" actId="207"/>
          <ac:spMkLst>
            <pc:docMk/>
            <pc:sldMk cId="2011792034" sldId="8332"/>
            <ac:spMk id="3" creationId="{ED155B9E-DCCC-3015-B93D-5675D253EC9A}"/>
          </ac:spMkLst>
        </pc:spChg>
        <pc:spChg chg="mod">
          <ac:chgData name="Christophe JENTA" userId="8d1209f4831e9c53" providerId="LiveId" clId="{904B13E8-5561-4C71-BC7C-B64964A84905}" dt="2025-12-03T14:49:30.617" v="31248" actId="6549"/>
          <ac:spMkLst>
            <pc:docMk/>
            <pc:sldMk cId="2011792034" sldId="8332"/>
            <ac:spMk id="4" creationId="{68D52B55-A716-FD2A-9308-C0977CC91E98}"/>
          </ac:spMkLst>
        </pc:spChg>
        <pc:spChg chg="mod">
          <ac:chgData name="Christophe JENTA" userId="8d1209f4831e9c53" providerId="LiveId" clId="{904B13E8-5561-4C71-BC7C-B64964A84905}" dt="2025-12-02T12:17:04.629" v="26414" actId="207"/>
          <ac:spMkLst>
            <pc:docMk/>
            <pc:sldMk cId="2011792034" sldId="8332"/>
            <ac:spMk id="115" creationId="{FE2B7098-3B70-D450-5DA5-AA10CEE42340}"/>
          </ac:spMkLst>
        </pc:spChg>
      </pc:sldChg>
      <pc:sldChg chg="add del">
        <pc:chgData name="Christophe JENTA" userId="8d1209f4831e9c53" providerId="LiveId" clId="{904B13E8-5561-4C71-BC7C-B64964A84905}" dt="2025-12-03T07:12:38.984" v="27426"/>
        <pc:sldMkLst>
          <pc:docMk/>
          <pc:sldMk cId="449786288" sldId="8333"/>
        </pc:sldMkLst>
      </pc:sldChg>
      <pc:sldChg chg="addSp delSp modSp add del mod">
        <pc:chgData name="Christophe JENTA" userId="8d1209f4831e9c53" providerId="LiveId" clId="{904B13E8-5561-4C71-BC7C-B64964A84905}" dt="2025-12-03T15:11:38.507" v="31259" actId="47"/>
        <pc:sldMkLst>
          <pc:docMk/>
          <pc:sldMk cId="882454452" sldId="8333"/>
        </pc:sldMkLst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2" creationId="{D3054917-85BC-2870-D077-8E37C4A954B7}"/>
          </ac:spMkLst>
        </pc:spChg>
        <pc:spChg chg="mod">
          <ac:chgData name="Christophe JENTA" userId="8d1209f4831e9c53" providerId="LiveId" clId="{904B13E8-5561-4C71-BC7C-B64964A84905}" dt="2025-12-03T09:26:07.462" v="28763" actId="1076"/>
          <ac:spMkLst>
            <pc:docMk/>
            <pc:sldMk cId="882454452" sldId="8333"/>
            <ac:spMk id="4" creationId="{A6F82F40-98F9-4E62-A106-719118A8B3E1}"/>
          </ac:spMkLst>
        </pc:spChg>
        <pc:spChg chg="mod">
          <ac:chgData name="Christophe JENTA" userId="8d1209f4831e9c53" providerId="LiveId" clId="{904B13E8-5561-4C71-BC7C-B64964A84905}" dt="2025-12-03T09:29:52.066" v="28794" actId="20577"/>
          <ac:spMkLst>
            <pc:docMk/>
            <pc:sldMk cId="882454452" sldId="8333"/>
            <ac:spMk id="5" creationId="{7444F3B1-9850-E3AB-B3C5-92A25C435055}"/>
          </ac:spMkLst>
        </pc:spChg>
        <pc:spChg chg="mod">
          <ac:chgData name="Christophe JENTA" userId="8d1209f4831e9c53" providerId="LiveId" clId="{904B13E8-5561-4C71-BC7C-B64964A84905}" dt="2025-12-03T09:26:07.462" v="28763" actId="1076"/>
          <ac:spMkLst>
            <pc:docMk/>
            <pc:sldMk cId="882454452" sldId="8333"/>
            <ac:spMk id="6" creationId="{087AD47C-CACF-984D-6268-E3241282DF84}"/>
          </ac:spMkLst>
        </pc:spChg>
        <pc:spChg chg="mod">
          <ac:chgData name="Christophe JENTA" userId="8d1209f4831e9c53" providerId="LiveId" clId="{904B13E8-5561-4C71-BC7C-B64964A84905}" dt="2025-12-03T09:26:07.462" v="28763" actId="1076"/>
          <ac:spMkLst>
            <pc:docMk/>
            <pc:sldMk cId="882454452" sldId="8333"/>
            <ac:spMk id="8" creationId="{08DEBC22-C46F-3512-8BB6-BA9A8A82FAB2}"/>
          </ac:spMkLst>
        </pc:spChg>
        <pc:spChg chg="add del mod">
          <ac:chgData name="Christophe JENTA" userId="8d1209f4831e9c53" providerId="LiveId" clId="{904B13E8-5561-4C71-BC7C-B64964A84905}" dt="2025-12-03T09:26:07.462" v="28763" actId="1076"/>
          <ac:spMkLst>
            <pc:docMk/>
            <pc:sldMk cId="882454452" sldId="8333"/>
            <ac:spMk id="9" creationId="{C95E045E-DAF4-F42A-C5D4-BEC7B9674285}"/>
          </ac:spMkLst>
        </pc:spChg>
        <pc:spChg chg="del">
          <ac:chgData name="Christophe JENTA" userId="8d1209f4831e9c53" providerId="LiveId" clId="{904B13E8-5561-4C71-BC7C-B64964A84905}" dt="2025-12-03T09:29:44.314" v="28792" actId="478"/>
          <ac:spMkLst>
            <pc:docMk/>
            <pc:sldMk cId="882454452" sldId="8333"/>
            <ac:spMk id="21" creationId="{765587FA-3A3E-8185-0F58-A173805CE38D}"/>
          </ac:spMkLst>
        </pc:spChg>
        <pc:spChg chg="del">
          <ac:chgData name="Christophe JENTA" userId="8d1209f4831e9c53" providerId="LiveId" clId="{904B13E8-5561-4C71-BC7C-B64964A84905}" dt="2025-12-03T09:29:44.314" v="28792" actId="478"/>
          <ac:spMkLst>
            <pc:docMk/>
            <pc:sldMk cId="882454452" sldId="8333"/>
            <ac:spMk id="22" creationId="{DDA5F643-79DD-0A5D-4B3A-36FE25401CF1}"/>
          </ac:spMkLst>
        </pc:spChg>
        <pc:spChg chg="del">
          <ac:chgData name="Christophe JENTA" userId="8d1209f4831e9c53" providerId="LiveId" clId="{904B13E8-5561-4C71-BC7C-B64964A84905}" dt="2025-12-03T09:27:00.863" v="28771" actId="478"/>
          <ac:spMkLst>
            <pc:docMk/>
            <pc:sldMk cId="882454452" sldId="8333"/>
            <ac:spMk id="23" creationId="{73414E15-2892-16A9-4BDF-10146F820D40}"/>
          </ac:spMkLst>
        </pc:spChg>
        <pc:spChg chg="del mod">
          <ac:chgData name="Christophe JENTA" userId="8d1209f4831e9c53" providerId="LiveId" clId="{904B13E8-5561-4C71-BC7C-B64964A84905}" dt="2025-12-03T09:29:44.314" v="28792" actId="478"/>
          <ac:spMkLst>
            <pc:docMk/>
            <pc:sldMk cId="882454452" sldId="8333"/>
            <ac:spMk id="29" creationId="{C23C2A2D-4D46-E4E4-EDB1-23B94BE04DC4}"/>
          </ac:spMkLst>
        </pc:spChg>
        <pc:spChg chg="add del">
          <ac:chgData name="Christophe JENTA" userId="8d1209f4831e9c53" providerId="LiveId" clId="{904B13E8-5561-4C71-BC7C-B64964A84905}" dt="2025-12-03T09:23:23.688" v="28746" actId="478"/>
          <ac:spMkLst>
            <pc:docMk/>
            <pc:sldMk cId="882454452" sldId="8333"/>
            <ac:spMk id="30" creationId="{DAECEAD3-B673-C5F7-F1BB-FE6DF49ADF8D}"/>
          </ac:spMkLst>
        </pc:spChg>
        <pc:spChg chg="del">
          <ac:chgData name="Christophe JENTA" userId="8d1209f4831e9c53" providerId="LiveId" clId="{904B13E8-5561-4C71-BC7C-B64964A84905}" dt="2025-12-03T09:23:52.292" v="28755" actId="478"/>
          <ac:spMkLst>
            <pc:docMk/>
            <pc:sldMk cId="882454452" sldId="8333"/>
            <ac:spMk id="31" creationId="{3625C6A5-155D-2DCD-FDC9-86A0A6555D93}"/>
          </ac:spMkLst>
        </pc:spChg>
        <pc:spChg chg="add mod">
          <ac:chgData name="Christophe JENTA" userId="8d1209f4831e9c53" providerId="LiveId" clId="{904B13E8-5561-4C71-BC7C-B64964A84905}" dt="2025-12-03T09:25:04.427" v="28758" actId="1076"/>
          <ac:spMkLst>
            <pc:docMk/>
            <pc:sldMk cId="882454452" sldId="8333"/>
            <ac:spMk id="35" creationId="{670E1B7F-3585-0493-EDBC-65CF67ADABB2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38" creationId="{277840B9-F67F-9EFA-3600-06243B701D60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40" creationId="{00AFA561-14D7-A99E-9F44-32E99B4621C5}"/>
          </ac:spMkLst>
        </pc:spChg>
        <pc:spChg chg="add del mod">
          <ac:chgData name="Christophe JENTA" userId="8d1209f4831e9c53" providerId="LiveId" clId="{904B13E8-5561-4C71-BC7C-B64964A84905}" dt="2025-12-03T09:28:01.917" v="28780" actId="478"/>
          <ac:spMkLst>
            <pc:docMk/>
            <pc:sldMk cId="882454452" sldId="8333"/>
            <ac:spMk id="41" creationId="{A28E1C94-2201-A9F0-34FE-CF96574F0151}"/>
          </ac:spMkLst>
        </pc:spChg>
        <pc:spChg chg="add mod">
          <ac:chgData name="Christophe JENTA" userId="8d1209f4831e9c53" providerId="LiveId" clId="{904B13E8-5561-4C71-BC7C-B64964A84905}" dt="2025-12-03T09:26:24.371" v="28764"/>
          <ac:spMkLst>
            <pc:docMk/>
            <pc:sldMk cId="882454452" sldId="8333"/>
            <ac:spMk id="42" creationId="{D581C6EB-ACC2-BAFA-2977-1043C44D9A91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43" creationId="{D1250EAC-CEF7-6BBB-F0D8-DD3E48157551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44" creationId="{9D99D435-475F-4478-85F6-F14B75F1CCA5}"/>
          </ac:spMkLst>
        </pc:spChg>
        <pc:spChg chg="add mod">
          <ac:chgData name="Christophe JENTA" userId="8d1209f4831e9c53" providerId="LiveId" clId="{904B13E8-5561-4C71-BC7C-B64964A84905}" dt="2025-12-03T09:26:24.371" v="28764"/>
          <ac:spMkLst>
            <pc:docMk/>
            <pc:sldMk cId="882454452" sldId="8333"/>
            <ac:spMk id="45" creationId="{04F5F7CD-1B68-6DCE-1DC3-9D709DFA6E0C}"/>
          </ac:spMkLst>
        </pc:spChg>
        <pc:spChg chg="add mod">
          <ac:chgData name="Christophe JENTA" userId="8d1209f4831e9c53" providerId="LiveId" clId="{904B13E8-5561-4C71-BC7C-B64964A84905}" dt="2025-12-03T09:26:24.371" v="28764"/>
          <ac:spMkLst>
            <pc:docMk/>
            <pc:sldMk cId="882454452" sldId="8333"/>
            <ac:spMk id="46" creationId="{D833CFD3-8DFC-8E64-23C0-F7E7EEAA20F5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47" creationId="{91E28052-BDBD-35F1-038B-61B9B7ABB54F}"/>
          </ac:spMkLst>
        </pc:spChg>
        <pc:spChg chg="add mod">
          <ac:chgData name="Christophe JENTA" userId="8d1209f4831e9c53" providerId="LiveId" clId="{904B13E8-5561-4C71-BC7C-B64964A84905}" dt="2025-12-03T09:26:24.371" v="28764"/>
          <ac:spMkLst>
            <pc:docMk/>
            <pc:sldMk cId="882454452" sldId="8333"/>
            <ac:spMk id="48" creationId="{06509EC2-B08C-68A9-E528-EB28A7706982}"/>
          </ac:spMkLst>
        </pc:spChg>
        <pc:spChg chg="add 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49" creationId="{C5E0E96C-415F-6368-9D6C-326A967323C4}"/>
          </ac:spMkLst>
        </pc:spChg>
        <pc:spChg chg="add del mod">
          <ac:chgData name="Christophe JENTA" userId="8d1209f4831e9c53" providerId="LiveId" clId="{904B13E8-5561-4C71-BC7C-B64964A84905}" dt="2025-12-03T09:27:41.185" v="28776" actId="478"/>
          <ac:spMkLst>
            <pc:docMk/>
            <pc:sldMk cId="882454452" sldId="8333"/>
            <ac:spMk id="50" creationId="{65DA0340-D5C4-E306-A89B-A17774772DEF}"/>
          </ac:spMkLst>
        </pc:spChg>
        <pc:spChg chg="add del mod">
          <ac:chgData name="Christophe JENTA" userId="8d1209f4831e9c53" providerId="LiveId" clId="{904B13E8-5561-4C71-BC7C-B64964A84905}" dt="2025-12-03T09:29:44.314" v="28792" actId="478"/>
          <ac:spMkLst>
            <pc:docMk/>
            <pc:sldMk cId="882454452" sldId="8333"/>
            <ac:spMk id="56" creationId="{6210869E-4EC9-6DF3-B5BA-A31DACE6841F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57" creationId="{D4C08342-6938-6D85-140C-47EBE2B618CF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58" creationId="{83D9B6F8-3189-8AE2-4DE5-9DD29DB632C9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59" creationId="{A2F100AC-3E63-2961-73FC-72FCB684370D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60" creationId="{4E9E8330-EB2D-FBCA-D708-9CC772AA6589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61" creationId="{9A71691F-4C46-D022-D19E-62ACFB22CB33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62" creationId="{8DCD9A3B-49F5-C36C-F5A0-800D0F32B804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63" creationId="{A0F3ABD7-D812-4935-5B8F-0BB7326D7CE4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128" creationId="{75DC6DD0-8792-79DF-BD2A-345A51FA75C9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129" creationId="{EA7CBEE5-C55A-F5E7-2873-670599ED3A3B}"/>
          </ac:spMkLst>
        </pc:spChg>
        <pc:spChg chg="add mod">
          <ac:chgData name="Christophe JENTA" userId="8d1209f4831e9c53" providerId="LiveId" clId="{904B13E8-5561-4C71-BC7C-B64964A84905}" dt="2025-12-03T09:28:22.872" v="28782"/>
          <ac:spMkLst>
            <pc:docMk/>
            <pc:sldMk cId="882454452" sldId="8333"/>
            <ac:spMk id="130" creationId="{D7E3DB16-BC38-8EE3-D7AE-3E834ADF1093}"/>
          </ac:spMkLst>
        </pc:spChg>
        <pc:spChg chg="mod">
          <ac:chgData name="Christophe JENTA" userId="8d1209f4831e9c53" providerId="LiveId" clId="{904B13E8-5561-4C71-BC7C-B64964A84905}" dt="2025-12-03T09:26:07.462" v="28763" actId="1076"/>
          <ac:spMkLst>
            <pc:docMk/>
            <pc:sldMk cId="882454452" sldId="8333"/>
            <ac:spMk id="131" creationId="{07C69DC8-7536-BE22-2E39-31EA163CB6D3}"/>
          </ac:spMkLst>
        </pc:spChg>
        <pc:spChg chg="add mod">
          <ac:chgData name="Christophe JENTA" userId="8d1209f4831e9c53" providerId="LiveId" clId="{904B13E8-5561-4C71-BC7C-B64964A84905}" dt="2025-12-03T09:29:46.622" v="28793"/>
          <ac:spMkLst>
            <pc:docMk/>
            <pc:sldMk cId="882454452" sldId="8333"/>
            <ac:spMk id="136" creationId="{487BC77B-5E6E-375B-98A0-026217D981D8}"/>
          </ac:spMkLst>
        </pc:spChg>
        <pc:spChg chg="add mod">
          <ac:chgData name="Christophe JENTA" userId="8d1209f4831e9c53" providerId="LiveId" clId="{904B13E8-5561-4C71-BC7C-B64964A84905}" dt="2025-12-03T09:29:46.622" v="28793"/>
          <ac:spMkLst>
            <pc:docMk/>
            <pc:sldMk cId="882454452" sldId="8333"/>
            <ac:spMk id="138" creationId="{45CDBEA0-44D4-74B4-A0B0-7661ACAC3BC1}"/>
          </ac:spMkLst>
        </pc:spChg>
        <pc:spChg chg="add mod">
          <ac:chgData name="Christophe JENTA" userId="8d1209f4831e9c53" providerId="LiveId" clId="{904B13E8-5561-4C71-BC7C-B64964A84905}" dt="2025-12-03T09:29:46.622" v="28793"/>
          <ac:spMkLst>
            <pc:docMk/>
            <pc:sldMk cId="882454452" sldId="8333"/>
            <ac:spMk id="139" creationId="{9A725566-C5A2-D2D9-A36D-2CD8750C440A}"/>
          </ac:spMkLst>
        </pc:spChg>
        <pc:spChg chg="add mod">
          <ac:chgData name="Christophe JENTA" userId="8d1209f4831e9c53" providerId="LiveId" clId="{904B13E8-5561-4C71-BC7C-B64964A84905}" dt="2025-12-03T09:29:46.622" v="28793"/>
          <ac:spMkLst>
            <pc:docMk/>
            <pc:sldMk cId="882454452" sldId="8333"/>
            <ac:spMk id="140" creationId="{BCA78FFC-43D3-DB1D-1B66-F088B4E3B4EA}"/>
          </ac:spMkLst>
        </pc:spChg>
        <pc:spChg chg="add mod">
          <ac:chgData name="Christophe JENTA" userId="8d1209f4831e9c53" providerId="LiveId" clId="{904B13E8-5561-4C71-BC7C-B64964A84905}" dt="2025-12-03T09:31:25.634" v="28806" actId="207"/>
          <ac:spMkLst>
            <pc:docMk/>
            <pc:sldMk cId="882454452" sldId="8333"/>
            <ac:spMk id="141" creationId="{7538AE5D-8ADB-DD00-4045-97F26FC81B0E}"/>
          </ac:spMkLst>
        </pc:spChg>
        <pc:spChg chg="del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143" creationId="{5E6718E7-30EB-DEB0-21D9-1541D669766D}"/>
          </ac:spMkLst>
        </pc:spChg>
        <pc:spChg chg="del mod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145" creationId="{82D08989-43D5-B4F2-DC8B-0D54F79F2B83}"/>
          </ac:spMkLst>
        </pc:spChg>
        <pc:spChg chg="add del mod">
          <ac:chgData name="Christophe JENTA" userId="8d1209f4831e9c53" providerId="LiveId" clId="{904B13E8-5561-4C71-BC7C-B64964A84905}" dt="2025-12-03T09:23:42.304" v="28752" actId="478"/>
          <ac:spMkLst>
            <pc:docMk/>
            <pc:sldMk cId="882454452" sldId="8333"/>
            <ac:spMk id="154" creationId="{17B9AD9B-46FA-ADE8-83C7-6D0B9F299D60}"/>
          </ac:spMkLst>
        </pc:spChg>
        <pc:spChg chg="del">
          <ac:chgData name="Christophe JENTA" userId="8d1209f4831e9c53" providerId="LiveId" clId="{904B13E8-5561-4C71-BC7C-B64964A84905}" dt="2025-12-03T09:28:08.130" v="28781" actId="478"/>
          <ac:spMkLst>
            <pc:docMk/>
            <pc:sldMk cId="882454452" sldId="8333"/>
            <ac:spMk id="170" creationId="{691BEF29-2B47-876D-7955-B7B91BA24B89}"/>
          </ac:spMkLst>
        </pc:spChg>
        <pc:cxnChg chg="mod">
          <ac:chgData name="Christophe JENTA" userId="8d1209f4831e9c53" providerId="LiveId" clId="{904B13E8-5561-4C71-BC7C-B64964A84905}" dt="2025-12-03T09:26:07.462" v="28763" actId="1076"/>
          <ac:cxnSpMkLst>
            <pc:docMk/>
            <pc:sldMk cId="882454452" sldId="8333"/>
            <ac:cxnSpMk id="11" creationId="{123DD5B9-FA73-F8DE-8007-87A3093A7755}"/>
          </ac:cxnSpMkLst>
        </pc:cxnChg>
        <pc:cxnChg chg="mod">
          <ac:chgData name="Christophe JENTA" userId="8d1209f4831e9c53" providerId="LiveId" clId="{904B13E8-5561-4C71-BC7C-B64964A84905}" dt="2025-12-03T09:26:07.462" v="28763" actId="1076"/>
          <ac:cxnSpMkLst>
            <pc:docMk/>
            <pc:sldMk cId="882454452" sldId="8333"/>
            <ac:cxnSpMk id="12" creationId="{93699DC4-F086-6B1E-0EB5-2F94F272659F}"/>
          </ac:cxnSpMkLst>
        </pc:cxnChg>
        <pc:cxnChg chg="mod">
          <ac:chgData name="Christophe JENTA" userId="8d1209f4831e9c53" providerId="LiveId" clId="{904B13E8-5561-4C71-BC7C-B64964A84905}" dt="2025-12-03T09:26:07.462" v="28763" actId="1076"/>
          <ac:cxnSpMkLst>
            <pc:docMk/>
            <pc:sldMk cId="882454452" sldId="8333"/>
            <ac:cxnSpMk id="13" creationId="{5FBA7CEA-E997-7C35-EA2E-28C463FF60F8}"/>
          </ac:cxnSpMkLst>
        </pc:cxnChg>
        <pc:cxnChg chg="del mod">
          <ac:chgData name="Christophe JENTA" userId="8d1209f4831e9c53" providerId="LiveId" clId="{904B13E8-5561-4C71-BC7C-B64964A84905}" dt="2025-12-03T09:27:16.833" v="28772" actId="478"/>
          <ac:cxnSpMkLst>
            <pc:docMk/>
            <pc:sldMk cId="882454452" sldId="8333"/>
            <ac:cxnSpMk id="24" creationId="{C928A567-56A4-1D73-47A3-26C37837A1D1}"/>
          </ac:cxnSpMkLst>
        </pc:cxnChg>
        <pc:cxnChg chg="del mod">
          <ac:chgData name="Christophe JENTA" userId="8d1209f4831e9c53" providerId="LiveId" clId="{904B13E8-5561-4C71-BC7C-B64964A84905}" dt="2025-12-03T09:29:44.314" v="28792" actId="478"/>
          <ac:cxnSpMkLst>
            <pc:docMk/>
            <pc:sldMk cId="882454452" sldId="8333"/>
            <ac:cxnSpMk id="25" creationId="{E38CC94D-EFAE-F581-DA45-89C3B13299D9}"/>
          </ac:cxnSpMkLst>
        </pc:cxnChg>
        <pc:cxnChg chg="del mod">
          <ac:chgData name="Christophe JENTA" userId="8d1209f4831e9c53" providerId="LiveId" clId="{904B13E8-5561-4C71-BC7C-B64964A84905}" dt="2025-12-03T09:29:44.314" v="28792" actId="478"/>
          <ac:cxnSpMkLst>
            <pc:docMk/>
            <pc:sldMk cId="882454452" sldId="8333"/>
            <ac:cxnSpMk id="26" creationId="{4321E0E2-F858-B565-B3C2-0666CD156035}"/>
          </ac:cxnSpMkLst>
        </pc:cxnChg>
        <pc:cxnChg chg="del mod">
          <ac:chgData name="Christophe JENTA" userId="8d1209f4831e9c53" providerId="LiveId" clId="{904B13E8-5561-4C71-BC7C-B64964A84905}" dt="2025-12-03T09:29:44.314" v="28792" actId="478"/>
          <ac:cxnSpMkLst>
            <pc:docMk/>
            <pc:sldMk cId="882454452" sldId="8333"/>
            <ac:cxnSpMk id="27" creationId="{A1172715-67D5-1EC9-67A7-55BF0D7FBDDD}"/>
          </ac:cxnSpMkLst>
        </pc:cxnChg>
        <pc:cxnChg chg="add del mod">
          <ac:chgData name="Christophe JENTA" userId="8d1209f4831e9c53" providerId="LiveId" clId="{904B13E8-5561-4C71-BC7C-B64964A84905}" dt="2025-12-03T09:29:44.314" v="28792" actId="478"/>
          <ac:cxnSpMkLst>
            <pc:docMk/>
            <pc:sldMk cId="882454452" sldId="8333"/>
            <ac:cxnSpMk id="51" creationId="{5F066963-D567-E50F-F7CC-B4CCD345DAA7}"/>
          </ac:cxnSpMkLst>
        </pc:cxnChg>
        <pc:cxnChg chg="add mod">
          <ac:chgData name="Christophe JENTA" userId="8d1209f4831e9c53" providerId="LiveId" clId="{904B13E8-5561-4C71-BC7C-B64964A84905}" dt="2025-12-03T09:29:46.622" v="28793"/>
          <ac:cxnSpMkLst>
            <pc:docMk/>
            <pc:sldMk cId="882454452" sldId="8333"/>
            <ac:cxnSpMk id="133" creationId="{A31A7F4E-3EAB-72A3-F27B-68B7316B38A3}"/>
          </ac:cxnSpMkLst>
        </pc:cxnChg>
        <pc:cxnChg chg="add mod">
          <ac:chgData name="Christophe JENTA" userId="8d1209f4831e9c53" providerId="LiveId" clId="{904B13E8-5561-4C71-BC7C-B64964A84905}" dt="2025-12-03T09:29:46.622" v="28793"/>
          <ac:cxnSpMkLst>
            <pc:docMk/>
            <pc:sldMk cId="882454452" sldId="8333"/>
            <ac:cxnSpMk id="134" creationId="{08DC9A99-6B09-1D1E-1467-5DCA7294CECE}"/>
          </ac:cxnSpMkLst>
        </pc:cxnChg>
        <pc:cxnChg chg="add mod">
          <ac:chgData name="Christophe JENTA" userId="8d1209f4831e9c53" providerId="LiveId" clId="{904B13E8-5561-4C71-BC7C-B64964A84905}" dt="2025-12-03T09:29:46.622" v="28793"/>
          <ac:cxnSpMkLst>
            <pc:docMk/>
            <pc:sldMk cId="882454452" sldId="8333"/>
            <ac:cxnSpMk id="135" creationId="{D82DD939-0020-11B9-FCA4-F2AB65A708F2}"/>
          </ac:cxnSpMkLst>
        </pc:cxnChg>
        <pc:cxnChg chg="add mod">
          <ac:chgData name="Christophe JENTA" userId="8d1209f4831e9c53" providerId="LiveId" clId="{904B13E8-5561-4C71-BC7C-B64964A84905}" dt="2025-12-03T09:29:46.622" v="28793"/>
          <ac:cxnSpMkLst>
            <pc:docMk/>
            <pc:sldMk cId="882454452" sldId="8333"/>
            <ac:cxnSpMk id="137" creationId="{A268EB20-9313-E4F1-BA81-42A44122CAC4}"/>
          </ac:cxnSpMkLst>
        </pc:cxnChg>
      </pc:sldChg>
      <pc:sldChg chg="modSp add del mod">
        <pc:chgData name="Christophe JENTA" userId="8d1209f4831e9c53" providerId="LiveId" clId="{904B13E8-5561-4C71-BC7C-B64964A84905}" dt="2025-12-03T15:13:25.286" v="31260" actId="47"/>
        <pc:sldMkLst>
          <pc:docMk/>
          <pc:sldMk cId="3032112892" sldId="8334"/>
        </pc:sldMkLst>
        <pc:spChg chg="mod">
          <ac:chgData name="Christophe JENTA" userId="8d1209f4831e9c53" providerId="LiveId" clId="{904B13E8-5561-4C71-BC7C-B64964A84905}" dt="2025-12-03T09:43:45.669" v="29006" actId="14100"/>
          <ac:spMkLst>
            <pc:docMk/>
            <pc:sldMk cId="3032112892" sldId="8334"/>
            <ac:spMk id="5" creationId="{E7271F57-9416-DF0D-694D-0354078F88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948E3-EE7C-442F-B8F3-5E083BF11022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FCDC-3B59-4914-AAD5-B12E38E71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3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2468E3-F137-4BE6-613C-A5491D4A7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6F7A7B-F977-6197-1642-2F0300A8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8FC0AB-0FA1-BD61-D2AE-24C057AD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5AB01-5F93-D512-8B60-4A1A9FD0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0A67D-BB65-4D7E-09FD-9F7A52C9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42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81D2E-095C-53FB-FA97-49E6483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11E72D-E780-2A3F-894B-A803361AD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6B042-C3D5-6B9F-1806-A236DF7C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39A00-81D3-7948-36BC-7EE935E5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16AC82-0110-329D-F9A4-8FBF06E7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0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F3707E-22B2-B685-4CD3-5561407C8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5C8F94-DC71-3FC8-4599-EBB6C25DD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568EF-D4A2-2658-2649-7BDEFBB7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BB1C6-08BD-5AE9-FAA7-0A167D26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091BE-2F51-AE98-D353-2BE066CB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43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E2DD8-32BA-7C74-62BC-5D417C4C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3E7B7-B0DB-FC9E-98CA-ABF211431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A42EBC-A52A-2966-9499-B182C563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E1A77-D4D8-7CEC-347D-CA8F8ADE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66A7B7-EC15-6AC5-F42A-F6D5E2B4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18DB4-4473-4C98-0365-3546489E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0157C-B875-DE10-6A80-BAD6B712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EAC53-AC5C-9E80-B142-38FD16D7C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DCD86-E55A-D194-3A48-8BF3FD3A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938A97-6A3F-B3DD-ED7C-44904179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34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22A89-3BE3-5B6B-C443-96F9952A7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2E976C-84AB-73A2-E75D-1096608B6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CCFB29-8720-2042-183F-A880A4DA9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679CE7-73C0-7A91-EBDF-7C6018C7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1B6B5-5721-35B1-0AAA-F0A39E35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7C4810-9BAB-CFEF-CEBE-4DF01C46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3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86D47-07F3-5934-1B90-70ACB1D1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43A10-F44B-9395-44C9-6FEF3E67A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54586C-9C38-847A-0970-9A3355A3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1FF9B3-2E9F-9D61-83D9-E0158F5ED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BBC941-5950-A60C-44B1-798BA1837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E8E41C-5357-0FBC-A3E5-21BE9455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68C1041-534D-2C4F-EB77-8B1164D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0A9916-73B5-F9C0-8E0B-43F76554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3CD3F-C098-CC5C-87C5-810383E1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367548-ECDC-7199-7FBB-DA0B0207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4ACFAF-74AD-5E98-3B72-2C0510FF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BC2974-5EF6-5114-2A92-415E4306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07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1C7811-E4A2-134C-5E29-09B0E199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D5C7A7-F96E-D0C2-36D1-F0C1A39F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5E872B-771D-3B65-4F78-99C4D0DA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75A87-FF94-4C23-0440-4D529D2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0B7AC-E4E2-1553-8ACF-3043B280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8AD4A2-8902-CFCA-3E38-C9742C62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E84662-8484-0B1A-F937-CD7BCCB5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90001E-2183-CA50-7B0F-453C5959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19EFB1-3DE4-CF7F-2E39-4234BBB4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22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D0826-E1EE-B45A-528D-9487C438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F45B51-0388-5B75-776D-FED6294AC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4CC792-6B40-CEB5-941D-92FC10537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995D79-8C2E-2E3F-EE45-0B43604C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6D6980-C54E-4BEB-3BE5-2EC56407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AF064-AE5E-FDE0-B822-62CE1C5E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94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35C1D6-B03F-CBCB-ED42-B2189BF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DBD810-965E-6034-955E-22D00699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648DFE-217A-45C2-268B-67D2D5EAD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D0E4-1F56-450C-A6A3-8C7482F129ED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6F5A1F-B37C-8BC6-DCC8-F711313D5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826D70-8E06-0049-4B46-401C86E5F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BBFA-AB11-43D4-B800-1EA6EA474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1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22FEAF-3835-4B36-9609-541CEC91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84AB8-6EC3-4F32-B8A5-2E2137CA6833}"/>
              </a:ext>
            </a:extLst>
          </p:cNvPr>
          <p:cNvSpPr/>
          <p:nvPr/>
        </p:nvSpPr>
        <p:spPr>
          <a:xfrm>
            <a:off x="85163" y="75116"/>
            <a:ext cx="4024076" cy="4539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1279-1292 : Contre les Mérinides, l’émirat de Grenade reprend Malaga, Ronda et Algésiras ; 4</a:t>
            </a:r>
            <a:r>
              <a:rPr lang="fr-FR" sz="17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offensive castillane : Sanche IV de Castille s’empare de Tarifa sur le détroit de Gibraltar ; Fin de la Reconquista castillane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1279-1292 : Dernière phase, castillane…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*Dans l’extrême-sud, contre les Mérinides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Contre-offensive de Grenade ; Et…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- 4</a:t>
            </a:r>
            <a:r>
              <a:rPr lang="fr-FR" sz="17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dernière offensive castillane</a:t>
            </a:r>
          </a:p>
          <a:p>
            <a:pPr marL="285750" indent="-285750">
              <a:buFontTx/>
              <a:buChar char="-"/>
            </a:pP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*En trois temps…</a:t>
            </a:r>
          </a:p>
          <a:p>
            <a:pPr marL="285750" indent="-285750">
              <a:buFontTx/>
              <a:buChar char="-"/>
            </a:pP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1279-86 : Mohammed II de Grenade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Reprend Malaga et Ronda aux Mérinides…</a:t>
            </a:r>
          </a:p>
        </p:txBody>
      </p:sp>
      <p:pic>
        <p:nvPicPr>
          <p:cNvPr id="73" name="Image 7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4331323-1D99-71D1-CD35-34EFF1AE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62" y="106373"/>
            <a:ext cx="7788094" cy="5841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34B47050-EFDE-5C52-EFE0-BB6C24E1732D}"/>
              </a:ext>
            </a:extLst>
          </p:cNvPr>
          <p:cNvSpPr/>
          <p:nvPr/>
        </p:nvSpPr>
        <p:spPr>
          <a:xfrm>
            <a:off x="6096000" y="4807106"/>
            <a:ext cx="274030" cy="242657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DA7C0167-8FAA-0224-502F-A2BD276E4660}"/>
              </a:ext>
            </a:extLst>
          </p:cNvPr>
          <p:cNvSpPr/>
          <p:nvPr/>
        </p:nvSpPr>
        <p:spPr>
          <a:xfrm>
            <a:off x="7509229" y="4103950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B48FD076-9648-4B38-54EE-54C5B12B2626}"/>
              </a:ext>
            </a:extLst>
          </p:cNvPr>
          <p:cNvCxnSpPr>
            <a:cxnSpLocks/>
            <a:endCxn id="75" idx="0"/>
          </p:cNvCxnSpPr>
          <p:nvPr/>
        </p:nvCxnSpPr>
        <p:spPr>
          <a:xfrm>
            <a:off x="7385635" y="3169220"/>
            <a:ext cx="195098" cy="934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DF6EFD73-7529-1855-A65B-4C91E331E56B}"/>
              </a:ext>
            </a:extLst>
          </p:cNvPr>
          <p:cNvSpPr/>
          <p:nvPr/>
        </p:nvSpPr>
        <p:spPr>
          <a:xfrm>
            <a:off x="4171464" y="5578111"/>
            <a:ext cx="1314936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1279-1286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01F0AEE-8935-AF8C-5F19-111B38DD5A30}"/>
              </a:ext>
            </a:extLst>
          </p:cNvPr>
          <p:cNvSpPr/>
          <p:nvPr/>
        </p:nvSpPr>
        <p:spPr>
          <a:xfrm>
            <a:off x="6227095" y="3429000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2F89857-F0D8-B1C1-3F4C-D6D07E834F5C}"/>
              </a:ext>
            </a:extLst>
          </p:cNvPr>
          <p:cNvSpPr/>
          <p:nvPr/>
        </p:nvSpPr>
        <p:spPr>
          <a:xfrm>
            <a:off x="5814051" y="398393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FC210133-B9EC-7D5A-C08D-F1D5B4D62EAA}"/>
              </a:ext>
            </a:extLst>
          </p:cNvPr>
          <p:cNvSpPr/>
          <p:nvPr/>
        </p:nvSpPr>
        <p:spPr>
          <a:xfrm>
            <a:off x="6856412" y="4506073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8DF639C5-36C1-7260-396F-9284F34F08D5}"/>
              </a:ext>
            </a:extLst>
          </p:cNvPr>
          <p:cNvCxnSpPr>
            <a:cxnSpLocks/>
            <a:endCxn id="78" idx="6"/>
          </p:cNvCxnSpPr>
          <p:nvPr/>
        </p:nvCxnSpPr>
        <p:spPr>
          <a:xfrm flipH="1">
            <a:off x="6370103" y="3169220"/>
            <a:ext cx="914410" cy="3414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124A9199-9635-78C7-8735-3FA782DA4DE6}"/>
              </a:ext>
            </a:extLst>
          </p:cNvPr>
          <p:cNvCxnSpPr>
            <a:cxnSpLocks/>
            <a:stCxn id="78" idx="5"/>
          </p:cNvCxnSpPr>
          <p:nvPr/>
        </p:nvCxnSpPr>
        <p:spPr>
          <a:xfrm>
            <a:off x="6349160" y="3568380"/>
            <a:ext cx="537576" cy="934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F0422FDA-B939-3B08-58D7-5F050C6EB182}"/>
              </a:ext>
            </a:extLst>
          </p:cNvPr>
          <p:cNvCxnSpPr>
            <a:cxnSpLocks/>
            <a:endCxn id="79" idx="6"/>
          </p:cNvCxnSpPr>
          <p:nvPr/>
        </p:nvCxnSpPr>
        <p:spPr>
          <a:xfrm flipH="1">
            <a:off x="5957059" y="3801425"/>
            <a:ext cx="498899" cy="2641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69491522-EEDC-6A50-551D-835F2CE09764}"/>
              </a:ext>
            </a:extLst>
          </p:cNvPr>
          <p:cNvCxnSpPr>
            <a:cxnSpLocks/>
            <a:stCxn id="75" idx="5"/>
          </p:cNvCxnSpPr>
          <p:nvPr/>
        </p:nvCxnSpPr>
        <p:spPr>
          <a:xfrm>
            <a:off x="7631294" y="4243330"/>
            <a:ext cx="1244429" cy="2343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B97BEAE0-0B73-7A87-F866-A2B2D15F661E}"/>
              </a:ext>
            </a:extLst>
          </p:cNvPr>
          <p:cNvCxnSpPr>
            <a:cxnSpLocks/>
          </p:cNvCxnSpPr>
          <p:nvPr/>
        </p:nvCxnSpPr>
        <p:spPr>
          <a:xfrm>
            <a:off x="8330568" y="4360488"/>
            <a:ext cx="614941" cy="4032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0A9CCF06-2617-3DB9-57A3-81F9C7681B4C}"/>
              </a:ext>
            </a:extLst>
          </p:cNvPr>
          <p:cNvCxnSpPr>
            <a:cxnSpLocks/>
            <a:stCxn id="80" idx="3"/>
            <a:endCxn id="74" idx="7"/>
          </p:cNvCxnSpPr>
          <p:nvPr/>
        </p:nvCxnSpPr>
        <p:spPr>
          <a:xfrm flipH="1">
            <a:off x="6329899" y="4645453"/>
            <a:ext cx="547456" cy="1971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4766CA1C-5A83-ECCC-669E-B277857BF28D}"/>
              </a:ext>
            </a:extLst>
          </p:cNvPr>
          <p:cNvSpPr/>
          <p:nvPr/>
        </p:nvSpPr>
        <p:spPr>
          <a:xfrm>
            <a:off x="7380179" y="4576856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1700C5CA-B918-58D3-9B1B-B36398E19E71}"/>
              </a:ext>
            </a:extLst>
          </p:cNvPr>
          <p:cNvCxnSpPr>
            <a:cxnSpLocks/>
            <a:endCxn id="100" idx="2"/>
          </p:cNvCxnSpPr>
          <p:nvPr/>
        </p:nvCxnSpPr>
        <p:spPr>
          <a:xfrm>
            <a:off x="7017769" y="4595138"/>
            <a:ext cx="362410" cy="633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6EE9C7B9-B61C-E9AD-8C04-DBE61EF2D45C}"/>
              </a:ext>
            </a:extLst>
          </p:cNvPr>
          <p:cNvSpPr/>
          <p:nvPr/>
        </p:nvSpPr>
        <p:spPr>
          <a:xfrm>
            <a:off x="5602880" y="4928434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17008C8-45A7-D0AE-BFFC-3D2E1A540864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5745888" y="4928435"/>
            <a:ext cx="350112" cy="5135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>
            <a:extLst>
              <a:ext uri="{FF2B5EF4-FFF2-40B4-BE49-F238E27FC236}">
                <a16:creationId xmlns:a16="http://schemas.microsoft.com/office/drawing/2014/main" id="{174494E8-8DF3-4F50-51A0-2B33C96A0D5A}"/>
              </a:ext>
            </a:extLst>
          </p:cNvPr>
          <p:cNvSpPr/>
          <p:nvPr/>
        </p:nvSpPr>
        <p:spPr>
          <a:xfrm>
            <a:off x="8187560" y="5273948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07201BC6-DA1A-3811-CF76-47D541F81F63}"/>
              </a:ext>
            </a:extLst>
          </p:cNvPr>
          <p:cNvCxnSpPr>
            <a:cxnSpLocks/>
          </p:cNvCxnSpPr>
          <p:nvPr/>
        </p:nvCxnSpPr>
        <p:spPr>
          <a:xfrm flipH="1">
            <a:off x="7233864" y="5184243"/>
            <a:ext cx="217819" cy="170808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BE3A4E63-08F4-6982-29F3-9E13D6BABFE3}"/>
              </a:ext>
            </a:extLst>
          </p:cNvPr>
          <p:cNvCxnSpPr>
            <a:cxnSpLocks/>
          </p:cNvCxnSpPr>
          <p:nvPr/>
        </p:nvCxnSpPr>
        <p:spPr>
          <a:xfrm flipH="1" flipV="1">
            <a:off x="6765652" y="5366381"/>
            <a:ext cx="288507" cy="13128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526DC6D0-3958-B032-DAF7-C2FD54ACBA28}"/>
              </a:ext>
            </a:extLst>
          </p:cNvPr>
          <p:cNvSpPr/>
          <p:nvPr/>
        </p:nvSpPr>
        <p:spPr>
          <a:xfrm>
            <a:off x="4874612" y="2753851"/>
            <a:ext cx="143008" cy="16329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8C50D595-EAB3-5C0F-19AA-457BD4FA872D}"/>
              </a:ext>
            </a:extLst>
          </p:cNvPr>
          <p:cNvSpPr/>
          <p:nvPr/>
        </p:nvSpPr>
        <p:spPr>
          <a:xfrm>
            <a:off x="6442220" y="5709636"/>
            <a:ext cx="143008" cy="16329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7AD453D2-B552-0837-3A64-52F2883837E8}"/>
              </a:ext>
            </a:extLst>
          </p:cNvPr>
          <p:cNvSpPr/>
          <p:nvPr/>
        </p:nvSpPr>
        <p:spPr>
          <a:xfrm>
            <a:off x="6299212" y="5791283"/>
            <a:ext cx="143008" cy="16329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0A1D16C-7D12-3E9F-4C13-77C7D783CB60}"/>
              </a:ext>
            </a:extLst>
          </p:cNvPr>
          <p:cNvSpPr/>
          <p:nvPr/>
        </p:nvSpPr>
        <p:spPr>
          <a:xfrm>
            <a:off x="8875723" y="439599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02AF765-9912-40D5-2DD8-F1D37F857E37}"/>
              </a:ext>
            </a:extLst>
          </p:cNvPr>
          <p:cNvSpPr/>
          <p:nvPr/>
        </p:nvSpPr>
        <p:spPr>
          <a:xfrm>
            <a:off x="8945509" y="468209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0C9CFF0-B990-FD0F-1E16-F88F7453024C}"/>
              </a:ext>
            </a:extLst>
          </p:cNvPr>
          <p:cNvCxnSpPr>
            <a:cxnSpLocks/>
          </p:cNvCxnSpPr>
          <p:nvPr/>
        </p:nvCxnSpPr>
        <p:spPr>
          <a:xfrm>
            <a:off x="8469016" y="1589314"/>
            <a:ext cx="0" cy="642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1D5CCAA-50CF-6DCD-FCD9-1E3D6AF52D18}"/>
              </a:ext>
            </a:extLst>
          </p:cNvPr>
          <p:cNvCxnSpPr>
            <a:cxnSpLocks/>
          </p:cNvCxnSpPr>
          <p:nvPr/>
        </p:nvCxnSpPr>
        <p:spPr>
          <a:xfrm>
            <a:off x="8469016" y="2231571"/>
            <a:ext cx="541539" cy="12790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C629C62-E066-7488-C37D-05C713C26F71}"/>
              </a:ext>
            </a:extLst>
          </p:cNvPr>
          <p:cNvCxnSpPr>
            <a:cxnSpLocks/>
          </p:cNvCxnSpPr>
          <p:nvPr/>
        </p:nvCxnSpPr>
        <p:spPr>
          <a:xfrm flipH="1">
            <a:off x="8978200" y="3510647"/>
            <a:ext cx="32355" cy="756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EBF9806-C353-512D-2B09-564A4ACEB1E2}"/>
              </a:ext>
            </a:extLst>
          </p:cNvPr>
          <p:cNvCxnSpPr>
            <a:cxnSpLocks/>
          </p:cNvCxnSpPr>
          <p:nvPr/>
        </p:nvCxnSpPr>
        <p:spPr>
          <a:xfrm>
            <a:off x="8978200" y="4266999"/>
            <a:ext cx="215412" cy="359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96DB3A17-E201-FD7F-EEEC-EFB6199AE647}"/>
              </a:ext>
            </a:extLst>
          </p:cNvPr>
          <p:cNvSpPr/>
          <p:nvPr/>
        </p:nvSpPr>
        <p:spPr>
          <a:xfrm>
            <a:off x="9215720" y="4164605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023294B-244A-E252-0FC1-73DDE3BA0BB4}"/>
              </a:ext>
            </a:extLst>
          </p:cNvPr>
          <p:cNvSpPr/>
          <p:nvPr/>
        </p:nvSpPr>
        <p:spPr>
          <a:xfrm>
            <a:off x="9708794" y="2346008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6D2F028-D0A8-4D49-1FA9-F3F19BA0E2C1}"/>
              </a:ext>
            </a:extLst>
          </p:cNvPr>
          <p:cNvSpPr/>
          <p:nvPr/>
        </p:nvSpPr>
        <p:spPr>
          <a:xfrm>
            <a:off x="9165159" y="3347353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030D8F3-4684-36EA-C7CA-787218980E72}"/>
              </a:ext>
            </a:extLst>
          </p:cNvPr>
          <p:cNvSpPr/>
          <p:nvPr/>
        </p:nvSpPr>
        <p:spPr>
          <a:xfrm>
            <a:off x="10903338" y="3184059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FB4AD9C-CE3B-0660-0305-C68B343C8A78}"/>
              </a:ext>
            </a:extLst>
          </p:cNvPr>
          <p:cNvSpPr/>
          <p:nvPr/>
        </p:nvSpPr>
        <p:spPr>
          <a:xfrm>
            <a:off x="10252487" y="3638131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3083E35-AB90-3B4A-7567-B61F80EAC9C5}"/>
              </a:ext>
            </a:extLst>
          </p:cNvPr>
          <p:cNvSpPr/>
          <p:nvPr/>
        </p:nvSpPr>
        <p:spPr>
          <a:xfrm>
            <a:off x="11669887" y="2874859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B80FFBB-E694-EB3F-6494-F5F5243011DA}"/>
              </a:ext>
            </a:extLst>
          </p:cNvPr>
          <p:cNvSpPr/>
          <p:nvPr/>
        </p:nvSpPr>
        <p:spPr>
          <a:xfrm>
            <a:off x="5217734" y="4979790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A16DF59-EAC3-5323-FD67-762908CAE9AB}"/>
              </a:ext>
            </a:extLst>
          </p:cNvPr>
          <p:cNvSpPr/>
          <p:nvPr/>
        </p:nvSpPr>
        <p:spPr>
          <a:xfrm>
            <a:off x="5042384" y="5070040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A43D5065-EE4E-4CF5-6554-E65E3E34EFA9}"/>
              </a:ext>
            </a:extLst>
          </p:cNvPr>
          <p:cNvSpPr/>
          <p:nvPr/>
        </p:nvSpPr>
        <p:spPr>
          <a:xfrm>
            <a:off x="5068554" y="3980213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166842B-3CEA-7E1A-26BC-BBFCA3028540}"/>
              </a:ext>
            </a:extLst>
          </p:cNvPr>
          <p:cNvSpPr/>
          <p:nvPr/>
        </p:nvSpPr>
        <p:spPr>
          <a:xfrm>
            <a:off x="4707587" y="4697515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5CF2232-D8E2-D0A1-0D04-E889C4E7711B}"/>
              </a:ext>
            </a:extLst>
          </p:cNvPr>
          <p:cNvSpPr/>
          <p:nvPr/>
        </p:nvSpPr>
        <p:spPr>
          <a:xfrm>
            <a:off x="4468260" y="4963037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081FD8A-AB83-2FF4-8B5F-DA2CDCE3BCA2}"/>
              </a:ext>
            </a:extLst>
          </p:cNvPr>
          <p:cNvCxnSpPr>
            <a:cxnSpLocks/>
          </p:cNvCxnSpPr>
          <p:nvPr/>
        </p:nvCxnSpPr>
        <p:spPr>
          <a:xfrm flipH="1">
            <a:off x="6039449" y="5049763"/>
            <a:ext cx="193566" cy="37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9C0A92E1-74AA-9C62-4A78-664035FEB587}"/>
              </a:ext>
            </a:extLst>
          </p:cNvPr>
          <p:cNvSpPr/>
          <p:nvPr/>
        </p:nvSpPr>
        <p:spPr>
          <a:xfrm>
            <a:off x="5967945" y="5425456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62B5B9F-2243-9287-3E91-6540A21006B3}"/>
              </a:ext>
            </a:extLst>
          </p:cNvPr>
          <p:cNvSpPr/>
          <p:nvPr/>
        </p:nvSpPr>
        <p:spPr>
          <a:xfrm>
            <a:off x="8348445" y="4763746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D17670A-AA1B-6E9B-3059-FDF15F9A7CDD}"/>
              </a:ext>
            </a:extLst>
          </p:cNvPr>
          <p:cNvSpPr/>
          <p:nvPr/>
        </p:nvSpPr>
        <p:spPr>
          <a:xfrm>
            <a:off x="10506325" y="1881791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156532-013C-3E04-3456-CEA2A84D79F6}"/>
              </a:ext>
            </a:extLst>
          </p:cNvPr>
          <p:cNvSpPr/>
          <p:nvPr/>
        </p:nvSpPr>
        <p:spPr>
          <a:xfrm>
            <a:off x="7107298" y="2914155"/>
            <a:ext cx="426954" cy="39057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989C8D2-DA94-269F-5D55-1A416F9805A1}"/>
              </a:ext>
            </a:extLst>
          </p:cNvPr>
          <p:cNvSpPr/>
          <p:nvPr/>
        </p:nvSpPr>
        <p:spPr>
          <a:xfrm>
            <a:off x="4299172" y="3687400"/>
            <a:ext cx="426954" cy="390570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2A64FB-B300-618D-41CD-BD1CE75732B4}"/>
              </a:ext>
            </a:extLst>
          </p:cNvPr>
          <p:cNvSpPr/>
          <p:nvPr/>
        </p:nvSpPr>
        <p:spPr>
          <a:xfrm>
            <a:off x="8340503" y="897025"/>
            <a:ext cx="426954" cy="390570"/>
          </a:xfrm>
          <a:prstGeom prst="ellipse">
            <a:avLst/>
          </a:prstGeom>
          <a:solidFill>
            <a:srgbClr val="B08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B99B5A-2DD5-FA41-BF88-FE866023A5A8}"/>
              </a:ext>
            </a:extLst>
          </p:cNvPr>
          <p:cNvSpPr/>
          <p:nvPr/>
        </p:nvSpPr>
        <p:spPr>
          <a:xfrm>
            <a:off x="8767457" y="1752246"/>
            <a:ext cx="426954" cy="39057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5A98373-EDA1-0D39-1145-C4127D59CA95}"/>
              </a:ext>
            </a:extLst>
          </p:cNvPr>
          <p:cNvSpPr/>
          <p:nvPr/>
        </p:nvSpPr>
        <p:spPr>
          <a:xfrm>
            <a:off x="4841118" y="2124448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68F2B30-888A-DCC8-1D8A-A5E8089BE118}"/>
              </a:ext>
            </a:extLst>
          </p:cNvPr>
          <p:cNvSpPr/>
          <p:nvPr/>
        </p:nvSpPr>
        <p:spPr>
          <a:xfrm>
            <a:off x="7397237" y="4959317"/>
            <a:ext cx="274030" cy="242657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6507AC3-82B7-95F6-4F2C-162554A5C1F9}"/>
              </a:ext>
            </a:extLst>
          </p:cNvPr>
          <p:cNvSpPr/>
          <p:nvPr/>
        </p:nvSpPr>
        <p:spPr>
          <a:xfrm>
            <a:off x="6579814" y="5255879"/>
            <a:ext cx="274030" cy="24265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CE6A8C-A9B1-16AD-5872-C667B8A1B9A6}"/>
              </a:ext>
            </a:extLst>
          </p:cNvPr>
          <p:cNvSpPr/>
          <p:nvPr/>
        </p:nvSpPr>
        <p:spPr>
          <a:xfrm>
            <a:off x="6993954" y="5266039"/>
            <a:ext cx="274030" cy="24265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81B8B0-C93E-3F07-6C21-35FECF1F139E}"/>
              </a:ext>
            </a:extLst>
          </p:cNvPr>
          <p:cNvSpPr/>
          <p:nvPr/>
        </p:nvSpPr>
        <p:spPr>
          <a:xfrm>
            <a:off x="10850313" y="935291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E710848-0A23-C8CB-18AA-8849E259E6EF}"/>
              </a:ext>
            </a:extLst>
          </p:cNvPr>
          <p:cNvSpPr/>
          <p:nvPr/>
        </p:nvSpPr>
        <p:spPr>
          <a:xfrm>
            <a:off x="11332623" y="312369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26742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033DA-DD3E-A90D-A7FD-93DB03AB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B3AB05-7F3E-84E6-057D-2B791095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2</a:t>
            </a:fld>
            <a:endParaRPr lang="fr-FR"/>
          </a:p>
        </p:txBody>
      </p:sp>
      <p:pic>
        <p:nvPicPr>
          <p:cNvPr id="17" name="Image 1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73B1E5F-88A2-56B4-2913-F159412B1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62" y="106373"/>
            <a:ext cx="7788094" cy="5841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735D5F9-E99F-9345-ADBC-56A51E4E1E61}"/>
              </a:ext>
            </a:extLst>
          </p:cNvPr>
          <p:cNvSpPr/>
          <p:nvPr/>
        </p:nvSpPr>
        <p:spPr>
          <a:xfrm>
            <a:off x="6096000" y="4807106"/>
            <a:ext cx="274030" cy="242657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FB52F459-7C1F-949A-ED0D-5776A5F969A4}"/>
              </a:ext>
            </a:extLst>
          </p:cNvPr>
          <p:cNvSpPr/>
          <p:nvPr/>
        </p:nvSpPr>
        <p:spPr>
          <a:xfrm>
            <a:off x="7509229" y="4103950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33524D92-63F3-96D7-C376-D06ABE49DE7F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7385635" y="3169220"/>
            <a:ext cx="195098" cy="934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3BBF7B5-8B7D-5F7C-198C-E2297B73068C}"/>
              </a:ext>
            </a:extLst>
          </p:cNvPr>
          <p:cNvSpPr/>
          <p:nvPr/>
        </p:nvSpPr>
        <p:spPr>
          <a:xfrm>
            <a:off x="4220274" y="5588103"/>
            <a:ext cx="1199692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1291-1292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7357F167-CD47-636B-214D-0BD084E043EC}"/>
              </a:ext>
            </a:extLst>
          </p:cNvPr>
          <p:cNvSpPr/>
          <p:nvPr/>
        </p:nvSpPr>
        <p:spPr>
          <a:xfrm>
            <a:off x="6227095" y="3429000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37524B2-1814-7D59-8D0C-74714F640127}"/>
              </a:ext>
            </a:extLst>
          </p:cNvPr>
          <p:cNvSpPr/>
          <p:nvPr/>
        </p:nvSpPr>
        <p:spPr>
          <a:xfrm>
            <a:off x="5814051" y="398393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C1AD2DE-DF3A-16D2-F2CD-98E6F5127CF5}"/>
              </a:ext>
            </a:extLst>
          </p:cNvPr>
          <p:cNvSpPr/>
          <p:nvPr/>
        </p:nvSpPr>
        <p:spPr>
          <a:xfrm>
            <a:off x="6856412" y="4506073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8476A156-50D0-F989-2F75-F09D1562877A}"/>
              </a:ext>
            </a:extLst>
          </p:cNvPr>
          <p:cNvCxnSpPr>
            <a:cxnSpLocks/>
            <a:endCxn id="124" idx="6"/>
          </p:cNvCxnSpPr>
          <p:nvPr/>
        </p:nvCxnSpPr>
        <p:spPr>
          <a:xfrm flipH="1">
            <a:off x="6370103" y="3169220"/>
            <a:ext cx="914410" cy="3414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6B13954A-DC6F-79C3-6C56-BF899388FDAD}"/>
              </a:ext>
            </a:extLst>
          </p:cNvPr>
          <p:cNvCxnSpPr>
            <a:cxnSpLocks/>
            <a:stCxn id="124" idx="5"/>
          </p:cNvCxnSpPr>
          <p:nvPr/>
        </p:nvCxnSpPr>
        <p:spPr>
          <a:xfrm>
            <a:off x="6349160" y="3568380"/>
            <a:ext cx="537576" cy="934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93C9233F-AFDD-6C17-767D-ED1ADBF03951}"/>
              </a:ext>
            </a:extLst>
          </p:cNvPr>
          <p:cNvCxnSpPr>
            <a:cxnSpLocks/>
            <a:endCxn id="125" idx="6"/>
          </p:cNvCxnSpPr>
          <p:nvPr/>
        </p:nvCxnSpPr>
        <p:spPr>
          <a:xfrm flipH="1">
            <a:off x="5957059" y="3801425"/>
            <a:ext cx="498899" cy="2641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6D394639-6DA2-29DA-3214-9F4C2A8A5146}"/>
              </a:ext>
            </a:extLst>
          </p:cNvPr>
          <p:cNvCxnSpPr>
            <a:cxnSpLocks/>
            <a:stCxn id="117" idx="5"/>
          </p:cNvCxnSpPr>
          <p:nvPr/>
        </p:nvCxnSpPr>
        <p:spPr>
          <a:xfrm>
            <a:off x="7631294" y="4243330"/>
            <a:ext cx="1244429" cy="2343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88E6EDD5-840F-23F7-00D4-AFA3EA183EFE}"/>
              </a:ext>
            </a:extLst>
          </p:cNvPr>
          <p:cNvCxnSpPr>
            <a:cxnSpLocks/>
          </p:cNvCxnSpPr>
          <p:nvPr/>
        </p:nvCxnSpPr>
        <p:spPr>
          <a:xfrm>
            <a:off x="8330568" y="4360488"/>
            <a:ext cx="614941" cy="4032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CA811EB6-93FE-0D79-3043-BB6AFDD46A89}"/>
              </a:ext>
            </a:extLst>
          </p:cNvPr>
          <p:cNvCxnSpPr>
            <a:cxnSpLocks/>
            <a:stCxn id="126" idx="3"/>
            <a:endCxn id="18" idx="7"/>
          </p:cNvCxnSpPr>
          <p:nvPr/>
        </p:nvCxnSpPr>
        <p:spPr>
          <a:xfrm flipH="1">
            <a:off x="6329899" y="4645453"/>
            <a:ext cx="547456" cy="1971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e 147">
            <a:extLst>
              <a:ext uri="{FF2B5EF4-FFF2-40B4-BE49-F238E27FC236}">
                <a16:creationId xmlns:a16="http://schemas.microsoft.com/office/drawing/2014/main" id="{39E9EB67-D062-7780-F017-B84FB9A2867D}"/>
              </a:ext>
            </a:extLst>
          </p:cNvPr>
          <p:cNvSpPr/>
          <p:nvPr/>
        </p:nvSpPr>
        <p:spPr>
          <a:xfrm>
            <a:off x="7380179" y="4576856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F4C3AEF8-48F8-2A0C-2E61-1D0C48CCEE13}"/>
              </a:ext>
            </a:extLst>
          </p:cNvPr>
          <p:cNvCxnSpPr>
            <a:cxnSpLocks/>
            <a:endCxn id="148" idx="2"/>
          </p:cNvCxnSpPr>
          <p:nvPr/>
        </p:nvCxnSpPr>
        <p:spPr>
          <a:xfrm>
            <a:off x="7017769" y="4595138"/>
            <a:ext cx="362410" cy="6336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Ellipse 154">
            <a:extLst>
              <a:ext uri="{FF2B5EF4-FFF2-40B4-BE49-F238E27FC236}">
                <a16:creationId xmlns:a16="http://schemas.microsoft.com/office/drawing/2014/main" id="{0B59C3CF-49BB-F913-54BE-0335F88171C2}"/>
              </a:ext>
            </a:extLst>
          </p:cNvPr>
          <p:cNvSpPr/>
          <p:nvPr/>
        </p:nvSpPr>
        <p:spPr>
          <a:xfrm>
            <a:off x="5602880" y="4928434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F43BFFD4-3B99-FA4E-302B-3D26DEFDF627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745888" y="4928435"/>
            <a:ext cx="350112" cy="5135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F1BEFD0C-E11E-33EF-75EB-1BC67F52514C}"/>
              </a:ext>
            </a:extLst>
          </p:cNvPr>
          <p:cNvSpPr/>
          <p:nvPr/>
        </p:nvSpPr>
        <p:spPr>
          <a:xfrm>
            <a:off x="8187560" y="5273948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6" name="Connecteur droit avec flèche 165">
            <a:extLst>
              <a:ext uri="{FF2B5EF4-FFF2-40B4-BE49-F238E27FC236}">
                <a16:creationId xmlns:a16="http://schemas.microsoft.com/office/drawing/2014/main" id="{2C66E075-D07D-AF93-2DA1-DFAE4CBAB739}"/>
              </a:ext>
            </a:extLst>
          </p:cNvPr>
          <p:cNvCxnSpPr>
            <a:cxnSpLocks/>
            <a:stCxn id="70" idx="5"/>
            <a:endCxn id="23" idx="1"/>
          </p:cNvCxnSpPr>
          <p:nvPr/>
        </p:nvCxnSpPr>
        <p:spPr>
          <a:xfrm>
            <a:off x="6090010" y="5564836"/>
            <a:ext cx="173025" cy="30680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8AAF41B6-829C-ADA0-2F48-9DD39614FD1B}"/>
              </a:ext>
            </a:extLst>
          </p:cNvPr>
          <p:cNvCxnSpPr>
            <a:cxnSpLocks/>
          </p:cNvCxnSpPr>
          <p:nvPr/>
        </p:nvCxnSpPr>
        <p:spPr>
          <a:xfrm flipH="1">
            <a:off x="7233864" y="5184243"/>
            <a:ext cx="217819" cy="170808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D23548D4-4277-ECDF-E201-EE1844F582B4}"/>
              </a:ext>
            </a:extLst>
          </p:cNvPr>
          <p:cNvCxnSpPr>
            <a:cxnSpLocks/>
          </p:cNvCxnSpPr>
          <p:nvPr/>
        </p:nvCxnSpPr>
        <p:spPr>
          <a:xfrm flipH="1" flipV="1">
            <a:off x="6765652" y="5366381"/>
            <a:ext cx="288507" cy="13128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>
            <a:extLst>
              <a:ext uri="{FF2B5EF4-FFF2-40B4-BE49-F238E27FC236}">
                <a16:creationId xmlns:a16="http://schemas.microsoft.com/office/drawing/2014/main" id="{C908E625-BF30-FC9C-49AE-678D740C3058}"/>
              </a:ext>
            </a:extLst>
          </p:cNvPr>
          <p:cNvCxnSpPr>
            <a:cxnSpLocks/>
          </p:cNvCxnSpPr>
          <p:nvPr/>
        </p:nvCxnSpPr>
        <p:spPr>
          <a:xfrm flipH="1">
            <a:off x="6551668" y="5390295"/>
            <a:ext cx="163423" cy="326626"/>
          </a:xfrm>
          <a:prstGeom prst="straightConnector1">
            <a:avLst/>
          </a:prstGeom>
          <a:ln w="762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41E615B-582A-EA80-8861-817A4A0968AB}"/>
              </a:ext>
            </a:extLst>
          </p:cNvPr>
          <p:cNvSpPr/>
          <p:nvPr/>
        </p:nvSpPr>
        <p:spPr>
          <a:xfrm>
            <a:off x="4874612" y="2753851"/>
            <a:ext cx="143008" cy="16329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D29FAFC-F10E-2EFA-19B0-36A1C4D34FBA}"/>
              </a:ext>
            </a:extLst>
          </p:cNvPr>
          <p:cNvSpPr/>
          <p:nvPr/>
        </p:nvSpPr>
        <p:spPr>
          <a:xfrm>
            <a:off x="6617948" y="5277682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4ED6B90-83D5-FB82-9B8E-713A8FA743E0}"/>
              </a:ext>
            </a:extLst>
          </p:cNvPr>
          <p:cNvSpPr/>
          <p:nvPr/>
        </p:nvSpPr>
        <p:spPr>
          <a:xfrm>
            <a:off x="7055966" y="5343809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6A78338-6A6E-3DE3-94E7-2678E15A0775}"/>
              </a:ext>
            </a:extLst>
          </p:cNvPr>
          <p:cNvCxnSpPr>
            <a:cxnSpLocks/>
          </p:cNvCxnSpPr>
          <p:nvPr/>
        </p:nvCxnSpPr>
        <p:spPr>
          <a:xfrm>
            <a:off x="6513724" y="5872930"/>
            <a:ext cx="50097" cy="635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CDEAC682-EAC1-22B4-B947-1D72F1CA6E3C}"/>
              </a:ext>
            </a:extLst>
          </p:cNvPr>
          <p:cNvSpPr/>
          <p:nvPr/>
        </p:nvSpPr>
        <p:spPr>
          <a:xfrm>
            <a:off x="9165159" y="3347353"/>
            <a:ext cx="143008" cy="16329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3DB99DE-0670-6417-987B-49999792E26B}"/>
              </a:ext>
            </a:extLst>
          </p:cNvPr>
          <p:cNvSpPr/>
          <p:nvPr/>
        </p:nvSpPr>
        <p:spPr>
          <a:xfrm>
            <a:off x="8875723" y="439599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A11B47C-A5F7-3E92-391E-1F3DF5C9F3E0}"/>
              </a:ext>
            </a:extLst>
          </p:cNvPr>
          <p:cNvSpPr/>
          <p:nvPr/>
        </p:nvSpPr>
        <p:spPr>
          <a:xfrm>
            <a:off x="8945509" y="4682099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DA36AB2-2C22-51D3-5804-F093AC2A7111}"/>
              </a:ext>
            </a:extLst>
          </p:cNvPr>
          <p:cNvCxnSpPr>
            <a:cxnSpLocks/>
          </p:cNvCxnSpPr>
          <p:nvPr/>
        </p:nvCxnSpPr>
        <p:spPr>
          <a:xfrm>
            <a:off x="8469016" y="1589314"/>
            <a:ext cx="0" cy="6422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BCE9517-14E5-311C-72A0-445E2A780656}"/>
              </a:ext>
            </a:extLst>
          </p:cNvPr>
          <p:cNvCxnSpPr>
            <a:cxnSpLocks/>
          </p:cNvCxnSpPr>
          <p:nvPr/>
        </p:nvCxnSpPr>
        <p:spPr>
          <a:xfrm>
            <a:off x="8469016" y="2231571"/>
            <a:ext cx="541539" cy="12790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FC9F8CD9-3D52-E5D7-BD33-49784EB87D28}"/>
              </a:ext>
            </a:extLst>
          </p:cNvPr>
          <p:cNvCxnSpPr>
            <a:cxnSpLocks/>
          </p:cNvCxnSpPr>
          <p:nvPr/>
        </p:nvCxnSpPr>
        <p:spPr>
          <a:xfrm flipH="1">
            <a:off x="8978200" y="3510647"/>
            <a:ext cx="32355" cy="7563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1A3FA01F-F7A7-1B22-8564-BFB23C719F96}"/>
              </a:ext>
            </a:extLst>
          </p:cNvPr>
          <p:cNvCxnSpPr>
            <a:cxnSpLocks/>
          </p:cNvCxnSpPr>
          <p:nvPr/>
        </p:nvCxnSpPr>
        <p:spPr>
          <a:xfrm>
            <a:off x="8978200" y="4266999"/>
            <a:ext cx="215412" cy="359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9464BE33-DDCA-0EB3-942A-019F1F0A8211}"/>
              </a:ext>
            </a:extLst>
          </p:cNvPr>
          <p:cNvSpPr/>
          <p:nvPr/>
        </p:nvSpPr>
        <p:spPr>
          <a:xfrm>
            <a:off x="9215720" y="4164605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3106E2D-421B-616A-0FD9-410317E6C60F}"/>
              </a:ext>
            </a:extLst>
          </p:cNvPr>
          <p:cNvSpPr/>
          <p:nvPr/>
        </p:nvSpPr>
        <p:spPr>
          <a:xfrm>
            <a:off x="9708794" y="2346008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9FA3B003-B6E8-226B-33CC-B0958BE6A9DA}"/>
              </a:ext>
            </a:extLst>
          </p:cNvPr>
          <p:cNvSpPr/>
          <p:nvPr/>
        </p:nvSpPr>
        <p:spPr>
          <a:xfrm>
            <a:off x="9165159" y="3347353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7CC2A68-7F2B-CC3D-100B-1FDAE735CFD3}"/>
              </a:ext>
            </a:extLst>
          </p:cNvPr>
          <p:cNvSpPr/>
          <p:nvPr/>
        </p:nvSpPr>
        <p:spPr>
          <a:xfrm>
            <a:off x="10903338" y="3184059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54BDAFCF-3CCD-3428-2A96-7D0D9487AE93}"/>
              </a:ext>
            </a:extLst>
          </p:cNvPr>
          <p:cNvSpPr/>
          <p:nvPr/>
        </p:nvSpPr>
        <p:spPr>
          <a:xfrm>
            <a:off x="10252487" y="3638131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4F26F00-3A9B-B632-32C4-FFD6D6B7CE2C}"/>
              </a:ext>
            </a:extLst>
          </p:cNvPr>
          <p:cNvSpPr/>
          <p:nvPr/>
        </p:nvSpPr>
        <p:spPr>
          <a:xfrm>
            <a:off x="11669887" y="2874859"/>
            <a:ext cx="143008" cy="16329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4B3D9D82-9115-4C95-4110-B1DB88CD9FC6}"/>
              </a:ext>
            </a:extLst>
          </p:cNvPr>
          <p:cNvSpPr/>
          <p:nvPr/>
        </p:nvSpPr>
        <p:spPr>
          <a:xfrm>
            <a:off x="5217734" y="4979790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D7C2333-861A-4605-405D-5025F7E6C6DF}"/>
              </a:ext>
            </a:extLst>
          </p:cNvPr>
          <p:cNvSpPr/>
          <p:nvPr/>
        </p:nvSpPr>
        <p:spPr>
          <a:xfrm>
            <a:off x="5042384" y="5070040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143DE01-A58D-7C3C-0AA4-A95447F15A24}"/>
              </a:ext>
            </a:extLst>
          </p:cNvPr>
          <p:cNvSpPr/>
          <p:nvPr/>
        </p:nvSpPr>
        <p:spPr>
          <a:xfrm>
            <a:off x="5068554" y="3980213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DF9BC81-EE97-87A1-F3DE-1DA55256B2F9}"/>
              </a:ext>
            </a:extLst>
          </p:cNvPr>
          <p:cNvSpPr/>
          <p:nvPr/>
        </p:nvSpPr>
        <p:spPr>
          <a:xfrm>
            <a:off x="4707587" y="4697515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1D9C749-F9AF-A8BA-DFD5-229AAB4B80DF}"/>
              </a:ext>
            </a:extLst>
          </p:cNvPr>
          <p:cNvSpPr/>
          <p:nvPr/>
        </p:nvSpPr>
        <p:spPr>
          <a:xfrm>
            <a:off x="4468260" y="4963037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449C2937-D884-DC2B-AA97-D820C97C9DF1}"/>
              </a:ext>
            </a:extLst>
          </p:cNvPr>
          <p:cNvCxnSpPr>
            <a:cxnSpLocks/>
          </p:cNvCxnSpPr>
          <p:nvPr/>
        </p:nvCxnSpPr>
        <p:spPr>
          <a:xfrm flipH="1">
            <a:off x="6039449" y="5049763"/>
            <a:ext cx="193566" cy="37569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extLst>
              <a:ext uri="{FF2B5EF4-FFF2-40B4-BE49-F238E27FC236}">
                <a16:creationId xmlns:a16="http://schemas.microsoft.com/office/drawing/2014/main" id="{1D9E3C2B-26C4-4990-BE3A-429FA6CE40B3}"/>
              </a:ext>
            </a:extLst>
          </p:cNvPr>
          <p:cNvSpPr/>
          <p:nvPr/>
        </p:nvSpPr>
        <p:spPr>
          <a:xfrm>
            <a:off x="5967945" y="5425456"/>
            <a:ext cx="143008" cy="16329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8DA07E3E-6FC4-892F-A784-9BE90DCE2857}"/>
              </a:ext>
            </a:extLst>
          </p:cNvPr>
          <p:cNvSpPr/>
          <p:nvPr/>
        </p:nvSpPr>
        <p:spPr>
          <a:xfrm>
            <a:off x="8348445" y="4763746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BB2F9F-952C-8F3D-1093-60A86EF26CB5}"/>
              </a:ext>
            </a:extLst>
          </p:cNvPr>
          <p:cNvSpPr/>
          <p:nvPr/>
        </p:nvSpPr>
        <p:spPr>
          <a:xfrm>
            <a:off x="8902608" y="5507103"/>
            <a:ext cx="310435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1282 : Alphonse X est destitué</a:t>
            </a:r>
          </a:p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son fils Sanche pour incapacité</a:t>
            </a:r>
          </a:p>
          <a:p>
            <a:r>
              <a:rPr lang="fr-FR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*Alphonse est soutenu par le pape et le sultan Abu Yusuf qui écrivit au roi Philippe III de France pour l’exhorter </a:t>
            </a:r>
            <a:r>
              <a:rPr lang="fr-FR" sz="12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rétablir l’ordre dans la famille des monarques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A0B5A0A-CD42-4E3C-81AD-2676477BB090}"/>
              </a:ext>
            </a:extLst>
          </p:cNvPr>
          <p:cNvSpPr/>
          <p:nvPr/>
        </p:nvSpPr>
        <p:spPr>
          <a:xfrm>
            <a:off x="10506325" y="1881791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F228FD8-3274-7B4A-D3C7-41BA6D8D197D}"/>
              </a:ext>
            </a:extLst>
          </p:cNvPr>
          <p:cNvSpPr/>
          <p:nvPr/>
        </p:nvSpPr>
        <p:spPr>
          <a:xfrm>
            <a:off x="7107298" y="2914155"/>
            <a:ext cx="426954" cy="39057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5D860A-8E1E-3950-465E-6933000A0556}"/>
              </a:ext>
            </a:extLst>
          </p:cNvPr>
          <p:cNvSpPr/>
          <p:nvPr/>
        </p:nvSpPr>
        <p:spPr>
          <a:xfrm>
            <a:off x="4299172" y="3687400"/>
            <a:ext cx="426954" cy="390570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123254-B885-EE29-60B2-C0B6AB36B0CC}"/>
              </a:ext>
            </a:extLst>
          </p:cNvPr>
          <p:cNvSpPr/>
          <p:nvPr/>
        </p:nvSpPr>
        <p:spPr>
          <a:xfrm>
            <a:off x="8340503" y="897025"/>
            <a:ext cx="426954" cy="390570"/>
          </a:xfrm>
          <a:prstGeom prst="ellipse">
            <a:avLst/>
          </a:prstGeom>
          <a:solidFill>
            <a:srgbClr val="B08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EA629AB-7578-5B0B-CA22-A0970C335A7B}"/>
              </a:ext>
            </a:extLst>
          </p:cNvPr>
          <p:cNvSpPr/>
          <p:nvPr/>
        </p:nvSpPr>
        <p:spPr>
          <a:xfrm>
            <a:off x="8767457" y="1752246"/>
            <a:ext cx="426954" cy="39057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8F6F28-5CF2-9638-2E0F-62454FEFA0BC}"/>
              </a:ext>
            </a:extLst>
          </p:cNvPr>
          <p:cNvSpPr/>
          <p:nvPr/>
        </p:nvSpPr>
        <p:spPr>
          <a:xfrm>
            <a:off x="4841118" y="2124448"/>
            <a:ext cx="143008" cy="163294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C627EFA-761B-06EA-C96A-610E7612F4DB}"/>
              </a:ext>
            </a:extLst>
          </p:cNvPr>
          <p:cNvSpPr/>
          <p:nvPr/>
        </p:nvSpPr>
        <p:spPr>
          <a:xfrm>
            <a:off x="7397237" y="4959317"/>
            <a:ext cx="274030" cy="242657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BD4D26D-292D-A028-10C6-80FFB78DCF63}"/>
              </a:ext>
            </a:extLst>
          </p:cNvPr>
          <p:cNvSpPr/>
          <p:nvPr/>
        </p:nvSpPr>
        <p:spPr>
          <a:xfrm>
            <a:off x="6222904" y="5836107"/>
            <a:ext cx="274030" cy="24265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87DD82-22D0-EE1C-5EF7-51DBAB3F0C09}"/>
              </a:ext>
            </a:extLst>
          </p:cNvPr>
          <p:cNvSpPr/>
          <p:nvPr/>
        </p:nvSpPr>
        <p:spPr>
          <a:xfrm>
            <a:off x="6375323" y="5684567"/>
            <a:ext cx="274030" cy="24265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F0D45DC-03B7-CBD0-25EC-90568D4FEC86}"/>
              </a:ext>
            </a:extLst>
          </p:cNvPr>
          <p:cNvSpPr/>
          <p:nvPr/>
        </p:nvSpPr>
        <p:spPr>
          <a:xfrm>
            <a:off x="10850313" y="935291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BC9DC98-B83A-1A6E-671A-32883A76E4A0}"/>
              </a:ext>
            </a:extLst>
          </p:cNvPr>
          <p:cNvSpPr/>
          <p:nvPr/>
        </p:nvSpPr>
        <p:spPr>
          <a:xfrm>
            <a:off x="11332623" y="312369"/>
            <a:ext cx="274030" cy="24265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33CB62-7301-4974-B0F9-17802B4B134A}"/>
              </a:ext>
            </a:extLst>
          </p:cNvPr>
          <p:cNvSpPr/>
          <p:nvPr/>
        </p:nvSpPr>
        <p:spPr>
          <a:xfrm>
            <a:off x="85164" y="75116"/>
            <a:ext cx="4080885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fr-F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1279-1292 : Contre les Mérinides, l’émirat de Grenade reprend Malaga, Ronda et Algésiras ; 4</a:t>
            </a:r>
            <a:r>
              <a:rPr lang="fr-FR" sz="17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offensive castillane : Sanche IV de Castille s’empare de Tarifa sur le détroit de Gibraltar ; Fin de la Reconquista castillane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1291 :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Sanche IV de Castille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(1284)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S’empare de Tarifa sur le détroit de Gibraltar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enfin…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1292 : L’année suivante…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Mohammed II de Grenade,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allié à Sanche IV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Chasse les Mérinides d’Algésiras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*1292 : Fin de la Reconquista castillane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fin de la Reconquista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*Bilan…</a:t>
            </a:r>
          </a:p>
        </p:txBody>
      </p:sp>
    </p:spTree>
    <p:extLst>
      <p:ext uri="{BB962C8B-B14F-4D97-AF65-F5344CB8AC3E}">
        <p14:creationId xmlns:p14="http://schemas.microsoft.com/office/powerpoint/2010/main" val="199167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C4CF-DD16-0339-3BC9-731BF551C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059DE4-5C53-5F9C-45B2-B2CDBCB80BF3}"/>
              </a:ext>
            </a:extLst>
          </p:cNvPr>
          <p:cNvSpPr/>
          <p:nvPr/>
        </p:nvSpPr>
        <p:spPr>
          <a:xfrm>
            <a:off x="52728" y="136525"/>
            <a:ext cx="5463929" cy="65094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1292 : Fin de la Reconquista : Seul l’émirat de Grenade maintient une présence musulmane dans la péninsule ibérique ; De Barcelone à Alicante, l’Aragon acquiert une large façade méditerranéenne ; Castille et Portugal contrôlent le détroit de Gibraltar et la façade Atlantique ; Avec Séville, Lisbonne et l’aide des Génois, ils ouvrent la Route océane vers les Flandres et vers de nouveaux mondes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*Prenons du recul, un recul européen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bilan en quatre points…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1292 : Après la prise de Tarifa par les Castillans</a:t>
            </a:r>
          </a:p>
          <a:p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 de la Reconquista</a:t>
            </a: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*Toute la péninsule ibérique est reconquise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 l’Espagne musulmane ne reste que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l’émirat de Grenade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Refuge de nombreux musulmans d’Espagne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*Emirat de Grenade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après 1292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Soumis et menacé par la Castille ; NB : </a:t>
            </a:r>
            <a:r>
              <a:rPr lang="fr-FR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Frontera </a:t>
            </a:r>
            <a:r>
              <a:rPr lang="fr-FR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(f)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Mais également, sous le protectorat des Mérinides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avec Algésiras-Gibraltar, porte d’entrée pour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possible reconquête (musulmane) venue du Maroc..</a:t>
            </a:r>
          </a:p>
          <a:p>
            <a:endParaRPr lang="fr-FR" sz="17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suivre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8AC569-B7A8-C49C-C2CE-0A487FE1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C08FF-24FF-499B-80B5-AC5D693AFF68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2" descr="C:\Users\Christophe\Desktop\Christophe\portraits\UPPS\Bibliothèque\Histoire de l'Europe\Cartes\26-1270.jpg">
            <a:extLst>
              <a:ext uri="{FF2B5EF4-FFF2-40B4-BE49-F238E27FC236}">
                <a16:creationId xmlns:a16="http://schemas.microsoft.com/office/drawing/2014/main" id="{089A8B5A-34DF-38F4-9907-23161D0F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2" y="144802"/>
            <a:ext cx="6497000" cy="65683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1B0A7769-9773-5607-99A4-703D53B7AC55}"/>
              </a:ext>
            </a:extLst>
          </p:cNvPr>
          <p:cNvSpPr/>
          <p:nvPr/>
        </p:nvSpPr>
        <p:spPr>
          <a:xfrm>
            <a:off x="8568973" y="4074888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B962C0C-61E3-2661-DEDA-EF0FA45AC8A8}"/>
              </a:ext>
            </a:extLst>
          </p:cNvPr>
          <p:cNvSpPr/>
          <p:nvPr/>
        </p:nvSpPr>
        <p:spPr>
          <a:xfrm>
            <a:off x="8720242" y="2822558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DDCD78D-1D07-480A-753F-4B54B5E912ED}"/>
              </a:ext>
            </a:extLst>
          </p:cNvPr>
          <p:cNvSpPr/>
          <p:nvPr/>
        </p:nvSpPr>
        <p:spPr>
          <a:xfrm>
            <a:off x="8608049" y="1944314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350B7FE-A68B-C536-D2A0-FC0B0206BDD6}"/>
              </a:ext>
            </a:extLst>
          </p:cNvPr>
          <p:cNvSpPr/>
          <p:nvPr/>
        </p:nvSpPr>
        <p:spPr>
          <a:xfrm>
            <a:off x="9147394" y="2343535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2D28769-0179-78AB-6966-9DBF8051CFCC}"/>
              </a:ext>
            </a:extLst>
          </p:cNvPr>
          <p:cNvSpPr/>
          <p:nvPr/>
        </p:nvSpPr>
        <p:spPr>
          <a:xfrm>
            <a:off x="9784813" y="3455743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AD260FE-0982-EB40-7A68-6BB7EAA269AC}"/>
              </a:ext>
            </a:extLst>
          </p:cNvPr>
          <p:cNvSpPr/>
          <p:nvPr/>
        </p:nvSpPr>
        <p:spPr>
          <a:xfrm>
            <a:off x="10202303" y="4148836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5D57134-64C3-1DBC-5484-023D0497957D}"/>
              </a:ext>
            </a:extLst>
          </p:cNvPr>
          <p:cNvSpPr/>
          <p:nvPr/>
        </p:nvSpPr>
        <p:spPr>
          <a:xfrm>
            <a:off x="9676951" y="4612968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BACA9C0-2655-2147-2E12-068E702567EE}"/>
              </a:ext>
            </a:extLst>
          </p:cNvPr>
          <p:cNvSpPr/>
          <p:nvPr/>
        </p:nvSpPr>
        <p:spPr>
          <a:xfrm>
            <a:off x="9316173" y="3822354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332A2E8-600A-48F3-2E19-EC74422645F2}"/>
              </a:ext>
            </a:extLst>
          </p:cNvPr>
          <p:cNvSpPr/>
          <p:nvPr/>
        </p:nvSpPr>
        <p:spPr>
          <a:xfrm>
            <a:off x="11274181" y="3411040"/>
            <a:ext cx="159026" cy="145774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39BD9D4-20D0-2008-B457-8972C00B24D6}"/>
              </a:ext>
            </a:extLst>
          </p:cNvPr>
          <p:cNvCxnSpPr>
            <a:cxnSpLocks/>
          </p:cNvCxnSpPr>
          <p:nvPr/>
        </p:nvCxnSpPr>
        <p:spPr>
          <a:xfrm flipH="1">
            <a:off x="9955186" y="4744192"/>
            <a:ext cx="667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0C7BFAF-7B99-4F37-DAD0-0BD02965E679}"/>
              </a:ext>
            </a:extLst>
          </p:cNvPr>
          <p:cNvCxnSpPr>
            <a:cxnSpLocks/>
          </p:cNvCxnSpPr>
          <p:nvPr/>
        </p:nvCxnSpPr>
        <p:spPr>
          <a:xfrm flipH="1">
            <a:off x="9864326" y="4710610"/>
            <a:ext cx="113874" cy="291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95618FF-CD46-A84A-DA0A-8753C8D7D7F9}"/>
              </a:ext>
            </a:extLst>
          </p:cNvPr>
          <p:cNvCxnSpPr>
            <a:cxnSpLocks/>
          </p:cNvCxnSpPr>
          <p:nvPr/>
        </p:nvCxnSpPr>
        <p:spPr>
          <a:xfrm flipH="1">
            <a:off x="10602712" y="4421378"/>
            <a:ext cx="559014" cy="3228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FDFD99A-6A38-7E4C-0E94-535EE331448B}"/>
              </a:ext>
            </a:extLst>
          </p:cNvPr>
          <p:cNvCxnSpPr>
            <a:cxnSpLocks/>
          </p:cNvCxnSpPr>
          <p:nvPr/>
        </p:nvCxnSpPr>
        <p:spPr>
          <a:xfrm flipH="1" flipV="1">
            <a:off x="10289123" y="3927508"/>
            <a:ext cx="872603" cy="4938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1540BA8-9043-BAFA-11B5-9BA553F64431}"/>
              </a:ext>
            </a:extLst>
          </p:cNvPr>
          <p:cNvCxnSpPr>
            <a:cxnSpLocks/>
          </p:cNvCxnSpPr>
          <p:nvPr/>
        </p:nvCxnSpPr>
        <p:spPr>
          <a:xfrm flipH="1">
            <a:off x="10289123" y="3162593"/>
            <a:ext cx="72206" cy="7649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DC9D610-B46B-7127-0B59-CD9D0D070CDC}"/>
              </a:ext>
            </a:extLst>
          </p:cNvPr>
          <p:cNvCxnSpPr>
            <a:cxnSpLocks/>
          </p:cNvCxnSpPr>
          <p:nvPr/>
        </p:nvCxnSpPr>
        <p:spPr>
          <a:xfrm flipH="1">
            <a:off x="10361329" y="2090088"/>
            <a:ext cx="261731" cy="11098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7525E31-888C-A26E-D5A7-FF4E819B8A1F}"/>
              </a:ext>
            </a:extLst>
          </p:cNvPr>
          <p:cNvCxnSpPr>
            <a:cxnSpLocks/>
          </p:cNvCxnSpPr>
          <p:nvPr/>
        </p:nvCxnSpPr>
        <p:spPr>
          <a:xfrm>
            <a:off x="9835977" y="3077532"/>
            <a:ext cx="543718" cy="9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63F39C4-F26E-1A21-65CA-02BC89B851FD}"/>
              </a:ext>
            </a:extLst>
          </p:cNvPr>
          <p:cNvSpPr/>
          <p:nvPr/>
        </p:nvSpPr>
        <p:spPr>
          <a:xfrm>
            <a:off x="9943839" y="2992978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E686CE8-2211-4F04-471F-B3955AADFEA1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9FCD22-A0DE-5249-5041-41BB94554544}"/>
              </a:ext>
            </a:extLst>
          </p:cNvPr>
          <p:cNvSpPr/>
          <p:nvPr/>
        </p:nvSpPr>
        <p:spPr>
          <a:xfrm>
            <a:off x="8640729" y="3431309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01A0ABF-DF56-30C9-D016-6184A99DDB4E}"/>
              </a:ext>
            </a:extLst>
          </p:cNvPr>
          <p:cNvSpPr/>
          <p:nvPr/>
        </p:nvSpPr>
        <p:spPr>
          <a:xfrm>
            <a:off x="8126278" y="454008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74D1218-90F0-2EC1-7B5A-A17FC6DD4973}"/>
              </a:ext>
            </a:extLst>
          </p:cNvPr>
          <p:cNvSpPr/>
          <p:nvPr/>
        </p:nvSpPr>
        <p:spPr>
          <a:xfrm>
            <a:off x="8751190" y="4588023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A43177-2CE5-574F-77F6-4D327053F369}"/>
              </a:ext>
            </a:extLst>
          </p:cNvPr>
          <p:cNvCxnSpPr>
            <a:cxnSpLocks/>
            <a:stCxn id="28" idx="7"/>
            <a:endCxn id="6" idx="3"/>
          </p:cNvCxnSpPr>
          <p:nvPr/>
        </p:nvCxnSpPr>
        <p:spPr>
          <a:xfrm flipV="1">
            <a:off x="8262015" y="4296302"/>
            <a:ext cx="356932" cy="2651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22B8820-4D94-6EDC-3F3E-E44478186AE5}"/>
              </a:ext>
            </a:extLst>
          </p:cNvPr>
          <p:cNvCxnSpPr>
            <a:cxnSpLocks/>
            <a:stCxn id="6" idx="0"/>
            <a:endCxn id="27" idx="4"/>
          </p:cNvCxnSpPr>
          <p:nvPr/>
        </p:nvCxnSpPr>
        <p:spPr>
          <a:xfrm flipH="1" flipV="1">
            <a:off x="8720242" y="3577083"/>
            <a:ext cx="19353" cy="497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51C1501-B14B-BF59-773E-D96BC64B8F14}"/>
              </a:ext>
            </a:extLst>
          </p:cNvPr>
          <p:cNvCxnSpPr>
            <a:cxnSpLocks/>
            <a:stCxn id="29" idx="0"/>
            <a:endCxn id="6" idx="4"/>
          </p:cNvCxnSpPr>
          <p:nvPr/>
        </p:nvCxnSpPr>
        <p:spPr>
          <a:xfrm flipH="1" flipV="1">
            <a:off x="8739595" y="4334291"/>
            <a:ext cx="91108" cy="2537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38DB5724-84F7-7F15-25DB-5DA7D0DF3D69}"/>
              </a:ext>
            </a:extLst>
          </p:cNvPr>
          <p:cNvSpPr/>
          <p:nvPr/>
        </p:nvSpPr>
        <p:spPr>
          <a:xfrm>
            <a:off x="9380138" y="5829039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82B6BCE-38D0-62B3-DBAB-135C9510D5F4}"/>
              </a:ext>
            </a:extLst>
          </p:cNvPr>
          <p:cNvSpPr/>
          <p:nvPr/>
        </p:nvSpPr>
        <p:spPr>
          <a:xfrm>
            <a:off x="9508295" y="541339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49627C7-09D1-647F-2304-87F9C4143C89}"/>
              </a:ext>
            </a:extLst>
          </p:cNvPr>
          <p:cNvCxnSpPr>
            <a:cxnSpLocks/>
            <a:stCxn id="33" idx="0"/>
            <a:endCxn id="34" idx="4"/>
          </p:cNvCxnSpPr>
          <p:nvPr/>
        </p:nvCxnSpPr>
        <p:spPr>
          <a:xfrm flipV="1">
            <a:off x="9550760" y="5559165"/>
            <a:ext cx="37048" cy="2698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2826E3B-84E8-007B-96E8-332737A82237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8886927" y="4712449"/>
            <a:ext cx="229793" cy="51427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7F2FE5F4-7E34-97CF-98CA-A2CFDB7BCB4A}"/>
              </a:ext>
            </a:extLst>
          </p:cNvPr>
          <p:cNvSpPr/>
          <p:nvPr/>
        </p:nvSpPr>
        <p:spPr>
          <a:xfrm>
            <a:off x="9066746" y="5188736"/>
            <a:ext cx="341243" cy="2594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275F7B0-6E53-B834-78D7-4C36B4097CDA}"/>
              </a:ext>
            </a:extLst>
          </p:cNvPr>
          <p:cNvSpPr/>
          <p:nvPr/>
        </p:nvSpPr>
        <p:spPr>
          <a:xfrm>
            <a:off x="11403281" y="4959964"/>
            <a:ext cx="341243" cy="2594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3856A2B-1617-25D6-E8DA-580528C28AED}"/>
              </a:ext>
            </a:extLst>
          </p:cNvPr>
          <p:cNvSpPr/>
          <p:nvPr/>
        </p:nvSpPr>
        <p:spPr>
          <a:xfrm>
            <a:off x="10220669" y="245691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06A16EEF-1262-15DA-72C6-3CBEFFA24B9E}"/>
              </a:ext>
            </a:extLst>
          </p:cNvPr>
          <p:cNvSpPr/>
          <p:nvPr/>
        </p:nvSpPr>
        <p:spPr>
          <a:xfrm>
            <a:off x="10536445" y="3024231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E22AB4F-8B62-D0CE-9B0A-32F4D60118C2}"/>
              </a:ext>
            </a:extLst>
          </p:cNvPr>
          <p:cNvSpPr/>
          <p:nvPr/>
        </p:nvSpPr>
        <p:spPr>
          <a:xfrm>
            <a:off x="8019739" y="4916929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128CBD5-FC9D-E367-893F-A9294C8BF8C4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7511E49-6846-5847-C574-81862EF40D35}"/>
              </a:ext>
            </a:extLst>
          </p:cNvPr>
          <p:cNvSpPr/>
          <p:nvPr/>
        </p:nvSpPr>
        <p:spPr>
          <a:xfrm>
            <a:off x="7382105" y="4162827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350E38A3-FF26-6EF1-1928-5CA8397D51EA}"/>
              </a:ext>
            </a:extLst>
          </p:cNvPr>
          <p:cNvSpPr/>
          <p:nvPr/>
        </p:nvSpPr>
        <p:spPr>
          <a:xfrm>
            <a:off x="7732955" y="3903424"/>
            <a:ext cx="341243" cy="2594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42F09703-7EAB-5360-AAD7-AF012E7FD2D7}"/>
              </a:ext>
            </a:extLst>
          </p:cNvPr>
          <p:cNvSpPr/>
          <p:nvPr/>
        </p:nvSpPr>
        <p:spPr>
          <a:xfrm>
            <a:off x="6740612" y="3078074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E59FAEB-5BED-B60A-3AD9-0299D2D0A057}"/>
              </a:ext>
            </a:extLst>
          </p:cNvPr>
          <p:cNvSpPr/>
          <p:nvPr/>
        </p:nvSpPr>
        <p:spPr>
          <a:xfrm>
            <a:off x="7192994" y="2609053"/>
            <a:ext cx="159026" cy="145774"/>
          </a:xfrm>
          <a:prstGeom prst="ellipse">
            <a:avLst/>
          </a:prstGeom>
          <a:solidFill>
            <a:srgbClr val="B0B0B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122DDDEC-4C40-1B42-5344-72F5BAE1EFE3}"/>
              </a:ext>
            </a:extLst>
          </p:cNvPr>
          <p:cNvSpPr/>
          <p:nvPr/>
        </p:nvSpPr>
        <p:spPr>
          <a:xfrm>
            <a:off x="7068299" y="3138752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12A4EC1-280F-30FC-7FEE-21ABD38B4D03}"/>
              </a:ext>
            </a:extLst>
          </p:cNvPr>
          <p:cNvCxnSpPr>
            <a:cxnSpLocks/>
            <a:endCxn id="58" idx="5"/>
          </p:cNvCxnSpPr>
          <p:nvPr/>
        </p:nvCxnSpPr>
        <p:spPr>
          <a:xfrm flipH="1" flipV="1">
            <a:off x="7204036" y="3263178"/>
            <a:ext cx="160366" cy="18585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31F64939-9BE5-FFEF-0EF6-4D2242B06BEF}"/>
              </a:ext>
            </a:extLst>
          </p:cNvPr>
          <p:cNvSpPr/>
          <p:nvPr/>
        </p:nvSpPr>
        <p:spPr>
          <a:xfrm>
            <a:off x="7314428" y="3411040"/>
            <a:ext cx="341243" cy="259403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D4738F0-71A5-42F6-9BC3-91B25339A4F2}"/>
              </a:ext>
            </a:extLst>
          </p:cNvPr>
          <p:cNvSpPr/>
          <p:nvPr/>
        </p:nvSpPr>
        <p:spPr>
          <a:xfrm>
            <a:off x="8269086" y="3637688"/>
            <a:ext cx="964208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</a:t>
            </a:r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D0F21F-0F20-EF97-3D6D-E7E074095D11}"/>
              </a:ext>
            </a:extLst>
          </p:cNvPr>
          <p:cNvSpPr/>
          <p:nvPr/>
        </p:nvSpPr>
        <p:spPr>
          <a:xfrm>
            <a:off x="8729918" y="4893314"/>
            <a:ext cx="1019278" cy="35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Papauté</a:t>
            </a:r>
            <a:endParaRPr lang="fr-FR" sz="1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77E38F-8244-1934-AC44-C46D8AC8A3DB}"/>
              </a:ext>
            </a:extLst>
          </p:cNvPr>
          <p:cNvSpPr/>
          <p:nvPr/>
        </p:nvSpPr>
        <p:spPr>
          <a:xfrm>
            <a:off x="9680545" y="5527300"/>
            <a:ext cx="77158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Sicile</a:t>
            </a:r>
            <a:endParaRPr lang="fr-FR" dirty="0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1F8F94C-0331-2C00-1E7C-A73D2BA64353}"/>
              </a:ext>
            </a:extLst>
          </p:cNvPr>
          <p:cNvCxnSpPr>
            <a:cxnSpLocks/>
            <a:endCxn id="67" idx="4"/>
          </p:cNvCxnSpPr>
          <p:nvPr/>
        </p:nvCxnSpPr>
        <p:spPr>
          <a:xfrm flipH="1" flipV="1">
            <a:off x="7386939" y="2968332"/>
            <a:ext cx="68887" cy="442708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EA52528-C38A-4FA0-4079-8F2CB91A3312}"/>
              </a:ext>
            </a:extLst>
          </p:cNvPr>
          <p:cNvCxnSpPr>
            <a:cxnSpLocks/>
          </p:cNvCxnSpPr>
          <p:nvPr/>
        </p:nvCxnSpPr>
        <p:spPr>
          <a:xfrm flipH="1" flipV="1">
            <a:off x="6876349" y="3202500"/>
            <a:ext cx="191950" cy="913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643F04F7-2CAC-6E0E-FE56-40E37C164DEB}"/>
              </a:ext>
            </a:extLst>
          </p:cNvPr>
          <p:cNvSpPr/>
          <p:nvPr/>
        </p:nvSpPr>
        <p:spPr>
          <a:xfrm>
            <a:off x="7307426" y="2822558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E2FEC2-429A-462A-95C2-020B79C3029B}"/>
              </a:ext>
            </a:extLst>
          </p:cNvPr>
          <p:cNvSpPr/>
          <p:nvPr/>
        </p:nvSpPr>
        <p:spPr>
          <a:xfrm>
            <a:off x="5568664" y="3617088"/>
            <a:ext cx="964208" cy="3693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France</a:t>
            </a:r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1147948-9985-63DD-A403-B186FAB81CB5}"/>
              </a:ext>
            </a:extLst>
          </p:cNvPr>
          <p:cNvSpPr/>
          <p:nvPr/>
        </p:nvSpPr>
        <p:spPr>
          <a:xfrm>
            <a:off x="5565101" y="2158230"/>
            <a:ext cx="1311247" cy="369332"/>
          </a:xfrm>
          <a:prstGeom prst="rect">
            <a:avLst/>
          </a:prstGeom>
          <a:solidFill>
            <a:srgbClr val="B6B6B6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Angleterre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4129756-7A10-C52B-A4FB-35C091207A32}"/>
              </a:ext>
            </a:extLst>
          </p:cNvPr>
          <p:cNvSpPr/>
          <p:nvPr/>
        </p:nvSpPr>
        <p:spPr>
          <a:xfrm>
            <a:off x="5591022" y="4284567"/>
            <a:ext cx="10738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Espagne</a:t>
            </a:r>
            <a:endParaRPr lang="fr-FR" dirty="0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311BA159-8160-9FA8-9CD0-8D0E28C5153C}"/>
              </a:ext>
            </a:extLst>
          </p:cNvPr>
          <p:cNvSpPr/>
          <p:nvPr/>
        </p:nvSpPr>
        <p:spPr>
          <a:xfrm>
            <a:off x="7023929" y="4929299"/>
            <a:ext cx="159026" cy="145774"/>
          </a:xfrm>
          <a:prstGeom prst="ellipse">
            <a:avLst/>
          </a:prstGeom>
          <a:solidFill>
            <a:srgbClr val="B08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270F540A-6535-4F45-06FA-42C6E9CB71E5}"/>
              </a:ext>
            </a:extLst>
          </p:cNvPr>
          <p:cNvSpPr/>
          <p:nvPr/>
        </p:nvSpPr>
        <p:spPr>
          <a:xfrm>
            <a:off x="5609988" y="6436192"/>
            <a:ext cx="341243" cy="259403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937BF05-D053-77DB-288B-843B069FB57C}"/>
              </a:ext>
            </a:extLst>
          </p:cNvPr>
          <p:cNvSpPr/>
          <p:nvPr/>
        </p:nvSpPr>
        <p:spPr>
          <a:xfrm>
            <a:off x="6063326" y="6342443"/>
            <a:ext cx="1251102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Marinides</a:t>
            </a:r>
            <a:endParaRPr lang="fr-FR" dirty="0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4857BD91-BBC3-BD8D-AC3F-0B063212EFCB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314383" y="5420844"/>
            <a:ext cx="458203" cy="3439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72263E0C-3DB1-85EC-F579-7778106D7D8A}"/>
              </a:ext>
            </a:extLst>
          </p:cNvPr>
          <p:cNvSpPr/>
          <p:nvPr/>
        </p:nvSpPr>
        <p:spPr>
          <a:xfrm>
            <a:off x="6567388" y="5834868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C1CCD76-488A-F0A0-2F8C-D43E71BDA861}"/>
              </a:ext>
            </a:extLst>
          </p:cNvPr>
          <p:cNvSpPr/>
          <p:nvPr/>
        </p:nvSpPr>
        <p:spPr>
          <a:xfrm>
            <a:off x="5712189" y="5312301"/>
            <a:ext cx="341243" cy="259403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33376F1-FA71-2F67-E985-9CC2DB4E56F8}"/>
              </a:ext>
            </a:extLst>
          </p:cNvPr>
          <p:cNvSpPr/>
          <p:nvPr/>
        </p:nvSpPr>
        <p:spPr>
          <a:xfrm>
            <a:off x="6178646" y="5743425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C6A7F4F6-67B1-EC1D-FA00-37AC03F094C6}"/>
              </a:ext>
            </a:extLst>
          </p:cNvPr>
          <p:cNvCxnSpPr>
            <a:cxnSpLocks/>
            <a:stCxn id="80" idx="0"/>
            <a:endCxn id="46" idx="0"/>
          </p:cNvCxnSpPr>
          <p:nvPr/>
        </p:nvCxnSpPr>
        <p:spPr>
          <a:xfrm flipH="1">
            <a:off x="7161328" y="5116547"/>
            <a:ext cx="136047" cy="56530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00CE7A3B-4E61-2952-6640-B9D87B084B42}"/>
              </a:ext>
            </a:extLst>
          </p:cNvPr>
          <p:cNvSpPr/>
          <p:nvPr/>
        </p:nvSpPr>
        <p:spPr>
          <a:xfrm>
            <a:off x="7126753" y="5116547"/>
            <a:ext cx="341243" cy="25940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DDE9DA7-6DF6-5E55-1A16-4509B4347C84}"/>
              </a:ext>
            </a:extLst>
          </p:cNvPr>
          <p:cNvCxnSpPr>
            <a:cxnSpLocks/>
            <a:endCxn id="77" idx="7"/>
          </p:cNvCxnSpPr>
          <p:nvPr/>
        </p:nvCxnSpPr>
        <p:spPr>
          <a:xfrm flipH="1">
            <a:off x="6268222" y="5502463"/>
            <a:ext cx="387443" cy="4740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1C3D1030-5675-2D66-8F35-C506CDAD261D}"/>
              </a:ext>
            </a:extLst>
          </p:cNvPr>
          <p:cNvSpPr/>
          <p:nvPr/>
        </p:nvSpPr>
        <p:spPr>
          <a:xfrm>
            <a:off x="7081815" y="5681851"/>
            <a:ext cx="159026" cy="1457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B10120C-0EC5-6B40-2292-83427E0E4D84}"/>
              </a:ext>
            </a:extLst>
          </p:cNvPr>
          <p:cNvSpPr/>
          <p:nvPr/>
        </p:nvSpPr>
        <p:spPr>
          <a:xfrm>
            <a:off x="7528734" y="5246248"/>
            <a:ext cx="159026" cy="1457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C45EE29B-179A-A702-663D-49FFCC4E173C}"/>
              </a:ext>
            </a:extLst>
          </p:cNvPr>
          <p:cNvSpPr/>
          <p:nvPr/>
        </p:nvSpPr>
        <p:spPr>
          <a:xfrm>
            <a:off x="6996255" y="5829852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D79B108D-831C-E64D-B996-F2D61D6ACFA1}"/>
              </a:ext>
            </a:extLst>
          </p:cNvPr>
          <p:cNvCxnSpPr>
            <a:cxnSpLocks/>
          </p:cNvCxnSpPr>
          <p:nvPr/>
        </p:nvCxnSpPr>
        <p:spPr>
          <a:xfrm>
            <a:off x="6784760" y="5419354"/>
            <a:ext cx="234784" cy="43184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lipse 46">
            <a:extLst>
              <a:ext uri="{FF2B5EF4-FFF2-40B4-BE49-F238E27FC236}">
                <a16:creationId xmlns:a16="http://schemas.microsoft.com/office/drawing/2014/main" id="{370E11BF-AD5C-1777-005E-B26798FEB73B}"/>
              </a:ext>
            </a:extLst>
          </p:cNvPr>
          <p:cNvSpPr/>
          <p:nvPr/>
        </p:nvSpPr>
        <p:spPr>
          <a:xfrm>
            <a:off x="6605691" y="5281049"/>
            <a:ext cx="341243" cy="2594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40" name="Image 39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5A56725-1C1E-1F18-683C-79A5979A0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82741" r="65312" b="-62"/>
          <a:stretch>
            <a:fillRect/>
          </a:stretch>
        </p:blipFill>
        <p:spPr>
          <a:xfrm>
            <a:off x="8422535" y="114817"/>
            <a:ext cx="3573721" cy="33021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42C21149-CE3F-A95E-8614-FBAF1C6BC5E9}"/>
              </a:ext>
            </a:extLst>
          </p:cNvPr>
          <p:cNvSpPr/>
          <p:nvPr/>
        </p:nvSpPr>
        <p:spPr>
          <a:xfrm>
            <a:off x="9165159" y="2124448"/>
            <a:ext cx="278259" cy="29284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939D0CFF-3D2B-CBA4-7289-FF85A0B57F5A}"/>
              </a:ext>
            </a:extLst>
          </p:cNvPr>
          <p:cNvSpPr/>
          <p:nvPr/>
        </p:nvSpPr>
        <p:spPr>
          <a:xfrm>
            <a:off x="9357300" y="1483004"/>
            <a:ext cx="278259" cy="29284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E3C32E5-B3DF-FC40-BB39-CB065F5985F6}"/>
              </a:ext>
            </a:extLst>
          </p:cNvPr>
          <p:cNvSpPr/>
          <p:nvPr/>
        </p:nvSpPr>
        <p:spPr>
          <a:xfrm>
            <a:off x="9790362" y="1190164"/>
            <a:ext cx="278259" cy="29284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777A913-EE0A-94D7-C877-227C502A636B}"/>
              </a:ext>
            </a:extLst>
          </p:cNvPr>
          <p:cNvSpPr/>
          <p:nvPr/>
        </p:nvSpPr>
        <p:spPr>
          <a:xfrm>
            <a:off x="10572054" y="589692"/>
            <a:ext cx="278259" cy="29284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ysClr val="windowText" lastClr="000000"/>
                </a:solidFill>
              </a:rPr>
              <a:t>f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887CA887-6C4B-4AAC-466B-5F33DA315B58}"/>
              </a:ext>
            </a:extLst>
          </p:cNvPr>
          <p:cNvSpPr/>
          <p:nvPr/>
        </p:nvSpPr>
        <p:spPr>
          <a:xfrm>
            <a:off x="9430535" y="2509302"/>
            <a:ext cx="278259" cy="29284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FC4F000-9872-35A5-74A4-E7B2BB48E6D6}"/>
              </a:ext>
            </a:extLst>
          </p:cNvPr>
          <p:cNvSpPr/>
          <p:nvPr/>
        </p:nvSpPr>
        <p:spPr>
          <a:xfrm>
            <a:off x="10229611" y="3059161"/>
            <a:ext cx="353775" cy="34012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17E3C827-E5E1-F681-F3F6-107D54350A1B}"/>
              </a:ext>
            </a:extLst>
          </p:cNvPr>
          <p:cNvSpPr/>
          <p:nvPr/>
        </p:nvSpPr>
        <p:spPr>
          <a:xfrm>
            <a:off x="10537773" y="2856845"/>
            <a:ext cx="353775" cy="340125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2A405989-6E00-A7E8-1468-50F083599681}"/>
              </a:ext>
            </a:extLst>
          </p:cNvPr>
          <p:cNvSpPr/>
          <p:nvPr/>
        </p:nvSpPr>
        <p:spPr>
          <a:xfrm>
            <a:off x="11124343" y="1372625"/>
            <a:ext cx="353775" cy="340125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4E3B5179-90B0-93CA-4F66-2761194F33EA}"/>
              </a:ext>
            </a:extLst>
          </p:cNvPr>
          <p:cNvSpPr/>
          <p:nvPr/>
        </p:nvSpPr>
        <p:spPr>
          <a:xfrm>
            <a:off x="6085575" y="5950191"/>
            <a:ext cx="213984" cy="17997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831317A8-C99F-2A59-9C4D-1104B0E464EE}"/>
              </a:ext>
            </a:extLst>
          </p:cNvPr>
          <p:cNvSpPr/>
          <p:nvPr/>
        </p:nvSpPr>
        <p:spPr>
          <a:xfrm>
            <a:off x="6272731" y="5990333"/>
            <a:ext cx="213984" cy="17997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A22B52-5FB8-A76D-05A7-EDAB03A3D9E6}"/>
              </a:ext>
            </a:extLst>
          </p:cNvPr>
          <p:cNvSpPr/>
          <p:nvPr/>
        </p:nvSpPr>
        <p:spPr>
          <a:xfrm>
            <a:off x="4969548" y="4210326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9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0E7DB-DDEB-564C-4AE6-9A610F52C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22DF5F-2AED-0A31-72F4-55EFB9D7E521}"/>
              </a:ext>
            </a:extLst>
          </p:cNvPr>
          <p:cNvSpPr/>
          <p:nvPr/>
        </p:nvSpPr>
        <p:spPr>
          <a:xfrm>
            <a:off x="52729" y="136525"/>
            <a:ext cx="5411900" cy="4678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1292 : Fin de la Reconquista : Seul l’émirat de Grenade maintient une présence musulmane dans la péninsule ibérique ; De Barcelone à Alicante, l’Aragon acquiert une large façade méditerranéenne ; Castille et Portugal contrôlent le détroit de Gibraltar et la façade Atlantique ; Avec Séville, Lisbonne et l’aide des Génois, ils ouvrent la Route océane vers les Flandres et vers de nouveaux mondes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Côté Aragon…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*Un territoire relativement restreint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aucun accès à l’Atlantique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*En revanche, une large façade méditerranéenne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Barcelone à Valence et Alicante…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lui ouvre de nouvelles perspectives 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Méditerranée occidentale vers l’Italie ;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suivre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C5F3EF-E6CA-65AF-E6D9-730CD1C4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C08FF-24FF-499B-80B5-AC5D693AFF68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2" descr="C:\Users\Christophe\Desktop\Christophe\portraits\UPPS\Bibliothèque\Histoire de l'Europe\Cartes\26-1270.jpg">
            <a:extLst>
              <a:ext uri="{FF2B5EF4-FFF2-40B4-BE49-F238E27FC236}">
                <a16:creationId xmlns:a16="http://schemas.microsoft.com/office/drawing/2014/main" id="{4075822F-E76A-498A-70F7-4F94B1EB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2" y="144802"/>
            <a:ext cx="6497000" cy="65683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7A800E0-5984-8026-A8B9-1707D0A98538}"/>
              </a:ext>
            </a:extLst>
          </p:cNvPr>
          <p:cNvSpPr/>
          <p:nvPr/>
        </p:nvSpPr>
        <p:spPr>
          <a:xfrm>
            <a:off x="8568973" y="4074888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8DF5DA-C9FB-08AE-CAB8-8051082262EC}"/>
              </a:ext>
            </a:extLst>
          </p:cNvPr>
          <p:cNvSpPr/>
          <p:nvPr/>
        </p:nvSpPr>
        <p:spPr>
          <a:xfrm>
            <a:off x="8720242" y="2822558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5F9950-FCD1-CDAB-B779-C55EF95A963E}"/>
              </a:ext>
            </a:extLst>
          </p:cNvPr>
          <p:cNvSpPr/>
          <p:nvPr/>
        </p:nvSpPr>
        <p:spPr>
          <a:xfrm>
            <a:off x="8608049" y="1944314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A7E2B46-BE88-DD39-329E-EC8F25C54A23}"/>
              </a:ext>
            </a:extLst>
          </p:cNvPr>
          <p:cNvSpPr/>
          <p:nvPr/>
        </p:nvSpPr>
        <p:spPr>
          <a:xfrm>
            <a:off x="9147394" y="2343535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AE7640C-93D4-3E1E-C823-9B63360E712A}"/>
              </a:ext>
            </a:extLst>
          </p:cNvPr>
          <p:cNvSpPr/>
          <p:nvPr/>
        </p:nvSpPr>
        <p:spPr>
          <a:xfrm>
            <a:off x="9784813" y="3455743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6056476-96F7-7789-A5F3-9724D38CE6AB}"/>
              </a:ext>
            </a:extLst>
          </p:cNvPr>
          <p:cNvSpPr/>
          <p:nvPr/>
        </p:nvSpPr>
        <p:spPr>
          <a:xfrm>
            <a:off x="10202303" y="4148836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5077110-5F3B-48D1-357C-DC0CD9AFA8D8}"/>
              </a:ext>
            </a:extLst>
          </p:cNvPr>
          <p:cNvSpPr/>
          <p:nvPr/>
        </p:nvSpPr>
        <p:spPr>
          <a:xfrm>
            <a:off x="9676951" y="4612968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ED60357-CC95-43CF-9D47-73EC7561B847}"/>
              </a:ext>
            </a:extLst>
          </p:cNvPr>
          <p:cNvSpPr/>
          <p:nvPr/>
        </p:nvSpPr>
        <p:spPr>
          <a:xfrm>
            <a:off x="9316173" y="3822354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0D7A253-7CE7-59F3-18D2-CB03C96D8487}"/>
              </a:ext>
            </a:extLst>
          </p:cNvPr>
          <p:cNvSpPr/>
          <p:nvPr/>
        </p:nvSpPr>
        <p:spPr>
          <a:xfrm>
            <a:off x="11274181" y="3411040"/>
            <a:ext cx="159026" cy="145774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EE1E7E2-B3E1-9C2D-67E3-7B9F5AEFC4A8}"/>
              </a:ext>
            </a:extLst>
          </p:cNvPr>
          <p:cNvCxnSpPr>
            <a:cxnSpLocks/>
          </p:cNvCxnSpPr>
          <p:nvPr/>
        </p:nvCxnSpPr>
        <p:spPr>
          <a:xfrm flipH="1">
            <a:off x="9955186" y="4744192"/>
            <a:ext cx="667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56E6D8C-7301-5915-EC59-5601856B147F}"/>
              </a:ext>
            </a:extLst>
          </p:cNvPr>
          <p:cNvCxnSpPr>
            <a:cxnSpLocks/>
          </p:cNvCxnSpPr>
          <p:nvPr/>
        </p:nvCxnSpPr>
        <p:spPr>
          <a:xfrm flipH="1">
            <a:off x="9864326" y="4710610"/>
            <a:ext cx="113874" cy="291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5562B92-CF63-AC7E-6DCC-03A0499CFC05}"/>
              </a:ext>
            </a:extLst>
          </p:cNvPr>
          <p:cNvCxnSpPr>
            <a:cxnSpLocks/>
          </p:cNvCxnSpPr>
          <p:nvPr/>
        </p:nvCxnSpPr>
        <p:spPr>
          <a:xfrm flipH="1">
            <a:off x="10602712" y="4421378"/>
            <a:ext cx="559014" cy="3228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CE3CE03-4ECB-65BC-A1E8-B2AA7B2D980D}"/>
              </a:ext>
            </a:extLst>
          </p:cNvPr>
          <p:cNvCxnSpPr>
            <a:cxnSpLocks/>
          </p:cNvCxnSpPr>
          <p:nvPr/>
        </p:nvCxnSpPr>
        <p:spPr>
          <a:xfrm flipH="1" flipV="1">
            <a:off x="10289123" y="3927508"/>
            <a:ext cx="872603" cy="4938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A2AEC17-2072-A2B5-B0B2-2517D9BDFCF9}"/>
              </a:ext>
            </a:extLst>
          </p:cNvPr>
          <p:cNvCxnSpPr>
            <a:cxnSpLocks/>
          </p:cNvCxnSpPr>
          <p:nvPr/>
        </p:nvCxnSpPr>
        <p:spPr>
          <a:xfrm flipH="1">
            <a:off x="10289123" y="3162593"/>
            <a:ext cx="72206" cy="7649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B3522B2-182F-7652-7A4D-9DE6016C738B}"/>
              </a:ext>
            </a:extLst>
          </p:cNvPr>
          <p:cNvCxnSpPr>
            <a:cxnSpLocks/>
          </p:cNvCxnSpPr>
          <p:nvPr/>
        </p:nvCxnSpPr>
        <p:spPr>
          <a:xfrm flipH="1">
            <a:off x="10361329" y="2090088"/>
            <a:ext cx="261731" cy="11098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E4A949-A079-81B4-0AAD-AB8A14008E9F}"/>
              </a:ext>
            </a:extLst>
          </p:cNvPr>
          <p:cNvCxnSpPr>
            <a:cxnSpLocks/>
          </p:cNvCxnSpPr>
          <p:nvPr/>
        </p:nvCxnSpPr>
        <p:spPr>
          <a:xfrm>
            <a:off x="9835977" y="3077532"/>
            <a:ext cx="543718" cy="9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8C10A394-3362-2F67-8F2C-BED8FB8DABBF}"/>
              </a:ext>
            </a:extLst>
          </p:cNvPr>
          <p:cNvSpPr/>
          <p:nvPr/>
        </p:nvSpPr>
        <p:spPr>
          <a:xfrm>
            <a:off x="9943839" y="2992978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850145B-B3E8-180B-8FD2-D1DE1AF395D5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733E079-124D-0F97-1A18-B60235480645}"/>
              </a:ext>
            </a:extLst>
          </p:cNvPr>
          <p:cNvSpPr/>
          <p:nvPr/>
        </p:nvSpPr>
        <p:spPr>
          <a:xfrm>
            <a:off x="8640729" y="3431309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AE02140-A755-E251-411A-F0DBDA8E1BA3}"/>
              </a:ext>
            </a:extLst>
          </p:cNvPr>
          <p:cNvSpPr/>
          <p:nvPr/>
        </p:nvSpPr>
        <p:spPr>
          <a:xfrm>
            <a:off x="8126278" y="454008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E5A1641-3891-2BC7-D026-4B5AF0E358ED}"/>
              </a:ext>
            </a:extLst>
          </p:cNvPr>
          <p:cNvSpPr/>
          <p:nvPr/>
        </p:nvSpPr>
        <p:spPr>
          <a:xfrm>
            <a:off x="8751190" y="4588023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6B110B4-9ECD-FB7E-DD7E-767248C11B7E}"/>
              </a:ext>
            </a:extLst>
          </p:cNvPr>
          <p:cNvCxnSpPr>
            <a:cxnSpLocks/>
            <a:stCxn id="28" idx="7"/>
            <a:endCxn id="6" idx="3"/>
          </p:cNvCxnSpPr>
          <p:nvPr/>
        </p:nvCxnSpPr>
        <p:spPr>
          <a:xfrm flipV="1">
            <a:off x="8262015" y="4296302"/>
            <a:ext cx="356932" cy="2651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31A0A03-814E-A4F3-D99F-11D31AD55BB7}"/>
              </a:ext>
            </a:extLst>
          </p:cNvPr>
          <p:cNvCxnSpPr>
            <a:cxnSpLocks/>
            <a:stCxn id="6" idx="0"/>
            <a:endCxn id="27" idx="4"/>
          </p:cNvCxnSpPr>
          <p:nvPr/>
        </p:nvCxnSpPr>
        <p:spPr>
          <a:xfrm flipH="1" flipV="1">
            <a:off x="8720242" y="3577083"/>
            <a:ext cx="19353" cy="497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117F733-F49E-114A-8B40-CED01BF482F1}"/>
              </a:ext>
            </a:extLst>
          </p:cNvPr>
          <p:cNvCxnSpPr>
            <a:cxnSpLocks/>
            <a:stCxn id="29" idx="0"/>
            <a:endCxn id="6" idx="4"/>
          </p:cNvCxnSpPr>
          <p:nvPr/>
        </p:nvCxnSpPr>
        <p:spPr>
          <a:xfrm flipH="1" flipV="1">
            <a:off x="8739595" y="4334291"/>
            <a:ext cx="91108" cy="2537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09386983-4774-5563-63A5-C2752C374D3C}"/>
              </a:ext>
            </a:extLst>
          </p:cNvPr>
          <p:cNvSpPr/>
          <p:nvPr/>
        </p:nvSpPr>
        <p:spPr>
          <a:xfrm>
            <a:off x="9380138" y="5829039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527ECA8-2821-B159-C9E7-C5741518BC28}"/>
              </a:ext>
            </a:extLst>
          </p:cNvPr>
          <p:cNvSpPr/>
          <p:nvPr/>
        </p:nvSpPr>
        <p:spPr>
          <a:xfrm>
            <a:off x="9508295" y="541339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B73DDB7-41DB-0051-0560-5A76A7ACDA33}"/>
              </a:ext>
            </a:extLst>
          </p:cNvPr>
          <p:cNvCxnSpPr>
            <a:cxnSpLocks/>
            <a:stCxn id="33" idx="0"/>
            <a:endCxn id="34" idx="4"/>
          </p:cNvCxnSpPr>
          <p:nvPr/>
        </p:nvCxnSpPr>
        <p:spPr>
          <a:xfrm flipV="1">
            <a:off x="9550760" y="5559165"/>
            <a:ext cx="37048" cy="2698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3CE1AAF-30CF-0FCF-8BAB-4A8AE0444DA2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8886927" y="4712449"/>
            <a:ext cx="229793" cy="51427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06F9CDAC-0883-2946-C3C8-4C1C6F9AC542}"/>
              </a:ext>
            </a:extLst>
          </p:cNvPr>
          <p:cNvSpPr/>
          <p:nvPr/>
        </p:nvSpPr>
        <p:spPr>
          <a:xfrm>
            <a:off x="9066746" y="5188736"/>
            <a:ext cx="341243" cy="2594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52D9C77-B12D-A4DE-B0DF-DCE3142434A4}"/>
              </a:ext>
            </a:extLst>
          </p:cNvPr>
          <p:cNvSpPr/>
          <p:nvPr/>
        </p:nvSpPr>
        <p:spPr>
          <a:xfrm>
            <a:off x="11403281" y="4959964"/>
            <a:ext cx="341243" cy="2594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CA4D33E-4B29-C106-9C5F-16D483C33CFB}"/>
              </a:ext>
            </a:extLst>
          </p:cNvPr>
          <p:cNvSpPr/>
          <p:nvPr/>
        </p:nvSpPr>
        <p:spPr>
          <a:xfrm>
            <a:off x="10220669" y="245691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C30ABDC-563C-68B9-DE97-95F2E7B333F7}"/>
              </a:ext>
            </a:extLst>
          </p:cNvPr>
          <p:cNvSpPr/>
          <p:nvPr/>
        </p:nvSpPr>
        <p:spPr>
          <a:xfrm>
            <a:off x="10536445" y="3024231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CAE5FDB-99E4-F796-D6FA-9C0B3A05A93E}"/>
              </a:ext>
            </a:extLst>
          </p:cNvPr>
          <p:cNvSpPr/>
          <p:nvPr/>
        </p:nvSpPr>
        <p:spPr>
          <a:xfrm>
            <a:off x="7376313" y="3876685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2F8B2-9EAA-73FC-736C-FE5891DDCE77}"/>
              </a:ext>
            </a:extLst>
          </p:cNvPr>
          <p:cNvSpPr/>
          <p:nvPr/>
        </p:nvSpPr>
        <p:spPr>
          <a:xfrm>
            <a:off x="8019739" y="4916929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69668D98-4B58-0774-5070-5B3BF3D2F466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D983CC5-B99B-4853-FE05-3D5808811928}"/>
              </a:ext>
            </a:extLst>
          </p:cNvPr>
          <p:cNvSpPr/>
          <p:nvPr/>
        </p:nvSpPr>
        <p:spPr>
          <a:xfrm>
            <a:off x="7382105" y="4162827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D7069D5-71D7-E97C-C963-607EFC067021}"/>
              </a:ext>
            </a:extLst>
          </p:cNvPr>
          <p:cNvSpPr/>
          <p:nvPr/>
        </p:nvSpPr>
        <p:spPr>
          <a:xfrm>
            <a:off x="7732955" y="3903424"/>
            <a:ext cx="341243" cy="2594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B9ED94F-5A43-2ECE-E4CA-A1B9083C58F6}"/>
              </a:ext>
            </a:extLst>
          </p:cNvPr>
          <p:cNvSpPr/>
          <p:nvPr/>
        </p:nvSpPr>
        <p:spPr>
          <a:xfrm>
            <a:off x="6740612" y="3078074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B07F94D3-0B1A-2261-E660-F654DB8FAE87}"/>
              </a:ext>
            </a:extLst>
          </p:cNvPr>
          <p:cNvSpPr/>
          <p:nvPr/>
        </p:nvSpPr>
        <p:spPr>
          <a:xfrm>
            <a:off x="7192994" y="2609053"/>
            <a:ext cx="159026" cy="145774"/>
          </a:xfrm>
          <a:prstGeom prst="ellipse">
            <a:avLst/>
          </a:prstGeom>
          <a:solidFill>
            <a:srgbClr val="B0B0B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74997323-6C0D-B3B2-9AEF-0C2879E661FD}"/>
              </a:ext>
            </a:extLst>
          </p:cNvPr>
          <p:cNvSpPr/>
          <p:nvPr/>
        </p:nvSpPr>
        <p:spPr>
          <a:xfrm>
            <a:off x="7068299" y="3138752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3E39277-E3ED-F60E-4125-8D0433822E30}"/>
              </a:ext>
            </a:extLst>
          </p:cNvPr>
          <p:cNvCxnSpPr>
            <a:cxnSpLocks/>
            <a:endCxn id="58" idx="5"/>
          </p:cNvCxnSpPr>
          <p:nvPr/>
        </p:nvCxnSpPr>
        <p:spPr>
          <a:xfrm flipH="1" flipV="1">
            <a:off x="7204036" y="3263178"/>
            <a:ext cx="160366" cy="18585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729A6934-96DE-DD0C-D038-13A0748D3271}"/>
              </a:ext>
            </a:extLst>
          </p:cNvPr>
          <p:cNvSpPr/>
          <p:nvPr/>
        </p:nvSpPr>
        <p:spPr>
          <a:xfrm>
            <a:off x="7314428" y="3411040"/>
            <a:ext cx="341243" cy="259403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B491833-F967-C1EB-D2CC-55C9CE53E387}"/>
              </a:ext>
            </a:extLst>
          </p:cNvPr>
          <p:cNvSpPr/>
          <p:nvPr/>
        </p:nvSpPr>
        <p:spPr>
          <a:xfrm>
            <a:off x="8269086" y="3637688"/>
            <a:ext cx="964208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</a:t>
            </a:r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39767F-2654-3839-6449-6F716B82359F}"/>
              </a:ext>
            </a:extLst>
          </p:cNvPr>
          <p:cNvSpPr/>
          <p:nvPr/>
        </p:nvSpPr>
        <p:spPr>
          <a:xfrm>
            <a:off x="8729918" y="4893314"/>
            <a:ext cx="1019278" cy="35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Papauté</a:t>
            </a:r>
            <a:endParaRPr lang="fr-FR" sz="1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84B401-0E47-A546-1462-F1CAD443CEDE}"/>
              </a:ext>
            </a:extLst>
          </p:cNvPr>
          <p:cNvSpPr/>
          <p:nvPr/>
        </p:nvSpPr>
        <p:spPr>
          <a:xfrm>
            <a:off x="9680545" y="5527300"/>
            <a:ext cx="77158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Sicile</a:t>
            </a:r>
            <a:endParaRPr lang="fr-FR" dirty="0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75C78545-FAEC-57C9-41F0-E052AB2386DC}"/>
              </a:ext>
            </a:extLst>
          </p:cNvPr>
          <p:cNvCxnSpPr>
            <a:cxnSpLocks/>
            <a:endCxn id="67" idx="4"/>
          </p:cNvCxnSpPr>
          <p:nvPr/>
        </p:nvCxnSpPr>
        <p:spPr>
          <a:xfrm flipH="1" flipV="1">
            <a:off x="7386939" y="2968332"/>
            <a:ext cx="68887" cy="442708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B34A7FD1-0303-1E69-770B-4B933E5B30EB}"/>
              </a:ext>
            </a:extLst>
          </p:cNvPr>
          <p:cNvCxnSpPr>
            <a:cxnSpLocks/>
          </p:cNvCxnSpPr>
          <p:nvPr/>
        </p:nvCxnSpPr>
        <p:spPr>
          <a:xfrm flipH="1" flipV="1">
            <a:off x="6876349" y="3202500"/>
            <a:ext cx="191950" cy="913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DE0E48D2-E7FA-4528-B833-4E3A9D862729}"/>
              </a:ext>
            </a:extLst>
          </p:cNvPr>
          <p:cNvSpPr/>
          <p:nvPr/>
        </p:nvSpPr>
        <p:spPr>
          <a:xfrm>
            <a:off x="7307426" y="2822558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6A13AA-584F-2F08-B91D-2486BCCC8A2C}"/>
              </a:ext>
            </a:extLst>
          </p:cNvPr>
          <p:cNvSpPr/>
          <p:nvPr/>
        </p:nvSpPr>
        <p:spPr>
          <a:xfrm>
            <a:off x="5568664" y="3617088"/>
            <a:ext cx="964208" cy="3693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France</a:t>
            </a:r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96B9E1-4099-7B05-5152-457E3470A3DA}"/>
              </a:ext>
            </a:extLst>
          </p:cNvPr>
          <p:cNvSpPr/>
          <p:nvPr/>
        </p:nvSpPr>
        <p:spPr>
          <a:xfrm>
            <a:off x="5565101" y="2158230"/>
            <a:ext cx="1311247" cy="369332"/>
          </a:xfrm>
          <a:prstGeom prst="rect">
            <a:avLst/>
          </a:prstGeom>
          <a:solidFill>
            <a:srgbClr val="B6B6B6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Angleterre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793A82-2511-EB3E-8E9D-55EF44E899A6}"/>
              </a:ext>
            </a:extLst>
          </p:cNvPr>
          <p:cNvSpPr/>
          <p:nvPr/>
        </p:nvSpPr>
        <p:spPr>
          <a:xfrm>
            <a:off x="5591022" y="4284567"/>
            <a:ext cx="10738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Espagne</a:t>
            </a:r>
            <a:endParaRPr lang="fr-FR" dirty="0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88818510-7471-EC7A-F764-2179E558C470}"/>
              </a:ext>
            </a:extLst>
          </p:cNvPr>
          <p:cNvSpPr/>
          <p:nvPr/>
        </p:nvSpPr>
        <p:spPr>
          <a:xfrm>
            <a:off x="7023929" y="4929299"/>
            <a:ext cx="159026" cy="145774"/>
          </a:xfrm>
          <a:prstGeom prst="ellipse">
            <a:avLst/>
          </a:prstGeom>
          <a:solidFill>
            <a:srgbClr val="B08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D7A23BB-7488-1A0B-C76F-F48CB3FB1AA6}"/>
              </a:ext>
            </a:extLst>
          </p:cNvPr>
          <p:cNvSpPr/>
          <p:nvPr/>
        </p:nvSpPr>
        <p:spPr>
          <a:xfrm>
            <a:off x="5609988" y="6436192"/>
            <a:ext cx="341243" cy="259403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5DD2185-5467-4069-E589-662F690FD116}"/>
              </a:ext>
            </a:extLst>
          </p:cNvPr>
          <p:cNvSpPr/>
          <p:nvPr/>
        </p:nvSpPr>
        <p:spPr>
          <a:xfrm>
            <a:off x="6063326" y="6342443"/>
            <a:ext cx="1251102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Marinides</a:t>
            </a:r>
            <a:endParaRPr lang="fr-FR" dirty="0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82624E9D-6708-7CBD-D556-6654633C89A7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314383" y="5420844"/>
            <a:ext cx="458203" cy="3439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E4153A32-C008-75E3-AA53-CB9C9270052B}"/>
              </a:ext>
            </a:extLst>
          </p:cNvPr>
          <p:cNvSpPr/>
          <p:nvPr/>
        </p:nvSpPr>
        <p:spPr>
          <a:xfrm>
            <a:off x="6567388" y="5834868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04CC4C1-D1E9-EF40-6146-1C69B8DBD0FB}"/>
              </a:ext>
            </a:extLst>
          </p:cNvPr>
          <p:cNvSpPr/>
          <p:nvPr/>
        </p:nvSpPr>
        <p:spPr>
          <a:xfrm>
            <a:off x="5712189" y="5312301"/>
            <a:ext cx="341243" cy="259403"/>
          </a:xfrm>
          <a:prstGeom prst="ellipse">
            <a:avLst/>
          </a:prstGeom>
          <a:solidFill>
            <a:srgbClr val="A6CAE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99CBCA5-400F-E87B-77A3-7465BA451168}"/>
              </a:ext>
            </a:extLst>
          </p:cNvPr>
          <p:cNvSpPr/>
          <p:nvPr/>
        </p:nvSpPr>
        <p:spPr>
          <a:xfrm>
            <a:off x="6178646" y="5743425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65B4E265-E1DF-868A-A67C-7169F80D2193}"/>
              </a:ext>
            </a:extLst>
          </p:cNvPr>
          <p:cNvCxnSpPr>
            <a:cxnSpLocks/>
            <a:stCxn id="80" idx="0"/>
            <a:endCxn id="46" idx="0"/>
          </p:cNvCxnSpPr>
          <p:nvPr/>
        </p:nvCxnSpPr>
        <p:spPr>
          <a:xfrm flipH="1">
            <a:off x="7161328" y="5116547"/>
            <a:ext cx="136047" cy="56530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C8976B2E-E4B3-4AC0-412C-4CDE6F778A1E}"/>
              </a:ext>
            </a:extLst>
          </p:cNvPr>
          <p:cNvSpPr/>
          <p:nvPr/>
        </p:nvSpPr>
        <p:spPr>
          <a:xfrm>
            <a:off x="7126753" y="5116547"/>
            <a:ext cx="341243" cy="2594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557A535-FD04-CB8C-F1B5-FC24350C1C89}"/>
              </a:ext>
            </a:extLst>
          </p:cNvPr>
          <p:cNvSpPr/>
          <p:nvPr/>
        </p:nvSpPr>
        <p:spPr>
          <a:xfrm>
            <a:off x="6201004" y="5950053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9AE9C6D-6B00-380A-6686-D1494BF412A6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336741" y="5502463"/>
            <a:ext cx="318924" cy="46893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C8CB9482-56C6-D845-ABB1-D4CF3E50E239}"/>
              </a:ext>
            </a:extLst>
          </p:cNvPr>
          <p:cNvSpPr/>
          <p:nvPr/>
        </p:nvSpPr>
        <p:spPr>
          <a:xfrm>
            <a:off x="7081815" y="5681851"/>
            <a:ext cx="159026" cy="1457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2A93B41-D069-8471-B441-5B73E33B1A6D}"/>
              </a:ext>
            </a:extLst>
          </p:cNvPr>
          <p:cNvSpPr/>
          <p:nvPr/>
        </p:nvSpPr>
        <p:spPr>
          <a:xfrm>
            <a:off x="7528734" y="5246248"/>
            <a:ext cx="159026" cy="1457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CDF4D263-3172-45E0-1789-71CDF0E54F4F}"/>
              </a:ext>
            </a:extLst>
          </p:cNvPr>
          <p:cNvSpPr/>
          <p:nvPr/>
        </p:nvSpPr>
        <p:spPr>
          <a:xfrm>
            <a:off x="6996255" y="5829852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AA0FE7F-B229-5913-3703-924D0A1FEDC8}"/>
              </a:ext>
            </a:extLst>
          </p:cNvPr>
          <p:cNvCxnSpPr>
            <a:cxnSpLocks/>
          </p:cNvCxnSpPr>
          <p:nvPr/>
        </p:nvCxnSpPr>
        <p:spPr>
          <a:xfrm>
            <a:off x="6784760" y="5419354"/>
            <a:ext cx="234784" cy="43184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5B49C528-A8C7-1C62-B1D3-9D398183B8C2}"/>
              </a:ext>
            </a:extLst>
          </p:cNvPr>
          <p:cNvSpPr/>
          <p:nvPr/>
        </p:nvSpPr>
        <p:spPr>
          <a:xfrm>
            <a:off x="6605691" y="5281049"/>
            <a:ext cx="341243" cy="2594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613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2443-3E47-30F4-A969-7B741740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D52B55-A716-FD2A-9308-C0977CC91E98}"/>
              </a:ext>
            </a:extLst>
          </p:cNvPr>
          <p:cNvSpPr/>
          <p:nvPr/>
        </p:nvSpPr>
        <p:spPr>
          <a:xfrm>
            <a:off x="52729" y="136525"/>
            <a:ext cx="5411900" cy="5463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1292 : Fin de la Reconquista : Seul l’émirat de Grenade maintient une présence musulmane dans la péninsule ibérique ; De Barcelone à Alicante, l’Aragon acquiert une large façade méditerranéenne ; Castille et Portugal contrôlent le détroit de Gibraltar et la façade Atlantique ; Avec Séville, Lisbonne et l’aide des Génois, ils ouvrent la Route océane vers les Flandres et vers de nouveaux mondes</a:t>
            </a:r>
            <a:b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Côté castillan…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Une façade méditerranéenne limitée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Carthagène ; Mais…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Un contrôle du détroit de Gibraltar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Et une façade atlantique partagée avec les Portugais…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qui ouvre à ces deux royaumes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nouvelles perspectives vers de nouveaux mondes</a:t>
            </a:r>
          </a:p>
          <a:p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suivre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*Mais pour cela, rien ne se fera sans l’aide des Italiens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notamment des Génois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*En effet…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3C9386-5FBD-73AD-8253-71846E73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0C08FF-24FF-499B-80B5-AC5D693AFF68}" type="slidenum">
              <a:rPr lang="fr-FR" smtClean="0"/>
              <a:t>5</a:t>
            </a:fld>
            <a:endParaRPr lang="fr-FR"/>
          </a:p>
        </p:txBody>
      </p:sp>
      <p:pic>
        <p:nvPicPr>
          <p:cNvPr id="5" name="Picture 2" descr="C:\Users\Christophe\Desktop\Christophe\portraits\UPPS\Bibliothèque\Histoire de l'Europe\Cartes\26-1270.jpg">
            <a:extLst>
              <a:ext uri="{FF2B5EF4-FFF2-40B4-BE49-F238E27FC236}">
                <a16:creationId xmlns:a16="http://schemas.microsoft.com/office/drawing/2014/main" id="{EED0E3C1-637D-D976-E2CB-C9430D29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22" y="144802"/>
            <a:ext cx="6497000" cy="65683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D451B0D-617F-BF35-D62B-43A62DA1A551}"/>
              </a:ext>
            </a:extLst>
          </p:cNvPr>
          <p:cNvSpPr/>
          <p:nvPr/>
        </p:nvSpPr>
        <p:spPr>
          <a:xfrm>
            <a:off x="8568973" y="4074888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8DD311D-FB2E-E58D-21E7-785B6D9281BE}"/>
              </a:ext>
            </a:extLst>
          </p:cNvPr>
          <p:cNvSpPr/>
          <p:nvPr/>
        </p:nvSpPr>
        <p:spPr>
          <a:xfrm>
            <a:off x="8720242" y="2822558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B2E8C60-CDD3-5780-8FAA-840E2E79CC39}"/>
              </a:ext>
            </a:extLst>
          </p:cNvPr>
          <p:cNvSpPr/>
          <p:nvPr/>
        </p:nvSpPr>
        <p:spPr>
          <a:xfrm>
            <a:off x="8608049" y="1944314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11C012A-10E3-60EA-8DFC-B613A0B71E19}"/>
              </a:ext>
            </a:extLst>
          </p:cNvPr>
          <p:cNvSpPr/>
          <p:nvPr/>
        </p:nvSpPr>
        <p:spPr>
          <a:xfrm>
            <a:off x="9147394" y="2343535"/>
            <a:ext cx="159026" cy="14577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F632EF1-0181-6786-3D60-7E6B7F86B3D9}"/>
              </a:ext>
            </a:extLst>
          </p:cNvPr>
          <p:cNvSpPr/>
          <p:nvPr/>
        </p:nvSpPr>
        <p:spPr>
          <a:xfrm>
            <a:off x="9784813" y="3455743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6122F37-62D9-0B3B-6A6F-439A605BFCAB}"/>
              </a:ext>
            </a:extLst>
          </p:cNvPr>
          <p:cNvSpPr/>
          <p:nvPr/>
        </p:nvSpPr>
        <p:spPr>
          <a:xfrm>
            <a:off x="10202303" y="4148836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EFFE1FA-493B-C816-3734-293035FF98C4}"/>
              </a:ext>
            </a:extLst>
          </p:cNvPr>
          <p:cNvSpPr/>
          <p:nvPr/>
        </p:nvSpPr>
        <p:spPr>
          <a:xfrm>
            <a:off x="9676951" y="4612968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7C7EA12-A4D8-4A8E-1417-F50BC05207EF}"/>
              </a:ext>
            </a:extLst>
          </p:cNvPr>
          <p:cNvSpPr/>
          <p:nvPr/>
        </p:nvSpPr>
        <p:spPr>
          <a:xfrm>
            <a:off x="9316173" y="3822354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0929E0C-92A4-AE52-7523-35431C7802A3}"/>
              </a:ext>
            </a:extLst>
          </p:cNvPr>
          <p:cNvSpPr/>
          <p:nvPr/>
        </p:nvSpPr>
        <p:spPr>
          <a:xfrm>
            <a:off x="11274181" y="3411040"/>
            <a:ext cx="159026" cy="145774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BAD01CF-D071-830C-F274-E21221C0BC4C}"/>
              </a:ext>
            </a:extLst>
          </p:cNvPr>
          <p:cNvCxnSpPr>
            <a:cxnSpLocks/>
          </p:cNvCxnSpPr>
          <p:nvPr/>
        </p:nvCxnSpPr>
        <p:spPr>
          <a:xfrm flipH="1">
            <a:off x="9955186" y="4744192"/>
            <a:ext cx="6678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D4491D0-3ABC-AEA6-163B-32BE387B3C86}"/>
              </a:ext>
            </a:extLst>
          </p:cNvPr>
          <p:cNvCxnSpPr>
            <a:cxnSpLocks/>
          </p:cNvCxnSpPr>
          <p:nvPr/>
        </p:nvCxnSpPr>
        <p:spPr>
          <a:xfrm flipH="1">
            <a:off x="9864326" y="4710610"/>
            <a:ext cx="113874" cy="291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73613AA-F1BA-6F28-CDE2-B07921EFDB5D}"/>
              </a:ext>
            </a:extLst>
          </p:cNvPr>
          <p:cNvCxnSpPr>
            <a:cxnSpLocks/>
          </p:cNvCxnSpPr>
          <p:nvPr/>
        </p:nvCxnSpPr>
        <p:spPr>
          <a:xfrm flipH="1">
            <a:off x="10602712" y="4421378"/>
            <a:ext cx="559014" cy="3228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ED724F1-D1AC-3EB1-0456-8185C200DE18}"/>
              </a:ext>
            </a:extLst>
          </p:cNvPr>
          <p:cNvCxnSpPr>
            <a:cxnSpLocks/>
          </p:cNvCxnSpPr>
          <p:nvPr/>
        </p:nvCxnSpPr>
        <p:spPr>
          <a:xfrm flipH="1" flipV="1">
            <a:off x="10289123" y="3927508"/>
            <a:ext cx="872603" cy="4938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9359692-F493-E163-BA7F-66FDA2DCF909}"/>
              </a:ext>
            </a:extLst>
          </p:cNvPr>
          <p:cNvCxnSpPr>
            <a:cxnSpLocks/>
          </p:cNvCxnSpPr>
          <p:nvPr/>
        </p:nvCxnSpPr>
        <p:spPr>
          <a:xfrm flipH="1">
            <a:off x="10289123" y="3162593"/>
            <a:ext cx="72206" cy="7649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8D30E54-0A75-5243-FD95-3087D5CA4001}"/>
              </a:ext>
            </a:extLst>
          </p:cNvPr>
          <p:cNvCxnSpPr>
            <a:cxnSpLocks/>
          </p:cNvCxnSpPr>
          <p:nvPr/>
        </p:nvCxnSpPr>
        <p:spPr>
          <a:xfrm flipH="1">
            <a:off x="10361329" y="2090088"/>
            <a:ext cx="261731" cy="11098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D066850-3F63-8813-80B3-6465DB2A2951}"/>
              </a:ext>
            </a:extLst>
          </p:cNvPr>
          <p:cNvCxnSpPr>
            <a:cxnSpLocks/>
          </p:cNvCxnSpPr>
          <p:nvPr/>
        </p:nvCxnSpPr>
        <p:spPr>
          <a:xfrm>
            <a:off x="9835977" y="3077532"/>
            <a:ext cx="543718" cy="9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D6476E6-AC62-6E34-3A92-4E7C662F3DA6}"/>
              </a:ext>
            </a:extLst>
          </p:cNvPr>
          <p:cNvSpPr/>
          <p:nvPr/>
        </p:nvSpPr>
        <p:spPr>
          <a:xfrm>
            <a:off x="9943839" y="2992978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211A7C9-6F91-AC2A-3DD0-A911B8C11FA3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3E8AD54-BAE4-03FB-0C36-5F8F8F2FA32E}"/>
              </a:ext>
            </a:extLst>
          </p:cNvPr>
          <p:cNvSpPr/>
          <p:nvPr/>
        </p:nvSpPr>
        <p:spPr>
          <a:xfrm>
            <a:off x="8640729" y="3431309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67688EF-EBB7-40A0-B0EF-35C16D0B5C08}"/>
              </a:ext>
            </a:extLst>
          </p:cNvPr>
          <p:cNvSpPr/>
          <p:nvPr/>
        </p:nvSpPr>
        <p:spPr>
          <a:xfrm>
            <a:off x="8126278" y="454008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6DD82A5-367F-E0AC-803A-C041C423ADBD}"/>
              </a:ext>
            </a:extLst>
          </p:cNvPr>
          <p:cNvSpPr/>
          <p:nvPr/>
        </p:nvSpPr>
        <p:spPr>
          <a:xfrm>
            <a:off x="8751190" y="4588023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82D501C-3D3D-5EB0-63F9-383A66760099}"/>
              </a:ext>
            </a:extLst>
          </p:cNvPr>
          <p:cNvCxnSpPr>
            <a:cxnSpLocks/>
            <a:stCxn id="28" idx="7"/>
            <a:endCxn id="6" idx="3"/>
          </p:cNvCxnSpPr>
          <p:nvPr/>
        </p:nvCxnSpPr>
        <p:spPr>
          <a:xfrm flipV="1">
            <a:off x="8262015" y="4296302"/>
            <a:ext cx="356932" cy="2651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B16E3CE-755A-CD3F-F26F-797076B360E7}"/>
              </a:ext>
            </a:extLst>
          </p:cNvPr>
          <p:cNvCxnSpPr>
            <a:cxnSpLocks/>
            <a:stCxn id="6" idx="0"/>
            <a:endCxn id="27" idx="4"/>
          </p:cNvCxnSpPr>
          <p:nvPr/>
        </p:nvCxnSpPr>
        <p:spPr>
          <a:xfrm flipH="1" flipV="1">
            <a:off x="8720242" y="3577083"/>
            <a:ext cx="19353" cy="497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53D0F17-A625-FCBA-65C9-DB5A396E9CCD}"/>
              </a:ext>
            </a:extLst>
          </p:cNvPr>
          <p:cNvCxnSpPr>
            <a:cxnSpLocks/>
            <a:stCxn id="29" idx="0"/>
            <a:endCxn id="6" idx="4"/>
          </p:cNvCxnSpPr>
          <p:nvPr/>
        </p:nvCxnSpPr>
        <p:spPr>
          <a:xfrm flipH="1" flipV="1">
            <a:off x="8739595" y="4334291"/>
            <a:ext cx="91108" cy="2537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AC48F3E8-48A7-D83E-25E6-E76F37139768}"/>
              </a:ext>
            </a:extLst>
          </p:cNvPr>
          <p:cNvSpPr/>
          <p:nvPr/>
        </p:nvSpPr>
        <p:spPr>
          <a:xfrm>
            <a:off x="9380138" y="5829039"/>
            <a:ext cx="341243" cy="2594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B49B94F-D5F8-08AA-0CCC-BC65384BAF5C}"/>
              </a:ext>
            </a:extLst>
          </p:cNvPr>
          <p:cNvSpPr/>
          <p:nvPr/>
        </p:nvSpPr>
        <p:spPr>
          <a:xfrm>
            <a:off x="9508295" y="541339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368CBB5-9477-A5B9-1EE7-8BDFF8871CE6}"/>
              </a:ext>
            </a:extLst>
          </p:cNvPr>
          <p:cNvCxnSpPr>
            <a:cxnSpLocks/>
            <a:stCxn id="33" idx="0"/>
            <a:endCxn id="34" idx="4"/>
          </p:cNvCxnSpPr>
          <p:nvPr/>
        </p:nvCxnSpPr>
        <p:spPr>
          <a:xfrm flipV="1">
            <a:off x="9550760" y="5559165"/>
            <a:ext cx="37048" cy="2698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FF3FFFB-24F3-D856-3E25-3A3AA745ACF3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8886927" y="4712449"/>
            <a:ext cx="229793" cy="514276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9D55976C-8390-6657-43B0-F20FC7F4B10F}"/>
              </a:ext>
            </a:extLst>
          </p:cNvPr>
          <p:cNvSpPr/>
          <p:nvPr/>
        </p:nvSpPr>
        <p:spPr>
          <a:xfrm>
            <a:off x="9066746" y="5188736"/>
            <a:ext cx="341243" cy="2594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62319FF-D4C2-AB12-46E8-9C951D7E0426}"/>
              </a:ext>
            </a:extLst>
          </p:cNvPr>
          <p:cNvSpPr/>
          <p:nvPr/>
        </p:nvSpPr>
        <p:spPr>
          <a:xfrm>
            <a:off x="11403281" y="4959964"/>
            <a:ext cx="341243" cy="259403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74D5FF95-ABD0-009E-EE82-308FBDAA45A2}"/>
              </a:ext>
            </a:extLst>
          </p:cNvPr>
          <p:cNvSpPr/>
          <p:nvPr/>
        </p:nvSpPr>
        <p:spPr>
          <a:xfrm>
            <a:off x="10220669" y="2456911"/>
            <a:ext cx="159026" cy="1457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2E1C670-DD1B-19D0-4A2E-8E832C5BC705}"/>
              </a:ext>
            </a:extLst>
          </p:cNvPr>
          <p:cNvSpPr/>
          <p:nvPr/>
        </p:nvSpPr>
        <p:spPr>
          <a:xfrm>
            <a:off x="10536445" y="3024231"/>
            <a:ext cx="159026" cy="14577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D5AF1EE-F329-077A-3EE1-03E1259F9D38}"/>
              </a:ext>
            </a:extLst>
          </p:cNvPr>
          <p:cNvSpPr/>
          <p:nvPr/>
        </p:nvSpPr>
        <p:spPr>
          <a:xfrm>
            <a:off x="7376313" y="3876685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48753E7-487E-D548-6FCF-58EE0ABF250E}"/>
              </a:ext>
            </a:extLst>
          </p:cNvPr>
          <p:cNvSpPr/>
          <p:nvPr/>
        </p:nvSpPr>
        <p:spPr>
          <a:xfrm>
            <a:off x="8019739" y="4916929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64DA9FB-D80B-FD54-80B1-424E325F737D}"/>
              </a:ext>
            </a:extLst>
          </p:cNvPr>
          <p:cNvSpPr/>
          <p:nvPr/>
        </p:nvSpPr>
        <p:spPr>
          <a:xfrm>
            <a:off x="7227913" y="4671305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B507DE58-2790-30D3-1BFA-7D6A09CC213D}"/>
              </a:ext>
            </a:extLst>
          </p:cNvPr>
          <p:cNvSpPr/>
          <p:nvPr/>
        </p:nvSpPr>
        <p:spPr>
          <a:xfrm>
            <a:off x="7382105" y="4162827"/>
            <a:ext cx="159026" cy="1457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03858F4-34E3-78FD-569B-1040038AA1CE}"/>
              </a:ext>
            </a:extLst>
          </p:cNvPr>
          <p:cNvSpPr/>
          <p:nvPr/>
        </p:nvSpPr>
        <p:spPr>
          <a:xfrm>
            <a:off x="7732955" y="3903424"/>
            <a:ext cx="341243" cy="2594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C509905D-B994-BBA1-93A4-BCD53107851F}"/>
              </a:ext>
            </a:extLst>
          </p:cNvPr>
          <p:cNvSpPr/>
          <p:nvPr/>
        </p:nvSpPr>
        <p:spPr>
          <a:xfrm>
            <a:off x="6740612" y="3078074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5A47B7F-00D0-0E85-BEF3-A12C99B78C7C}"/>
              </a:ext>
            </a:extLst>
          </p:cNvPr>
          <p:cNvSpPr/>
          <p:nvPr/>
        </p:nvSpPr>
        <p:spPr>
          <a:xfrm>
            <a:off x="7192994" y="2609053"/>
            <a:ext cx="159026" cy="145774"/>
          </a:xfrm>
          <a:prstGeom prst="ellipse">
            <a:avLst/>
          </a:prstGeom>
          <a:solidFill>
            <a:srgbClr val="B0B0B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99676A8-EC0A-EE10-70A1-A4A119209FB0}"/>
              </a:ext>
            </a:extLst>
          </p:cNvPr>
          <p:cNvSpPr/>
          <p:nvPr/>
        </p:nvSpPr>
        <p:spPr>
          <a:xfrm>
            <a:off x="7068299" y="3138752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86AB0B54-42BE-A2D0-4833-8DB223A56424}"/>
              </a:ext>
            </a:extLst>
          </p:cNvPr>
          <p:cNvCxnSpPr>
            <a:cxnSpLocks/>
            <a:endCxn id="58" idx="5"/>
          </p:cNvCxnSpPr>
          <p:nvPr/>
        </p:nvCxnSpPr>
        <p:spPr>
          <a:xfrm flipH="1" flipV="1">
            <a:off x="7204036" y="3263178"/>
            <a:ext cx="160366" cy="18585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>
            <a:extLst>
              <a:ext uri="{FF2B5EF4-FFF2-40B4-BE49-F238E27FC236}">
                <a16:creationId xmlns:a16="http://schemas.microsoft.com/office/drawing/2014/main" id="{9AC91990-2027-8DA5-6F05-D9950132E658}"/>
              </a:ext>
            </a:extLst>
          </p:cNvPr>
          <p:cNvSpPr/>
          <p:nvPr/>
        </p:nvSpPr>
        <p:spPr>
          <a:xfrm>
            <a:off x="7314428" y="3411040"/>
            <a:ext cx="341243" cy="259403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8566271-E1DF-D055-F2B0-65571CCBD047}"/>
              </a:ext>
            </a:extLst>
          </p:cNvPr>
          <p:cNvSpPr/>
          <p:nvPr/>
        </p:nvSpPr>
        <p:spPr>
          <a:xfrm>
            <a:off x="8269086" y="3637688"/>
            <a:ext cx="964208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Empire</a:t>
            </a:r>
            <a:endParaRPr lang="fr-FR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583CE5E-6D91-FD73-39D0-71D947916591}"/>
              </a:ext>
            </a:extLst>
          </p:cNvPr>
          <p:cNvSpPr/>
          <p:nvPr/>
        </p:nvSpPr>
        <p:spPr>
          <a:xfrm>
            <a:off x="8729918" y="4893314"/>
            <a:ext cx="1019278" cy="35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700" b="1" dirty="0">
                <a:latin typeface="+mn-lt"/>
                <a:cs typeface="Arial" panose="020B0604020202020204" pitchFamily="34" charset="0"/>
              </a:rPr>
              <a:t>Papauté</a:t>
            </a:r>
            <a:endParaRPr lang="fr-FR" sz="1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572916-11F8-B88F-1042-F42FB2EA2E2A}"/>
              </a:ext>
            </a:extLst>
          </p:cNvPr>
          <p:cNvSpPr/>
          <p:nvPr/>
        </p:nvSpPr>
        <p:spPr>
          <a:xfrm>
            <a:off x="9680545" y="5527300"/>
            <a:ext cx="771580" cy="36933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Sicile</a:t>
            </a:r>
            <a:endParaRPr lang="fr-FR" dirty="0"/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499808D5-513F-1B13-56F4-E176CBA7FEEB}"/>
              </a:ext>
            </a:extLst>
          </p:cNvPr>
          <p:cNvCxnSpPr>
            <a:cxnSpLocks/>
            <a:endCxn id="67" idx="4"/>
          </p:cNvCxnSpPr>
          <p:nvPr/>
        </p:nvCxnSpPr>
        <p:spPr>
          <a:xfrm flipH="1" flipV="1">
            <a:off x="7386939" y="2968332"/>
            <a:ext cx="68887" cy="442708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D4003975-CFE5-8DE1-F902-FF5F13298F79}"/>
              </a:ext>
            </a:extLst>
          </p:cNvPr>
          <p:cNvCxnSpPr>
            <a:cxnSpLocks/>
          </p:cNvCxnSpPr>
          <p:nvPr/>
        </p:nvCxnSpPr>
        <p:spPr>
          <a:xfrm flipH="1" flipV="1">
            <a:off x="6876349" y="3202500"/>
            <a:ext cx="191950" cy="9139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BB4B504C-FD4A-1EF8-5C04-A4062F0F925C}"/>
              </a:ext>
            </a:extLst>
          </p:cNvPr>
          <p:cNvSpPr/>
          <p:nvPr/>
        </p:nvSpPr>
        <p:spPr>
          <a:xfrm>
            <a:off x="7307426" y="2822558"/>
            <a:ext cx="159026" cy="14577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74765D-040D-2F8C-8D6F-8EF4A8EBAC68}"/>
              </a:ext>
            </a:extLst>
          </p:cNvPr>
          <p:cNvSpPr/>
          <p:nvPr/>
        </p:nvSpPr>
        <p:spPr>
          <a:xfrm>
            <a:off x="5568664" y="3617088"/>
            <a:ext cx="964208" cy="3693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France</a:t>
            </a:r>
            <a:endParaRPr lang="fr-FR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7E06EA-A44C-5363-5041-61AD20671676}"/>
              </a:ext>
            </a:extLst>
          </p:cNvPr>
          <p:cNvSpPr/>
          <p:nvPr/>
        </p:nvSpPr>
        <p:spPr>
          <a:xfrm>
            <a:off x="5565101" y="2158230"/>
            <a:ext cx="1311247" cy="369332"/>
          </a:xfrm>
          <a:prstGeom prst="rect">
            <a:avLst/>
          </a:prstGeom>
          <a:solidFill>
            <a:srgbClr val="B6B6B6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Angleterre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E5D493-30F4-9425-5D42-6CB828812976}"/>
              </a:ext>
            </a:extLst>
          </p:cNvPr>
          <p:cNvSpPr/>
          <p:nvPr/>
        </p:nvSpPr>
        <p:spPr>
          <a:xfrm>
            <a:off x="5591022" y="4284567"/>
            <a:ext cx="10738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Espagne</a:t>
            </a:r>
            <a:endParaRPr lang="fr-FR" dirty="0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FE2B7098-3B70-D450-5DA5-AA10CEE42340}"/>
              </a:ext>
            </a:extLst>
          </p:cNvPr>
          <p:cNvSpPr/>
          <p:nvPr/>
        </p:nvSpPr>
        <p:spPr>
          <a:xfrm>
            <a:off x="7023929" y="4929299"/>
            <a:ext cx="159026" cy="145774"/>
          </a:xfrm>
          <a:prstGeom prst="ellipse">
            <a:avLst/>
          </a:prstGeom>
          <a:solidFill>
            <a:srgbClr val="B086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F33317A3-60C1-7801-E35B-ABB0745574DC}"/>
              </a:ext>
            </a:extLst>
          </p:cNvPr>
          <p:cNvSpPr/>
          <p:nvPr/>
        </p:nvSpPr>
        <p:spPr>
          <a:xfrm>
            <a:off x="5609988" y="6436192"/>
            <a:ext cx="341243" cy="259403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3D37FF8-533E-4F82-5F2C-EE23F1B41856}"/>
              </a:ext>
            </a:extLst>
          </p:cNvPr>
          <p:cNvSpPr/>
          <p:nvPr/>
        </p:nvSpPr>
        <p:spPr>
          <a:xfrm>
            <a:off x="6063326" y="6342443"/>
            <a:ext cx="1251102" cy="36933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800" b="1" dirty="0">
                <a:latin typeface="+mn-lt"/>
                <a:cs typeface="Arial" panose="020B0604020202020204" pitchFamily="34" charset="0"/>
              </a:rPr>
              <a:t>Marinides</a:t>
            </a:r>
            <a:endParaRPr lang="fr-FR" dirty="0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A71BB534-6487-5B03-6DEC-57B23276F50A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255390" y="5442003"/>
            <a:ext cx="456799" cy="1171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6CCE5EDE-2BDD-D3A6-3358-811DA6064F9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314383" y="5420844"/>
            <a:ext cx="458203" cy="3439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ED155B9E-DCCC-3015-B93D-5675D253EC9A}"/>
              </a:ext>
            </a:extLst>
          </p:cNvPr>
          <p:cNvSpPr/>
          <p:nvPr/>
        </p:nvSpPr>
        <p:spPr>
          <a:xfrm>
            <a:off x="6567388" y="5834868"/>
            <a:ext cx="143008" cy="163294"/>
          </a:xfrm>
          <a:prstGeom prst="ellipse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6FA23C8-1191-A9AD-3929-743C366FF1C9}"/>
              </a:ext>
            </a:extLst>
          </p:cNvPr>
          <p:cNvSpPr/>
          <p:nvPr/>
        </p:nvSpPr>
        <p:spPr>
          <a:xfrm>
            <a:off x="5712189" y="5312301"/>
            <a:ext cx="341243" cy="2594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F06B3B1-B2DB-5116-D0DC-029AC7A5C0BE}"/>
              </a:ext>
            </a:extLst>
          </p:cNvPr>
          <p:cNvSpPr/>
          <p:nvPr/>
        </p:nvSpPr>
        <p:spPr>
          <a:xfrm>
            <a:off x="6178646" y="5743425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1F08518C-078B-B068-8AA7-B5D1D8550B23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498285" y="5816312"/>
            <a:ext cx="680361" cy="2273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8018DE37-BC2B-BD13-DDD1-662CD82B532A}"/>
              </a:ext>
            </a:extLst>
          </p:cNvPr>
          <p:cNvCxnSpPr>
            <a:cxnSpLocks/>
            <a:stCxn id="80" idx="0"/>
            <a:endCxn id="46" idx="0"/>
          </p:cNvCxnSpPr>
          <p:nvPr/>
        </p:nvCxnSpPr>
        <p:spPr>
          <a:xfrm flipH="1">
            <a:off x="7161328" y="5116547"/>
            <a:ext cx="136047" cy="56530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extLst>
              <a:ext uri="{FF2B5EF4-FFF2-40B4-BE49-F238E27FC236}">
                <a16:creationId xmlns:a16="http://schemas.microsoft.com/office/drawing/2014/main" id="{3CBE1D42-6F7E-6DAC-0861-7CE89D58A8B0}"/>
              </a:ext>
            </a:extLst>
          </p:cNvPr>
          <p:cNvSpPr/>
          <p:nvPr/>
        </p:nvSpPr>
        <p:spPr>
          <a:xfrm>
            <a:off x="7126753" y="5116547"/>
            <a:ext cx="341243" cy="25940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C9C945-F81F-909D-3398-5764598EBF57}"/>
              </a:ext>
            </a:extLst>
          </p:cNvPr>
          <p:cNvSpPr/>
          <p:nvPr/>
        </p:nvSpPr>
        <p:spPr>
          <a:xfrm>
            <a:off x="6201004" y="5950053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7589EFD-2F81-508D-0856-D74DDD66CE74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336741" y="5502463"/>
            <a:ext cx="318924" cy="46893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57A1CDC5-6488-070B-B0FD-87A210D3D253}"/>
              </a:ext>
            </a:extLst>
          </p:cNvPr>
          <p:cNvSpPr/>
          <p:nvPr/>
        </p:nvSpPr>
        <p:spPr>
          <a:xfrm>
            <a:off x="7081815" y="5681851"/>
            <a:ext cx="159026" cy="1457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ECF6DC1-11F7-DDBA-18E8-4B7452F12C58}"/>
              </a:ext>
            </a:extLst>
          </p:cNvPr>
          <p:cNvSpPr/>
          <p:nvPr/>
        </p:nvSpPr>
        <p:spPr>
          <a:xfrm>
            <a:off x="7528734" y="5246248"/>
            <a:ext cx="159026" cy="14577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5BE89B7E-7AB0-6B49-CECC-B7BAFA9B774E}"/>
              </a:ext>
            </a:extLst>
          </p:cNvPr>
          <p:cNvSpPr/>
          <p:nvPr/>
        </p:nvSpPr>
        <p:spPr>
          <a:xfrm>
            <a:off x="6996255" y="5829852"/>
            <a:ext cx="159026" cy="1457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6E51E2DA-1C2C-1D6E-24FA-694E04A73440}"/>
              </a:ext>
            </a:extLst>
          </p:cNvPr>
          <p:cNvCxnSpPr>
            <a:cxnSpLocks/>
          </p:cNvCxnSpPr>
          <p:nvPr/>
        </p:nvCxnSpPr>
        <p:spPr>
          <a:xfrm>
            <a:off x="6784760" y="5419354"/>
            <a:ext cx="234784" cy="43184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901F97B9-165F-3D91-FDE8-912AB0657EBC}"/>
              </a:ext>
            </a:extLst>
          </p:cNvPr>
          <p:cNvSpPr/>
          <p:nvPr/>
        </p:nvSpPr>
        <p:spPr>
          <a:xfrm>
            <a:off x="6605691" y="5281049"/>
            <a:ext cx="341243" cy="2594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179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122FEAF-3835-4B36-9609-541CEC91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F84AB8-6EC3-4F32-B8A5-2E2137CA6833}"/>
              </a:ext>
            </a:extLst>
          </p:cNvPr>
          <p:cNvSpPr/>
          <p:nvPr/>
        </p:nvSpPr>
        <p:spPr>
          <a:xfrm>
            <a:off x="114301" y="108645"/>
            <a:ext cx="5067300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1278 : Avant la fin de </a:t>
            </a:r>
            <a:r>
              <a:rPr lang="fr-FR" sz="17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Reconquista (1292)</a:t>
            </a:r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Arrivées des Génois à Séville et Lisbonne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*1278 : Le Génois </a:t>
            </a:r>
            <a:r>
              <a:rPr lang="fr-FR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Nicolazzo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Spinola inaugure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7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Route océane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atteint la Flandre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*1291 : Partis de Gênes, les frères Vivaldi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Tentent d’atteindre l’Inde en suivant la côte africaine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ils disparaissent dans l’Atlantique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*1297 : Gênes établit une liaison maritime directe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régulière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Méditerranée et Mer du nord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: Conséquence indirecte : Les foires de Champagne déclinent, court-circuitées…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Par la </a:t>
            </a:r>
            <a:r>
              <a:rPr lang="fr-FR" sz="17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Route océane</a:t>
            </a:r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Mais également…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Par les nouvelles routes : Lyon-Rhin-Meuse ;</a:t>
            </a:r>
          </a:p>
          <a:p>
            <a:r>
              <a:rPr lang="fr-FR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Milan-Saint-Gothard-Brenner, surtout à partir du XIVe siècle</a:t>
            </a:r>
          </a:p>
          <a:p>
            <a:endParaRPr lang="fr-FR" sz="1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*Prochain épisode, le 17 décembre, avec le XIVe siècle Après leurs </a:t>
            </a:r>
            <a:r>
              <a:rPr lang="fr-FR" sz="17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Reconquistas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consolidations des grands royaumes ibériques : Portugal, Castille et Aragon</a:t>
            </a:r>
          </a:p>
          <a:p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des destins différents ; </a:t>
            </a:r>
            <a:r>
              <a:rPr lang="fr-FR" sz="17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suivre</a:t>
            </a:r>
            <a:r>
              <a:rPr lang="fr-FR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2" name="Image 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206E149-87FC-5A73-9507-15D107640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176" r="46275" b="3443"/>
          <a:stretch/>
        </p:blipFill>
        <p:spPr>
          <a:xfrm>
            <a:off x="5262959" y="108645"/>
            <a:ext cx="6769713" cy="45713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C91745B-EB7B-7DA7-DC16-9F4D2163F6F1}"/>
              </a:ext>
            </a:extLst>
          </p:cNvPr>
          <p:cNvSpPr/>
          <p:nvPr/>
        </p:nvSpPr>
        <p:spPr>
          <a:xfrm>
            <a:off x="6225990" y="2782073"/>
            <a:ext cx="143008" cy="16329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404B23-A850-E29D-1622-C78C57ADEC2D}"/>
              </a:ext>
            </a:extLst>
          </p:cNvPr>
          <p:cNvSpPr/>
          <p:nvPr/>
        </p:nvSpPr>
        <p:spPr>
          <a:xfrm>
            <a:off x="5394717" y="2106663"/>
            <a:ext cx="143008" cy="16329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0C7A4A8-C42B-A1B3-9202-D635DFEEE0D7}"/>
              </a:ext>
            </a:extLst>
          </p:cNvPr>
          <p:cNvSpPr/>
          <p:nvPr/>
        </p:nvSpPr>
        <p:spPr>
          <a:xfrm>
            <a:off x="9748508" y="280555"/>
            <a:ext cx="247546" cy="233339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1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537CBE-200C-4CB6-8C14-00D867076D6F}"/>
              </a:ext>
            </a:extLst>
          </p:cNvPr>
          <p:cNvSpPr/>
          <p:nvPr/>
        </p:nvSpPr>
        <p:spPr>
          <a:xfrm>
            <a:off x="1720259" y="850580"/>
            <a:ext cx="1444625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1er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Castille 1035-65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León-Galice 1037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E3F1-9F9D-48AD-88D3-1DBF8735E363}"/>
              </a:ext>
            </a:extLst>
          </p:cNvPr>
          <p:cNvSpPr/>
          <p:nvPr/>
        </p:nvSpPr>
        <p:spPr>
          <a:xfrm>
            <a:off x="3782421" y="1561779"/>
            <a:ext cx="1008063" cy="806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Castille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1065-72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0F28E-3447-46BA-8301-7CBB4E363ED5}"/>
              </a:ext>
            </a:extLst>
          </p:cNvPr>
          <p:cNvSpPr/>
          <p:nvPr/>
        </p:nvSpPr>
        <p:spPr>
          <a:xfrm>
            <a:off x="2744196" y="1561779"/>
            <a:ext cx="936625" cy="806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Garcia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Galice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1065-71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0342D-AC65-496E-959A-D4AE7CAE807E}"/>
              </a:ext>
            </a:extLst>
          </p:cNvPr>
          <p:cNvSpPr/>
          <p:nvPr/>
        </p:nvSpPr>
        <p:spPr>
          <a:xfrm>
            <a:off x="1488483" y="1561779"/>
            <a:ext cx="1141412" cy="933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Alphonse VI León 1065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Castille-Galice 1072-1109</a:t>
            </a: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Tolède 1085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914311-B9AB-42DD-AA11-3DC659F5CC6D}"/>
              </a:ext>
            </a:extLst>
          </p:cNvPr>
          <p:cNvSpPr/>
          <p:nvPr/>
        </p:nvSpPr>
        <p:spPr>
          <a:xfrm>
            <a:off x="1488484" y="3298505"/>
            <a:ext cx="1144587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VII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1126-57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Ivrée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309CF9-22F8-4839-8B86-BA05E60CC4C0}"/>
              </a:ext>
            </a:extLst>
          </p:cNvPr>
          <p:cNvSpPr/>
          <p:nvPr/>
        </p:nvSpPr>
        <p:spPr>
          <a:xfrm>
            <a:off x="1488483" y="2622230"/>
            <a:ext cx="1143000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Urraque 1</a:t>
            </a:r>
            <a:r>
              <a:rPr lang="fr-FR" sz="1200" baseline="30000" dirty="0">
                <a:solidFill>
                  <a:schemeClr val="tx1"/>
                </a:solidFill>
              </a:rPr>
              <a:t>ère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1109-26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Jimenez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A6B69B-AFAA-422E-AC99-10B23328DAD2}"/>
              </a:ext>
            </a:extLst>
          </p:cNvPr>
          <p:cNvSpPr/>
          <p:nvPr/>
        </p:nvSpPr>
        <p:spPr>
          <a:xfrm>
            <a:off x="2806108" y="4003355"/>
            <a:ext cx="1479550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Castille-Tolède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1157-58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C8E92E-8A89-41BC-BB78-44A439DA8688}"/>
              </a:ext>
            </a:extLst>
          </p:cNvPr>
          <p:cNvSpPr/>
          <p:nvPr/>
        </p:nvSpPr>
        <p:spPr>
          <a:xfrm>
            <a:off x="1488484" y="5489255"/>
            <a:ext cx="1144587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IX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1188-1230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8BCE8B-0397-4F5F-9F23-92A83AD67861}"/>
              </a:ext>
            </a:extLst>
          </p:cNvPr>
          <p:cNvSpPr/>
          <p:nvPr/>
        </p:nvSpPr>
        <p:spPr>
          <a:xfrm>
            <a:off x="1485309" y="4003355"/>
            <a:ext cx="1144587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León-Galice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1157-88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082051-7998-440B-AC45-C2305084F092}"/>
              </a:ext>
            </a:extLst>
          </p:cNvPr>
          <p:cNvSpPr/>
          <p:nvPr/>
        </p:nvSpPr>
        <p:spPr>
          <a:xfrm>
            <a:off x="2057602" y="6194105"/>
            <a:ext cx="1966913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Ferdinand III 1217-52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Carthagène 1243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Séville 1248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14F3D6-2D1E-4DF2-B9B2-C28CCB9568C5}"/>
              </a:ext>
            </a:extLst>
          </p:cNvPr>
          <p:cNvSpPr/>
          <p:nvPr/>
        </p:nvSpPr>
        <p:spPr>
          <a:xfrm>
            <a:off x="2972795" y="5484492"/>
            <a:ext cx="1144588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Bérangère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8FC3B2-DD82-4B7F-B4EC-D14AEB1AE008}"/>
              </a:ext>
            </a:extLst>
          </p:cNvPr>
          <p:cNvSpPr/>
          <p:nvPr/>
        </p:nvSpPr>
        <p:spPr>
          <a:xfrm>
            <a:off x="4183887" y="5489255"/>
            <a:ext cx="1144587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1214-17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FD14C1-BDEE-42D3-8286-6D6D4A5A3190}"/>
              </a:ext>
            </a:extLst>
          </p:cNvPr>
          <p:cNvSpPr/>
          <p:nvPr/>
        </p:nvSpPr>
        <p:spPr>
          <a:xfrm>
            <a:off x="2815634" y="4681217"/>
            <a:ext cx="1487487" cy="669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Alphonse VIII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1158-1214</a:t>
            </a: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Traité de </a:t>
            </a:r>
            <a:r>
              <a:rPr lang="fr-FR" sz="1100" b="1" dirty="0" err="1">
                <a:solidFill>
                  <a:schemeClr val="tx1"/>
                </a:solidFill>
              </a:rPr>
              <a:t>Cazola</a:t>
            </a:r>
            <a:endParaRPr lang="fr-FR" sz="11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Las </a:t>
            </a:r>
            <a:r>
              <a:rPr lang="fr-FR" sz="1100" b="1" dirty="0" err="1">
                <a:solidFill>
                  <a:schemeClr val="tx1"/>
                </a:solidFill>
              </a:rPr>
              <a:t>Navas</a:t>
            </a:r>
            <a:r>
              <a:rPr lang="fr-FR" sz="1100" b="1" dirty="0">
                <a:solidFill>
                  <a:schemeClr val="tx1"/>
                </a:solidFill>
              </a:rPr>
              <a:t> 1212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FCA64B-F62F-4EF4-8755-94E605A09AE7}"/>
              </a:ext>
            </a:extLst>
          </p:cNvPr>
          <p:cNvCxnSpPr>
            <a:stCxn id="7" idx="2"/>
            <a:endCxn id="63" idx="0"/>
          </p:cNvCxnSpPr>
          <p:nvPr/>
        </p:nvCxnSpPr>
        <p:spPr>
          <a:xfrm>
            <a:off x="2059983" y="2495229"/>
            <a:ext cx="0" cy="12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839440A5-4201-47F6-9BC8-A8C97AF4ABBC}"/>
              </a:ext>
            </a:extLst>
          </p:cNvPr>
          <p:cNvCxnSpPr>
            <a:stCxn id="63" idx="2"/>
            <a:endCxn id="62" idx="0"/>
          </p:cNvCxnSpPr>
          <p:nvPr/>
        </p:nvCxnSpPr>
        <p:spPr>
          <a:xfrm>
            <a:off x="2059984" y="3198492"/>
            <a:ext cx="1587" cy="100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F078AC97-70ED-435D-9B69-800C00D9E5D8}"/>
              </a:ext>
            </a:extLst>
          </p:cNvPr>
          <p:cNvCxnSpPr>
            <a:stCxn id="62" idx="2"/>
            <a:endCxn id="66" idx="0"/>
          </p:cNvCxnSpPr>
          <p:nvPr/>
        </p:nvCxnSpPr>
        <p:spPr>
          <a:xfrm flipH="1">
            <a:off x="2058396" y="3874768"/>
            <a:ext cx="3175" cy="128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66">
            <a:extLst>
              <a:ext uri="{FF2B5EF4-FFF2-40B4-BE49-F238E27FC236}">
                <a16:creationId xmlns:a16="http://schemas.microsoft.com/office/drawing/2014/main" id="{12FF9F49-C0FF-4878-B7C8-E5C41DAB087F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 rot="16200000" flipH="1">
            <a:off x="2739037" y="3196508"/>
            <a:ext cx="128587" cy="14851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611C820D-AECC-4D67-A6AD-E4770800B9D4}"/>
              </a:ext>
            </a:extLst>
          </p:cNvPr>
          <p:cNvCxnSpPr>
            <a:cxnSpLocks/>
            <a:stCxn id="64" idx="2"/>
            <a:endCxn id="45" idx="0"/>
          </p:cNvCxnSpPr>
          <p:nvPr/>
        </p:nvCxnSpPr>
        <p:spPr>
          <a:xfrm>
            <a:off x="3545883" y="4579618"/>
            <a:ext cx="13495" cy="10159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CDB9BA33-4AB2-48E2-9B99-8F46147F72CE}"/>
              </a:ext>
            </a:extLst>
          </p:cNvPr>
          <p:cNvCxnSpPr>
            <a:cxnSpLocks/>
            <a:stCxn id="45" idx="2"/>
            <a:endCxn id="43" idx="0"/>
          </p:cNvCxnSpPr>
          <p:nvPr/>
        </p:nvCxnSpPr>
        <p:spPr>
          <a:xfrm flipH="1">
            <a:off x="3545089" y="5351141"/>
            <a:ext cx="14289" cy="1333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C66C15D2-2846-49ED-A9BA-E8FE70B50B42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>
            <a:off x="2058396" y="4579618"/>
            <a:ext cx="3175" cy="909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>
            <a:extLst>
              <a:ext uri="{FF2B5EF4-FFF2-40B4-BE49-F238E27FC236}">
                <a16:creationId xmlns:a16="http://schemas.microsoft.com/office/drawing/2014/main" id="{F2398BD7-2B03-4566-AFAB-8D79AA3280CB}"/>
              </a:ext>
            </a:extLst>
          </p:cNvPr>
          <p:cNvCxnSpPr>
            <a:cxnSpLocks/>
            <a:stCxn id="65" idx="2"/>
            <a:endCxn id="42" idx="0"/>
          </p:cNvCxnSpPr>
          <p:nvPr/>
        </p:nvCxnSpPr>
        <p:spPr>
          <a:xfrm rot="16200000" flipH="1">
            <a:off x="2486625" y="5639670"/>
            <a:ext cx="128587" cy="980281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>
            <a:extLst>
              <a:ext uri="{FF2B5EF4-FFF2-40B4-BE49-F238E27FC236}">
                <a16:creationId xmlns:a16="http://schemas.microsoft.com/office/drawing/2014/main" id="{596AC4C6-1843-4991-AF46-3354B5BCEA3D}"/>
              </a:ext>
            </a:extLst>
          </p:cNvPr>
          <p:cNvCxnSpPr>
            <a:stCxn id="43" idx="2"/>
            <a:endCxn id="42" idx="0"/>
          </p:cNvCxnSpPr>
          <p:nvPr/>
        </p:nvCxnSpPr>
        <p:spPr>
          <a:xfrm rot="5400000">
            <a:off x="3226399" y="5875414"/>
            <a:ext cx="133351" cy="504030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A5D5FD6-8892-4A56-AA33-511101CCE9BD}"/>
              </a:ext>
            </a:extLst>
          </p:cNvPr>
          <p:cNvSpPr/>
          <p:nvPr/>
        </p:nvSpPr>
        <p:spPr>
          <a:xfrm>
            <a:off x="5365159" y="858517"/>
            <a:ext cx="1144587" cy="576262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Garcia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1035-54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88265B-0DAA-42FB-BCDB-E009FF8C8D46}"/>
              </a:ext>
            </a:extLst>
          </p:cNvPr>
          <p:cNvSpPr/>
          <p:nvPr/>
        </p:nvSpPr>
        <p:spPr>
          <a:xfrm>
            <a:off x="5365159" y="1552255"/>
            <a:ext cx="1144587" cy="576263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1054-76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FA832F-1E23-4836-9B1F-EAAF7BB61BA1}"/>
              </a:ext>
            </a:extLst>
          </p:cNvPr>
          <p:cNvSpPr/>
          <p:nvPr/>
        </p:nvSpPr>
        <p:spPr>
          <a:xfrm>
            <a:off x="7165384" y="1603055"/>
            <a:ext cx="1144587" cy="765175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1er 1063-94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1076-94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5C75D7-E095-4954-A82E-AA190D7C0F34}"/>
              </a:ext>
            </a:extLst>
          </p:cNvPr>
          <p:cNvSpPr/>
          <p:nvPr/>
        </p:nvSpPr>
        <p:spPr>
          <a:xfrm>
            <a:off x="7165384" y="858517"/>
            <a:ext cx="1144587" cy="57626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Ramire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Aragon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1035-63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194EEA-5EFC-4B9D-9DA6-FB920E0AB325}"/>
              </a:ext>
            </a:extLst>
          </p:cNvPr>
          <p:cNvSpPr/>
          <p:nvPr/>
        </p:nvSpPr>
        <p:spPr>
          <a:xfrm>
            <a:off x="5365159" y="2557142"/>
            <a:ext cx="1144587" cy="57626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Pierre 1er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Aragon-Navarre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1094-1104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73F725-A261-40D1-A816-93BAACB6ABA3}"/>
              </a:ext>
            </a:extLst>
          </p:cNvPr>
          <p:cNvSpPr/>
          <p:nvPr/>
        </p:nvSpPr>
        <p:spPr>
          <a:xfrm>
            <a:off x="6585945" y="2557142"/>
            <a:ext cx="1144588" cy="57626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Aragon-Navarre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1104-34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5349E4F-405C-4D1B-9AD6-94D84AD01151}"/>
              </a:ext>
            </a:extLst>
          </p:cNvPr>
          <p:cNvSpPr/>
          <p:nvPr/>
        </p:nvSpPr>
        <p:spPr>
          <a:xfrm>
            <a:off x="7784509" y="2561905"/>
            <a:ext cx="1144587" cy="576263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Ramire II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Aragon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1134-37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90018-F35B-494F-A73F-E3CA874818D0}"/>
              </a:ext>
            </a:extLst>
          </p:cNvPr>
          <p:cNvSpPr/>
          <p:nvPr/>
        </p:nvSpPr>
        <p:spPr>
          <a:xfrm>
            <a:off x="9008471" y="3258817"/>
            <a:ext cx="1609724" cy="5381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Raimond-Bérenger IV Barcelone 1131-62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728918-F924-4653-AB08-CDAF4E657452}"/>
              </a:ext>
            </a:extLst>
          </p:cNvPr>
          <p:cNvSpPr/>
          <p:nvPr/>
        </p:nvSpPr>
        <p:spPr>
          <a:xfrm>
            <a:off x="5603284" y="3315967"/>
            <a:ext cx="1144587" cy="576262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Garcia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1134-50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9D8393-5D85-4DFC-9DB7-A6A3E54A50ED}"/>
              </a:ext>
            </a:extLst>
          </p:cNvPr>
          <p:cNvSpPr/>
          <p:nvPr/>
        </p:nvSpPr>
        <p:spPr>
          <a:xfrm>
            <a:off x="5603284" y="4052567"/>
            <a:ext cx="1144587" cy="576262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1150-94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47D67D-53A5-4A4C-9C02-C7D57C6AA576}"/>
              </a:ext>
            </a:extLst>
          </p:cNvPr>
          <p:cNvSpPr/>
          <p:nvPr/>
        </p:nvSpPr>
        <p:spPr>
          <a:xfrm>
            <a:off x="5603284" y="4748580"/>
            <a:ext cx="1144587" cy="634999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Sanche VII 1194-1234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Las </a:t>
            </a:r>
            <a:r>
              <a:rPr lang="fr-FR" sz="1100" b="1" dirty="0" err="1">
                <a:solidFill>
                  <a:schemeClr val="tx1"/>
                </a:solidFill>
              </a:rPr>
              <a:t>Navas</a:t>
            </a:r>
            <a:r>
              <a:rPr lang="fr-FR" sz="1100" b="1" dirty="0">
                <a:solidFill>
                  <a:schemeClr val="tx1"/>
                </a:solidFill>
              </a:rPr>
              <a:t> 1212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9CC8E70-F6C3-419B-B070-0616769DC4BB}"/>
              </a:ext>
            </a:extLst>
          </p:cNvPr>
          <p:cNvCxnSpPr>
            <a:stCxn id="32" idx="2"/>
            <a:endCxn id="34" idx="0"/>
          </p:cNvCxnSpPr>
          <p:nvPr/>
        </p:nvCxnSpPr>
        <p:spPr>
          <a:xfrm flipH="1">
            <a:off x="5938245" y="1434780"/>
            <a:ext cx="0" cy="117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2C10E82-3089-4214-B6BC-F35434895A8B}"/>
              </a:ext>
            </a:extLst>
          </p:cNvPr>
          <p:cNvCxnSpPr>
            <a:stCxn id="41" idx="2"/>
            <a:endCxn id="58" idx="0"/>
          </p:cNvCxnSpPr>
          <p:nvPr/>
        </p:nvCxnSpPr>
        <p:spPr>
          <a:xfrm>
            <a:off x="6174783" y="3892229"/>
            <a:ext cx="0" cy="16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9EBBFF5D-65B1-49D6-BABE-E8D777DAC444}"/>
              </a:ext>
            </a:extLst>
          </p:cNvPr>
          <p:cNvCxnSpPr>
            <a:stCxn id="36" idx="2"/>
            <a:endCxn id="35" idx="0"/>
          </p:cNvCxnSpPr>
          <p:nvPr/>
        </p:nvCxnSpPr>
        <p:spPr>
          <a:xfrm>
            <a:off x="7738470" y="1434780"/>
            <a:ext cx="0" cy="168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2BAD214-5547-409D-BE5C-C5E4D8FD94F4}"/>
              </a:ext>
            </a:extLst>
          </p:cNvPr>
          <p:cNvSpPr/>
          <p:nvPr/>
        </p:nvSpPr>
        <p:spPr>
          <a:xfrm>
            <a:off x="7730533" y="4743818"/>
            <a:ext cx="1211262" cy="5810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Thibaud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de Champagne 1234-53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B1FDA0D-B392-4872-8C6E-54406EDC1A75}"/>
              </a:ext>
            </a:extLst>
          </p:cNvPr>
          <p:cNvSpPr/>
          <p:nvPr/>
        </p:nvSpPr>
        <p:spPr>
          <a:xfrm>
            <a:off x="6838359" y="4748580"/>
            <a:ext cx="790575" cy="576263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Blanche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158CE63-8FF5-4F76-8870-1EED24F4434F}"/>
              </a:ext>
            </a:extLst>
          </p:cNvPr>
          <p:cNvSpPr/>
          <p:nvPr/>
        </p:nvSpPr>
        <p:spPr>
          <a:xfrm>
            <a:off x="6639920" y="5477242"/>
            <a:ext cx="1144588" cy="5762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Thibaud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1253-70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FAEE2CC-2354-467B-A992-18DB70F8410E}"/>
              </a:ext>
            </a:extLst>
          </p:cNvPr>
          <p:cNvSpPr/>
          <p:nvPr/>
        </p:nvSpPr>
        <p:spPr>
          <a:xfrm>
            <a:off x="9497421" y="619604"/>
            <a:ext cx="993500" cy="7223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Raymond-Bérenger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Barcelone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1035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D1DE1F9-933B-4954-99C0-1ED68F83F881}"/>
              </a:ext>
            </a:extLst>
          </p:cNvPr>
          <p:cNvSpPr/>
          <p:nvPr/>
        </p:nvSpPr>
        <p:spPr>
          <a:xfrm>
            <a:off x="8451259" y="1480817"/>
            <a:ext cx="981075" cy="5762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Raymond-Bérenger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1076-1082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73AC2F5-A301-42F7-BF6F-9B86F6889846}"/>
              </a:ext>
            </a:extLst>
          </p:cNvPr>
          <p:cNvSpPr/>
          <p:nvPr/>
        </p:nvSpPr>
        <p:spPr>
          <a:xfrm>
            <a:off x="9497421" y="1466529"/>
            <a:ext cx="1014413" cy="59213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Bérenger-Raymond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1076-1097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802D61-048B-483B-8C04-D112446AA511}"/>
              </a:ext>
            </a:extLst>
          </p:cNvPr>
          <p:cNvSpPr/>
          <p:nvPr/>
        </p:nvSpPr>
        <p:spPr>
          <a:xfrm>
            <a:off x="9008471" y="2561905"/>
            <a:ext cx="1612899" cy="5715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Raymond-Bérenger III Barcelone 1082-1131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Provence 1112-31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C4DA3716-4B12-42CA-9DBF-EF49BBEC0192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6175578" y="4628829"/>
            <a:ext cx="0" cy="1197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en angle 151">
            <a:extLst>
              <a:ext uri="{FF2B5EF4-FFF2-40B4-BE49-F238E27FC236}">
                <a16:creationId xmlns:a16="http://schemas.microsoft.com/office/drawing/2014/main" id="{52DD0B38-97D5-44E3-BB0F-AD9859E3DABC}"/>
              </a:ext>
            </a:extLst>
          </p:cNvPr>
          <p:cNvCxnSpPr>
            <a:stCxn id="35" idx="2"/>
            <a:endCxn id="37" idx="0"/>
          </p:cNvCxnSpPr>
          <p:nvPr/>
        </p:nvCxnSpPr>
        <p:spPr>
          <a:xfrm rot="5400000">
            <a:off x="6743902" y="1562574"/>
            <a:ext cx="188913" cy="180022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en angle 154">
            <a:extLst>
              <a:ext uri="{FF2B5EF4-FFF2-40B4-BE49-F238E27FC236}">
                <a16:creationId xmlns:a16="http://schemas.microsoft.com/office/drawing/2014/main" id="{BAF2CAA0-6891-40E6-94E6-5D038CB26739}"/>
              </a:ext>
            </a:extLst>
          </p:cNvPr>
          <p:cNvCxnSpPr>
            <a:stCxn id="35" idx="2"/>
            <a:endCxn id="38" idx="0"/>
          </p:cNvCxnSpPr>
          <p:nvPr/>
        </p:nvCxnSpPr>
        <p:spPr>
          <a:xfrm rot="5400000">
            <a:off x="7353502" y="2172174"/>
            <a:ext cx="188913" cy="58102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en angle 157">
            <a:extLst>
              <a:ext uri="{FF2B5EF4-FFF2-40B4-BE49-F238E27FC236}">
                <a16:creationId xmlns:a16="http://schemas.microsoft.com/office/drawing/2014/main" id="{0520A88D-0549-4C06-B6FA-6C24BD03A3CE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 rot="16200000" flipH="1">
            <a:off x="7950402" y="2156298"/>
            <a:ext cx="193675" cy="6175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en angle 160">
            <a:extLst>
              <a:ext uri="{FF2B5EF4-FFF2-40B4-BE49-F238E27FC236}">
                <a16:creationId xmlns:a16="http://schemas.microsoft.com/office/drawing/2014/main" id="{7F085A5B-C792-451C-B0F0-D8FDD298F1DA}"/>
              </a:ext>
            </a:extLst>
          </p:cNvPr>
          <p:cNvCxnSpPr>
            <a:cxnSpLocks/>
            <a:stCxn id="116" idx="2"/>
            <a:endCxn id="117" idx="0"/>
          </p:cNvCxnSpPr>
          <p:nvPr/>
        </p:nvCxnSpPr>
        <p:spPr>
          <a:xfrm rot="5400000">
            <a:off x="9398534" y="885180"/>
            <a:ext cx="138900" cy="105237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en angle 163">
            <a:extLst>
              <a:ext uri="{FF2B5EF4-FFF2-40B4-BE49-F238E27FC236}">
                <a16:creationId xmlns:a16="http://schemas.microsoft.com/office/drawing/2014/main" id="{D9752D28-4F1F-4CE6-BE46-0BB45A03B4CE}"/>
              </a:ext>
            </a:extLst>
          </p:cNvPr>
          <p:cNvCxnSpPr>
            <a:cxnSpLocks/>
            <a:stCxn id="116" idx="2"/>
            <a:endCxn id="118" idx="0"/>
          </p:cNvCxnSpPr>
          <p:nvPr/>
        </p:nvCxnSpPr>
        <p:spPr>
          <a:xfrm rot="16200000" flipH="1">
            <a:off x="9937093" y="1398994"/>
            <a:ext cx="124612" cy="1045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en angle 166">
            <a:extLst>
              <a:ext uri="{FF2B5EF4-FFF2-40B4-BE49-F238E27FC236}">
                <a16:creationId xmlns:a16="http://schemas.microsoft.com/office/drawing/2014/main" id="{CD05D979-9AE2-4595-A3AE-07410E9105E1}"/>
              </a:ext>
            </a:extLst>
          </p:cNvPr>
          <p:cNvCxnSpPr>
            <a:cxnSpLocks/>
            <a:stCxn id="117" idx="2"/>
            <a:endCxn id="136" idx="0"/>
          </p:cNvCxnSpPr>
          <p:nvPr/>
        </p:nvCxnSpPr>
        <p:spPr>
          <a:xfrm rot="16200000" flipH="1">
            <a:off x="9125946" y="1872930"/>
            <a:ext cx="504826" cy="8731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en angle 182">
            <a:extLst>
              <a:ext uri="{FF2B5EF4-FFF2-40B4-BE49-F238E27FC236}">
                <a16:creationId xmlns:a16="http://schemas.microsoft.com/office/drawing/2014/main" id="{FF1C5B4D-BDDC-4674-9965-C1EC3ABAF61F}"/>
              </a:ext>
            </a:extLst>
          </p:cNvPr>
          <p:cNvCxnSpPr>
            <a:stCxn id="105" idx="2"/>
            <a:endCxn id="112" idx="0"/>
          </p:cNvCxnSpPr>
          <p:nvPr/>
        </p:nvCxnSpPr>
        <p:spPr>
          <a:xfrm rot="5400000">
            <a:off x="7146333" y="5389930"/>
            <a:ext cx="152400" cy="22225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en angle 185">
            <a:extLst>
              <a:ext uri="{FF2B5EF4-FFF2-40B4-BE49-F238E27FC236}">
                <a16:creationId xmlns:a16="http://schemas.microsoft.com/office/drawing/2014/main" id="{5B1897F2-30A3-491B-90B0-79A9DB22E562}"/>
              </a:ext>
            </a:extLst>
          </p:cNvPr>
          <p:cNvCxnSpPr>
            <a:stCxn id="104" idx="2"/>
            <a:endCxn id="112" idx="0"/>
          </p:cNvCxnSpPr>
          <p:nvPr/>
        </p:nvCxnSpPr>
        <p:spPr>
          <a:xfrm rot="5400000">
            <a:off x="7697989" y="4838273"/>
            <a:ext cx="152400" cy="1125538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C29821AE-991C-4CCE-814A-CBCC8F960412}"/>
              </a:ext>
            </a:extLst>
          </p:cNvPr>
          <p:cNvCxnSpPr>
            <a:cxnSpLocks/>
            <a:stCxn id="136" idx="2"/>
            <a:endCxn id="40" idx="0"/>
          </p:cNvCxnSpPr>
          <p:nvPr/>
        </p:nvCxnSpPr>
        <p:spPr>
          <a:xfrm flipH="1">
            <a:off x="9813333" y="3133405"/>
            <a:ext cx="1588" cy="125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948ADBC-F9A8-4D15-92E1-0A0801C9F69B}"/>
              </a:ext>
            </a:extLst>
          </p:cNvPr>
          <p:cNvSpPr/>
          <p:nvPr/>
        </p:nvSpPr>
        <p:spPr>
          <a:xfrm>
            <a:off x="8992526" y="3904131"/>
            <a:ext cx="1636451" cy="75281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Alphonse II 1162-96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Aragon 1164-96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Alphonse 1</a:t>
            </a:r>
            <a:r>
              <a:rPr lang="fr-FR" sz="1000" baseline="30000" dirty="0">
                <a:solidFill>
                  <a:schemeClr val="tx1"/>
                </a:solidFill>
              </a:rPr>
              <a:t>er</a:t>
            </a:r>
            <a:r>
              <a:rPr lang="fr-FR" sz="1000" dirty="0">
                <a:solidFill>
                  <a:schemeClr val="tx1"/>
                </a:solidFill>
              </a:rPr>
              <a:t> Provence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1166-96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Traité de </a:t>
            </a:r>
            <a:r>
              <a:rPr lang="fr-FR" sz="1000" b="1" dirty="0" err="1">
                <a:solidFill>
                  <a:schemeClr val="tx1"/>
                </a:solidFill>
              </a:rPr>
              <a:t>Cazola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10047FC-8757-4227-A7A3-77D3F2070C6F}"/>
              </a:ext>
            </a:extLst>
          </p:cNvPr>
          <p:cNvSpPr/>
          <p:nvPr/>
        </p:nvSpPr>
        <p:spPr>
          <a:xfrm>
            <a:off x="9178368" y="4830442"/>
            <a:ext cx="1264766" cy="57784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Pierre II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Aragon</a:t>
            </a:r>
          </a:p>
          <a:p>
            <a:pPr algn="ctr" eaLnBrk="1" hangingPunct="1">
              <a:defRPr/>
            </a:pPr>
            <a:r>
              <a:rPr lang="fr-FR" sz="1000" dirty="0">
                <a:solidFill>
                  <a:schemeClr val="tx1"/>
                </a:solidFill>
              </a:rPr>
              <a:t>1196-1213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tx1"/>
                </a:solidFill>
              </a:rPr>
              <a:t>Las </a:t>
            </a:r>
            <a:r>
              <a:rPr lang="fr-FR" sz="1000" b="1" dirty="0" err="1">
                <a:solidFill>
                  <a:schemeClr val="tx1"/>
                </a:solidFill>
              </a:rPr>
              <a:t>Navas</a:t>
            </a:r>
            <a:r>
              <a:rPr lang="fr-FR" sz="1000" b="1" dirty="0">
                <a:solidFill>
                  <a:schemeClr val="tx1"/>
                </a:solidFill>
              </a:rPr>
              <a:t> 1212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35534F7-68DA-4BA6-82BF-DED4074C66DB}"/>
              </a:ext>
            </a:extLst>
          </p:cNvPr>
          <p:cNvSpPr/>
          <p:nvPr/>
        </p:nvSpPr>
        <p:spPr>
          <a:xfrm>
            <a:off x="9108049" y="5538013"/>
            <a:ext cx="1416250" cy="5762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Jacques 1</a:t>
            </a:r>
            <a:r>
              <a:rPr lang="fr-FR" sz="1100" baseline="30000" dirty="0">
                <a:solidFill>
                  <a:schemeClr val="tx1"/>
                </a:solidFill>
              </a:rPr>
              <a:t>er</a:t>
            </a:r>
            <a:r>
              <a:rPr lang="fr-FR" sz="1100" dirty="0">
                <a:solidFill>
                  <a:schemeClr val="tx1"/>
                </a:solidFill>
              </a:rPr>
              <a:t> 1213-76</a:t>
            </a: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Valence 1238</a:t>
            </a: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Majorque 1229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D016A02-3BB9-400E-8A4E-1D5ABC02BE7D}"/>
              </a:ext>
            </a:extLst>
          </p:cNvPr>
          <p:cNvSpPr/>
          <p:nvPr/>
        </p:nvSpPr>
        <p:spPr>
          <a:xfrm>
            <a:off x="9205121" y="6216324"/>
            <a:ext cx="1211263" cy="5762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Pierre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1276-1285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Sicile 1282-85</a:t>
            </a:r>
          </a:p>
        </p:txBody>
      </p:sp>
      <p:cxnSp>
        <p:nvCxnSpPr>
          <p:cNvPr id="211" name="Connecteur droit avec flèche 210">
            <a:extLst>
              <a:ext uri="{FF2B5EF4-FFF2-40B4-BE49-F238E27FC236}">
                <a16:creationId xmlns:a16="http://schemas.microsoft.com/office/drawing/2014/main" id="{062935A7-7A93-48AD-8D88-C52AB74DA407}"/>
              </a:ext>
            </a:extLst>
          </p:cNvPr>
          <p:cNvCxnSpPr>
            <a:cxnSpLocks/>
            <a:stCxn id="40" idx="2"/>
            <a:endCxn id="193" idx="0"/>
          </p:cNvCxnSpPr>
          <p:nvPr/>
        </p:nvCxnSpPr>
        <p:spPr>
          <a:xfrm flipH="1">
            <a:off x="9810752" y="3796979"/>
            <a:ext cx="2581" cy="107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0773F2D7-1A65-4F26-8ED0-69EECADB7112}"/>
              </a:ext>
            </a:extLst>
          </p:cNvPr>
          <p:cNvCxnSpPr>
            <a:cxnSpLocks/>
            <a:stCxn id="195" idx="2"/>
            <a:endCxn id="206" idx="0"/>
          </p:cNvCxnSpPr>
          <p:nvPr/>
        </p:nvCxnSpPr>
        <p:spPr>
          <a:xfrm flipH="1">
            <a:off x="9810753" y="6114275"/>
            <a:ext cx="5421" cy="1020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46163D0-2E1A-4672-BC36-74BD2B5D0E05}"/>
              </a:ext>
            </a:extLst>
          </p:cNvPr>
          <p:cNvSpPr/>
          <p:nvPr/>
        </p:nvSpPr>
        <p:spPr>
          <a:xfrm>
            <a:off x="7863884" y="5488355"/>
            <a:ext cx="1144587" cy="576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1270-74</a:t>
            </a:r>
          </a:p>
        </p:txBody>
      </p:sp>
      <p:cxnSp>
        <p:nvCxnSpPr>
          <p:cNvPr id="228" name="Connecteur en angle 227">
            <a:extLst>
              <a:ext uri="{FF2B5EF4-FFF2-40B4-BE49-F238E27FC236}">
                <a16:creationId xmlns:a16="http://schemas.microsoft.com/office/drawing/2014/main" id="{8FB19D05-5222-4052-AF1B-690F3A2B849F}"/>
              </a:ext>
            </a:extLst>
          </p:cNvPr>
          <p:cNvCxnSpPr>
            <a:stCxn id="105" idx="2"/>
            <a:endCxn id="222" idx="0"/>
          </p:cNvCxnSpPr>
          <p:nvPr/>
        </p:nvCxnSpPr>
        <p:spPr>
          <a:xfrm rot="16200000" flipH="1">
            <a:off x="7753552" y="4804936"/>
            <a:ext cx="163512" cy="1203325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8A30E6E-1692-4469-9FB1-61465CB52428}"/>
              </a:ext>
            </a:extLst>
          </p:cNvPr>
          <p:cNvSpPr/>
          <p:nvPr/>
        </p:nvSpPr>
        <p:spPr>
          <a:xfrm>
            <a:off x="7784509" y="3258817"/>
            <a:ext cx="1144588" cy="538162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Pétronille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1137-64</a:t>
            </a:r>
          </a:p>
        </p:txBody>
      </p:sp>
      <p:cxnSp>
        <p:nvCxnSpPr>
          <p:cNvPr id="237" name="Connecteur en angle 236">
            <a:extLst>
              <a:ext uri="{FF2B5EF4-FFF2-40B4-BE49-F238E27FC236}">
                <a16:creationId xmlns:a16="http://schemas.microsoft.com/office/drawing/2014/main" id="{D6969A94-D56E-4C9A-AB94-7837D909836D}"/>
              </a:ext>
            </a:extLst>
          </p:cNvPr>
          <p:cNvCxnSpPr>
            <a:cxnSpLocks/>
            <a:stCxn id="230" idx="2"/>
            <a:endCxn id="193" idx="0"/>
          </p:cNvCxnSpPr>
          <p:nvPr/>
        </p:nvCxnSpPr>
        <p:spPr>
          <a:xfrm rot="16200000" flipH="1">
            <a:off x="9030201" y="3123580"/>
            <a:ext cx="107152" cy="14539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>
            <a:extLst>
              <a:ext uri="{FF2B5EF4-FFF2-40B4-BE49-F238E27FC236}">
                <a16:creationId xmlns:a16="http://schemas.microsoft.com/office/drawing/2014/main" id="{1D7C1348-6ED4-4F69-BAF9-53A96B192CAE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5400000">
            <a:off x="2183809" y="1303018"/>
            <a:ext cx="134937" cy="382587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Ellipse 232">
            <a:extLst>
              <a:ext uri="{FF2B5EF4-FFF2-40B4-BE49-F238E27FC236}">
                <a16:creationId xmlns:a16="http://schemas.microsoft.com/office/drawing/2014/main" id="{D756C0E5-EE65-432D-BE35-9E990FBCC145}"/>
              </a:ext>
            </a:extLst>
          </p:cNvPr>
          <p:cNvSpPr/>
          <p:nvPr/>
        </p:nvSpPr>
        <p:spPr>
          <a:xfrm>
            <a:off x="4142782" y="3861473"/>
            <a:ext cx="1525996" cy="114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LES ESPAGNES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La Reconquista (1035-1292)</a:t>
            </a:r>
          </a:p>
        </p:txBody>
      </p:sp>
      <p:cxnSp>
        <p:nvCxnSpPr>
          <p:cNvPr id="10" name="Connecteur en angle 9">
            <a:extLst>
              <a:ext uri="{FF2B5EF4-FFF2-40B4-BE49-F238E27FC236}">
                <a16:creationId xmlns:a16="http://schemas.microsoft.com/office/drawing/2014/main" id="{02AEF79E-ED47-402B-B810-E8C4964CF8C3}"/>
              </a:ext>
            </a:extLst>
          </p:cNvPr>
          <p:cNvCxnSpPr>
            <a:stCxn id="4" idx="2"/>
            <a:endCxn id="6" idx="0"/>
          </p:cNvCxnSpPr>
          <p:nvPr/>
        </p:nvCxnSpPr>
        <p:spPr>
          <a:xfrm rot="16200000" flipH="1">
            <a:off x="2760071" y="1109342"/>
            <a:ext cx="134937" cy="7699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EBC68F3-065B-4B1B-9D00-0D99DBFBA3E1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16200000" flipH="1">
            <a:off x="3297440" y="571974"/>
            <a:ext cx="134937" cy="184467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7AAEF0A-6A14-4590-8671-A49933893502}"/>
              </a:ext>
            </a:extLst>
          </p:cNvPr>
          <p:cNvSpPr/>
          <p:nvPr/>
        </p:nvSpPr>
        <p:spPr>
          <a:xfrm>
            <a:off x="5367446" y="126957"/>
            <a:ext cx="1144588" cy="576262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Le Grand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1004-35</a:t>
            </a:r>
          </a:p>
        </p:txBody>
      </p: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2E06D059-54C1-457A-82BB-477DF5B7EA0B}"/>
              </a:ext>
            </a:extLst>
          </p:cNvPr>
          <p:cNvCxnSpPr>
            <a:stCxn id="91" idx="2"/>
            <a:endCxn id="4" idx="0"/>
          </p:cNvCxnSpPr>
          <p:nvPr/>
        </p:nvCxnSpPr>
        <p:spPr>
          <a:xfrm rot="5400000">
            <a:off x="4117476" y="-971685"/>
            <a:ext cx="147361" cy="349716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7125827D-D09A-4640-B474-6A1B884DE188}"/>
              </a:ext>
            </a:extLst>
          </p:cNvPr>
          <p:cNvCxnSpPr>
            <a:stCxn id="91" idx="2"/>
            <a:endCxn id="36" idx="0"/>
          </p:cNvCxnSpPr>
          <p:nvPr/>
        </p:nvCxnSpPr>
        <p:spPr>
          <a:xfrm rot="16200000" flipH="1">
            <a:off x="6761060" y="-118101"/>
            <a:ext cx="155298" cy="179793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en angle 226">
            <a:extLst>
              <a:ext uri="{FF2B5EF4-FFF2-40B4-BE49-F238E27FC236}">
                <a16:creationId xmlns:a16="http://schemas.microsoft.com/office/drawing/2014/main" id="{D06A964E-43BB-41DE-9952-8109FED743BC}"/>
              </a:ext>
            </a:extLst>
          </p:cNvPr>
          <p:cNvCxnSpPr>
            <a:cxnSpLocks/>
            <a:stCxn id="45" idx="2"/>
            <a:endCxn id="44" idx="0"/>
          </p:cNvCxnSpPr>
          <p:nvPr/>
        </p:nvCxnSpPr>
        <p:spPr>
          <a:xfrm rot="16200000" flipH="1">
            <a:off x="4088722" y="4821796"/>
            <a:ext cx="138114" cy="119680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en angle 235">
            <a:extLst>
              <a:ext uri="{FF2B5EF4-FFF2-40B4-BE49-F238E27FC236}">
                <a16:creationId xmlns:a16="http://schemas.microsoft.com/office/drawing/2014/main" id="{3B2AEE46-5939-407C-8ABE-912EF6334626}"/>
              </a:ext>
            </a:extLst>
          </p:cNvPr>
          <p:cNvCxnSpPr>
            <a:stCxn id="58" idx="2"/>
            <a:endCxn id="105" idx="0"/>
          </p:cNvCxnSpPr>
          <p:nvPr/>
        </p:nvCxnSpPr>
        <p:spPr>
          <a:xfrm rot="16200000" flipH="1">
            <a:off x="6644737" y="4159669"/>
            <a:ext cx="119751" cy="10580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9C3FC1FE-8C0C-4DB0-8D33-41383F4CBB2A}"/>
              </a:ext>
            </a:extLst>
          </p:cNvPr>
          <p:cNvSpPr/>
          <p:nvPr/>
        </p:nvSpPr>
        <p:spPr>
          <a:xfrm>
            <a:off x="10876755" y="3275806"/>
            <a:ext cx="1117991" cy="74779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Béranger-Raimond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Provence 1131-44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CE3F42A-ED58-4BFC-A5F3-43E7B2B4D39F}"/>
              </a:ext>
            </a:extLst>
          </p:cNvPr>
          <p:cNvSpPr/>
          <p:nvPr/>
        </p:nvSpPr>
        <p:spPr>
          <a:xfrm>
            <a:off x="10888064" y="4107599"/>
            <a:ext cx="1117992" cy="5572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Raimond-Béranger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1144-66</a:t>
            </a:r>
          </a:p>
        </p:txBody>
      </p:sp>
      <p:cxnSp>
        <p:nvCxnSpPr>
          <p:cNvPr id="250" name="Connecteur en angle 249">
            <a:extLst>
              <a:ext uri="{FF2B5EF4-FFF2-40B4-BE49-F238E27FC236}">
                <a16:creationId xmlns:a16="http://schemas.microsoft.com/office/drawing/2014/main" id="{C9A68AC5-DAE5-4F80-8A5F-10D618BD9FB3}"/>
              </a:ext>
            </a:extLst>
          </p:cNvPr>
          <p:cNvCxnSpPr>
            <a:cxnSpLocks/>
            <a:stCxn id="136" idx="2"/>
            <a:endCxn id="98" idx="0"/>
          </p:cNvCxnSpPr>
          <p:nvPr/>
        </p:nvCxnSpPr>
        <p:spPr>
          <a:xfrm rot="16200000" flipH="1">
            <a:off x="10554136" y="2394190"/>
            <a:ext cx="142401" cy="162083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avec flèche 252">
            <a:extLst>
              <a:ext uri="{FF2B5EF4-FFF2-40B4-BE49-F238E27FC236}">
                <a16:creationId xmlns:a16="http://schemas.microsoft.com/office/drawing/2014/main" id="{8E183E2E-4C04-4990-93D6-344C1A5D5A46}"/>
              </a:ext>
            </a:extLst>
          </p:cNvPr>
          <p:cNvCxnSpPr>
            <a:cxnSpLocks/>
            <a:stCxn id="98" idx="2"/>
            <a:endCxn id="110" idx="0"/>
          </p:cNvCxnSpPr>
          <p:nvPr/>
        </p:nvCxnSpPr>
        <p:spPr>
          <a:xfrm>
            <a:off x="11435751" y="4023605"/>
            <a:ext cx="11309" cy="83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AE5DCC2-B165-4CDF-B66D-8AE4C0D3CD17}"/>
              </a:ext>
            </a:extLst>
          </p:cNvPr>
          <p:cNvSpPr/>
          <p:nvPr/>
        </p:nvSpPr>
        <p:spPr>
          <a:xfrm>
            <a:off x="10889649" y="4869628"/>
            <a:ext cx="1123154" cy="53592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Provence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1196-1209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7ACEBAE-1D74-4367-9D44-4E50E7AF0073}"/>
              </a:ext>
            </a:extLst>
          </p:cNvPr>
          <p:cNvSpPr/>
          <p:nvPr/>
        </p:nvSpPr>
        <p:spPr>
          <a:xfrm>
            <a:off x="10907111" y="5489547"/>
            <a:ext cx="1100530" cy="57626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Raymond-Bérenger IV 1209-45</a:t>
            </a:r>
          </a:p>
        </p:txBody>
      </p:sp>
      <p:cxnSp>
        <p:nvCxnSpPr>
          <p:cNvPr id="72" name="Connecteur en angle 71">
            <a:extLst>
              <a:ext uri="{FF2B5EF4-FFF2-40B4-BE49-F238E27FC236}">
                <a16:creationId xmlns:a16="http://schemas.microsoft.com/office/drawing/2014/main" id="{CF1BC57E-83FB-4FBE-A146-1EC466F0157D}"/>
              </a:ext>
            </a:extLst>
          </p:cNvPr>
          <p:cNvCxnSpPr>
            <a:cxnSpLocks/>
            <a:stCxn id="193" idx="2"/>
            <a:endCxn id="134" idx="0"/>
          </p:cNvCxnSpPr>
          <p:nvPr/>
        </p:nvCxnSpPr>
        <p:spPr>
          <a:xfrm rot="16200000" flipH="1">
            <a:off x="10524650" y="3943052"/>
            <a:ext cx="212678" cy="164047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36B0AB3C-BC15-406D-8430-D54C25B73DE8}"/>
              </a:ext>
            </a:extLst>
          </p:cNvPr>
          <p:cNvCxnSpPr>
            <a:cxnSpLocks/>
            <a:stCxn id="39" idx="2"/>
            <a:endCxn id="230" idx="0"/>
          </p:cNvCxnSpPr>
          <p:nvPr/>
        </p:nvCxnSpPr>
        <p:spPr>
          <a:xfrm>
            <a:off x="8356803" y="3138168"/>
            <a:ext cx="0" cy="120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A21F4DA4-0F78-4F1D-B84E-25677DBD06AC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>
            <a:off x="11451226" y="5405553"/>
            <a:ext cx="6150" cy="839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>
            <a:extLst>
              <a:ext uri="{FF2B5EF4-FFF2-40B4-BE49-F238E27FC236}">
                <a16:creationId xmlns:a16="http://schemas.microsoft.com/office/drawing/2014/main" id="{FFEE9B8E-4CE3-4A8B-9626-D2D568E3D7B4}"/>
              </a:ext>
            </a:extLst>
          </p:cNvPr>
          <p:cNvCxnSpPr>
            <a:cxnSpLocks/>
            <a:stCxn id="193" idx="2"/>
            <a:endCxn id="194" idx="0"/>
          </p:cNvCxnSpPr>
          <p:nvPr/>
        </p:nvCxnSpPr>
        <p:spPr>
          <a:xfrm flipH="1">
            <a:off x="9810751" y="4656950"/>
            <a:ext cx="1" cy="17349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>
            <a:extLst>
              <a:ext uri="{FF2B5EF4-FFF2-40B4-BE49-F238E27FC236}">
                <a16:creationId xmlns:a16="http://schemas.microsoft.com/office/drawing/2014/main" id="{D38457D7-1BF9-4264-A7E1-2A6B34551151}"/>
              </a:ext>
            </a:extLst>
          </p:cNvPr>
          <p:cNvCxnSpPr>
            <a:cxnSpLocks/>
            <a:stCxn id="194" idx="2"/>
            <a:endCxn id="195" idx="0"/>
          </p:cNvCxnSpPr>
          <p:nvPr/>
        </p:nvCxnSpPr>
        <p:spPr>
          <a:xfrm>
            <a:off x="9810751" y="5408291"/>
            <a:ext cx="5423" cy="1297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4A7FCB9-4C54-4786-82C5-4C24DB4D9928}"/>
              </a:ext>
            </a:extLst>
          </p:cNvPr>
          <p:cNvSpPr/>
          <p:nvPr/>
        </p:nvSpPr>
        <p:spPr>
          <a:xfrm>
            <a:off x="10665718" y="6213390"/>
            <a:ext cx="1310362" cy="576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Charles d’Anjou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Provence 1246-85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Sicile 1266-82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77A0C26-68A9-4558-9A48-7E195EE5D5B4}"/>
              </a:ext>
            </a:extLst>
          </p:cNvPr>
          <p:cNvSpPr/>
          <p:nvPr/>
        </p:nvSpPr>
        <p:spPr>
          <a:xfrm>
            <a:off x="10876755" y="2729199"/>
            <a:ext cx="1117991" cy="39902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Douce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1111-29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D0CB312-E241-4E89-A3E8-0679DDC0A167}"/>
              </a:ext>
            </a:extLst>
          </p:cNvPr>
          <p:cNvSpPr/>
          <p:nvPr/>
        </p:nvSpPr>
        <p:spPr>
          <a:xfrm>
            <a:off x="10888064" y="2091024"/>
            <a:ext cx="1117991" cy="36644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Gerberge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1093-1112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F6BD83B-2838-4E2A-942B-FA99149DDAA0}"/>
              </a:ext>
            </a:extLst>
          </p:cNvPr>
          <p:cNvSpPr/>
          <p:nvPr/>
        </p:nvSpPr>
        <p:spPr>
          <a:xfrm>
            <a:off x="10889649" y="1629282"/>
            <a:ext cx="1117991" cy="36644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Geoffroi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1018-62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CBF59B0-E06D-4EF6-9DB5-CAB1D251E666}"/>
              </a:ext>
            </a:extLst>
          </p:cNvPr>
          <p:cNvSpPr/>
          <p:nvPr/>
        </p:nvSpPr>
        <p:spPr>
          <a:xfrm>
            <a:off x="10888064" y="1163824"/>
            <a:ext cx="1117991" cy="36644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Guillaume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993-1018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C40A4C3-A270-417C-9ECD-34B967E77EC4}"/>
              </a:ext>
            </a:extLst>
          </p:cNvPr>
          <p:cNvSpPr/>
          <p:nvPr/>
        </p:nvSpPr>
        <p:spPr>
          <a:xfrm>
            <a:off x="10889649" y="687019"/>
            <a:ext cx="1117991" cy="36644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Guillaume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968-93</a:t>
            </a:r>
          </a:p>
        </p:txBody>
      </p:sp>
      <p:cxnSp>
        <p:nvCxnSpPr>
          <p:cNvPr id="124" name="Connecteur en angle 249">
            <a:extLst>
              <a:ext uri="{FF2B5EF4-FFF2-40B4-BE49-F238E27FC236}">
                <a16:creationId xmlns:a16="http://schemas.microsoft.com/office/drawing/2014/main" id="{115C438D-78B9-4A0A-9733-F661EA4475F0}"/>
              </a:ext>
            </a:extLst>
          </p:cNvPr>
          <p:cNvCxnSpPr>
            <a:cxnSpLocks/>
            <a:stCxn id="111" idx="2"/>
            <a:endCxn id="40" idx="0"/>
          </p:cNvCxnSpPr>
          <p:nvPr/>
        </p:nvCxnSpPr>
        <p:spPr>
          <a:xfrm rot="5400000">
            <a:off x="10559247" y="2382312"/>
            <a:ext cx="130591" cy="16224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11CF5C9-F199-4DE5-A7CF-F1B54A8F7FDA}"/>
              </a:ext>
            </a:extLst>
          </p:cNvPr>
          <p:cNvCxnSpPr>
            <a:cxnSpLocks/>
            <a:stCxn id="111" idx="2"/>
            <a:endCxn id="98" idx="0"/>
          </p:cNvCxnSpPr>
          <p:nvPr/>
        </p:nvCxnSpPr>
        <p:spPr>
          <a:xfrm>
            <a:off x="11435751" y="3128226"/>
            <a:ext cx="0" cy="14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3349FA9-ECE7-4671-BE70-E8D9DE3DC4D5}"/>
              </a:ext>
            </a:extLst>
          </p:cNvPr>
          <p:cNvSpPr/>
          <p:nvPr/>
        </p:nvSpPr>
        <p:spPr>
          <a:xfrm>
            <a:off x="6633277" y="6240556"/>
            <a:ext cx="1169134" cy="4203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Jeanne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1274-1305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F3AA213-EE6D-4A0E-B94D-92F80D50F275}"/>
              </a:ext>
            </a:extLst>
          </p:cNvPr>
          <p:cNvSpPr/>
          <p:nvPr/>
        </p:nvSpPr>
        <p:spPr>
          <a:xfrm>
            <a:off x="7863884" y="6240556"/>
            <a:ext cx="1278299" cy="4203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Philippe IV le Bel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1284-1305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F318844E-CBC8-474C-926B-170562FDB615}"/>
              </a:ext>
            </a:extLst>
          </p:cNvPr>
          <p:cNvCxnSpPr>
            <a:cxnSpLocks/>
            <a:stCxn id="126" idx="1"/>
            <a:endCxn id="125" idx="3"/>
          </p:cNvCxnSpPr>
          <p:nvPr/>
        </p:nvCxnSpPr>
        <p:spPr>
          <a:xfrm flipH="1">
            <a:off x="7802411" y="6450742"/>
            <a:ext cx="614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en angle 227">
            <a:extLst>
              <a:ext uri="{FF2B5EF4-FFF2-40B4-BE49-F238E27FC236}">
                <a16:creationId xmlns:a16="http://schemas.microsoft.com/office/drawing/2014/main" id="{490BB53E-789A-4280-9B58-E76942D48911}"/>
              </a:ext>
            </a:extLst>
          </p:cNvPr>
          <p:cNvCxnSpPr>
            <a:cxnSpLocks/>
            <a:stCxn id="222" idx="2"/>
            <a:endCxn id="125" idx="0"/>
          </p:cNvCxnSpPr>
          <p:nvPr/>
        </p:nvCxnSpPr>
        <p:spPr>
          <a:xfrm rot="5400000">
            <a:off x="7739042" y="5543420"/>
            <a:ext cx="175938" cy="121833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680BC070-52C8-4D39-99AD-7EADEDDC278F}"/>
              </a:ext>
            </a:extLst>
          </p:cNvPr>
          <p:cNvCxnSpPr>
            <a:cxnSpLocks/>
            <a:stCxn id="91" idx="2"/>
            <a:endCxn id="32" idx="0"/>
          </p:cNvCxnSpPr>
          <p:nvPr/>
        </p:nvCxnSpPr>
        <p:spPr>
          <a:xfrm flipH="1">
            <a:off x="5937453" y="703219"/>
            <a:ext cx="2287" cy="155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369F4D-D65F-4146-9F0B-C817CA11821E}"/>
              </a:ext>
            </a:extLst>
          </p:cNvPr>
          <p:cNvSpPr/>
          <p:nvPr/>
        </p:nvSpPr>
        <p:spPr>
          <a:xfrm>
            <a:off x="4902006" y="1568128"/>
            <a:ext cx="307975" cy="287338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163634B-B6CA-4343-8EAB-C6AEE88FDC41}"/>
              </a:ext>
            </a:extLst>
          </p:cNvPr>
          <p:cNvSpPr/>
          <p:nvPr/>
        </p:nvSpPr>
        <p:spPr>
          <a:xfrm>
            <a:off x="4899676" y="2573726"/>
            <a:ext cx="307975" cy="288925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31" name="Connecteur en angle 8">
            <a:extLst>
              <a:ext uri="{FF2B5EF4-FFF2-40B4-BE49-F238E27FC236}">
                <a16:creationId xmlns:a16="http://schemas.microsoft.com/office/drawing/2014/main" id="{60AA8B6C-F42C-41CF-AE87-BA96E94D15B1}"/>
              </a:ext>
            </a:extLst>
          </p:cNvPr>
          <p:cNvCxnSpPr>
            <a:cxnSpLocks/>
            <a:endCxn id="122" idx="0"/>
          </p:cNvCxnSpPr>
          <p:nvPr/>
        </p:nvCxnSpPr>
        <p:spPr>
          <a:xfrm rot="10800000" flipV="1">
            <a:off x="5055995" y="1146648"/>
            <a:ext cx="309165" cy="4214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1D2F3A1A-8E5B-4C35-8777-8CE3C59593EC}"/>
              </a:ext>
            </a:extLst>
          </p:cNvPr>
          <p:cNvCxnSpPr>
            <a:stCxn id="122" idx="2"/>
            <a:endCxn id="127" idx="0"/>
          </p:cNvCxnSpPr>
          <p:nvPr/>
        </p:nvCxnSpPr>
        <p:spPr>
          <a:xfrm flipH="1">
            <a:off x="5053664" y="1855466"/>
            <a:ext cx="2330" cy="7182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en angle 18">
            <a:extLst>
              <a:ext uri="{FF2B5EF4-FFF2-40B4-BE49-F238E27FC236}">
                <a16:creationId xmlns:a16="http://schemas.microsoft.com/office/drawing/2014/main" id="{933B3350-42B3-4E9C-936E-E8E1BC79B5DE}"/>
              </a:ext>
            </a:extLst>
          </p:cNvPr>
          <p:cNvCxnSpPr>
            <a:stCxn id="127" idx="2"/>
          </p:cNvCxnSpPr>
          <p:nvPr/>
        </p:nvCxnSpPr>
        <p:spPr>
          <a:xfrm rot="16200000" flipH="1">
            <a:off x="4957751" y="2958564"/>
            <a:ext cx="741447" cy="54962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E0733535-5DA5-405A-8F46-99971A7FE639}"/>
              </a:ext>
            </a:extLst>
          </p:cNvPr>
          <p:cNvCxnSpPr>
            <a:cxnSpLocks/>
            <a:stCxn id="123" idx="2"/>
            <a:endCxn id="121" idx="0"/>
          </p:cNvCxnSpPr>
          <p:nvPr/>
        </p:nvCxnSpPr>
        <p:spPr>
          <a:xfrm flipH="1">
            <a:off x="11447060" y="1053459"/>
            <a:ext cx="1585" cy="11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15E4B27C-8615-4DA3-982D-C0F23B7B9E03}"/>
              </a:ext>
            </a:extLst>
          </p:cNvPr>
          <p:cNvCxnSpPr>
            <a:cxnSpLocks/>
            <a:stCxn id="120" idx="2"/>
            <a:endCxn id="119" idx="0"/>
          </p:cNvCxnSpPr>
          <p:nvPr/>
        </p:nvCxnSpPr>
        <p:spPr>
          <a:xfrm flipH="1">
            <a:off x="11447060" y="1995722"/>
            <a:ext cx="1585" cy="9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BA21B9FA-9EB4-4B2F-B70D-5C1247AA560E}"/>
              </a:ext>
            </a:extLst>
          </p:cNvPr>
          <p:cNvCxnSpPr>
            <a:cxnSpLocks/>
            <a:stCxn id="121" idx="2"/>
            <a:endCxn id="120" idx="0"/>
          </p:cNvCxnSpPr>
          <p:nvPr/>
        </p:nvCxnSpPr>
        <p:spPr>
          <a:xfrm>
            <a:off x="11447060" y="1530264"/>
            <a:ext cx="1585" cy="990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2ABA4467-1BEB-4760-B6CD-BC6D546E2EB0}"/>
              </a:ext>
            </a:extLst>
          </p:cNvPr>
          <p:cNvCxnSpPr>
            <a:cxnSpLocks/>
            <a:stCxn id="119" idx="2"/>
            <a:endCxn id="111" idx="0"/>
          </p:cNvCxnSpPr>
          <p:nvPr/>
        </p:nvCxnSpPr>
        <p:spPr>
          <a:xfrm flipH="1">
            <a:off x="11435751" y="2457464"/>
            <a:ext cx="11309" cy="271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055A07D-4470-4BA9-A298-A7E7DA6F91D9}"/>
              </a:ext>
            </a:extLst>
          </p:cNvPr>
          <p:cNvSpPr/>
          <p:nvPr/>
        </p:nvSpPr>
        <p:spPr>
          <a:xfrm>
            <a:off x="9964735" y="2128789"/>
            <a:ext cx="850508" cy="366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Gilbert de Gévaudan</a:t>
            </a:r>
          </a:p>
        </p:txBody>
      </p: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3AF00E21-CF97-4E02-BB43-7FFD5FB48038}"/>
              </a:ext>
            </a:extLst>
          </p:cNvPr>
          <p:cNvCxnSpPr>
            <a:cxnSpLocks/>
            <a:stCxn id="119" idx="1"/>
            <a:endCxn id="241" idx="3"/>
          </p:cNvCxnSpPr>
          <p:nvPr/>
        </p:nvCxnSpPr>
        <p:spPr>
          <a:xfrm flipH="1">
            <a:off x="10815243" y="2274244"/>
            <a:ext cx="72821" cy="37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en angle 249">
            <a:extLst>
              <a:ext uri="{FF2B5EF4-FFF2-40B4-BE49-F238E27FC236}">
                <a16:creationId xmlns:a16="http://schemas.microsoft.com/office/drawing/2014/main" id="{0D76EBF9-BA31-487C-9D5B-FCFD5B2AC7F0}"/>
              </a:ext>
            </a:extLst>
          </p:cNvPr>
          <p:cNvCxnSpPr>
            <a:cxnSpLocks/>
            <a:stCxn id="241" idx="2"/>
            <a:endCxn id="111" idx="0"/>
          </p:cNvCxnSpPr>
          <p:nvPr/>
        </p:nvCxnSpPr>
        <p:spPr>
          <a:xfrm rot="16200000" flipH="1">
            <a:off x="10795885" y="2089333"/>
            <a:ext cx="233970" cy="1045762"/>
          </a:xfrm>
          <a:prstGeom prst="bentConnector3">
            <a:avLst>
              <a:gd name="adj1" fmla="val 333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B644A36-30AE-41F1-A080-324307F28844}"/>
              </a:ext>
            </a:extLst>
          </p:cNvPr>
          <p:cNvSpPr/>
          <p:nvPr/>
        </p:nvSpPr>
        <p:spPr>
          <a:xfrm>
            <a:off x="7783715" y="3904131"/>
            <a:ext cx="1167873" cy="752818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Raimond-Béranger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Provence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1173-81</a:t>
            </a:r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E0585C93-FFAA-42CE-A2EC-B356612F5E03}"/>
              </a:ext>
            </a:extLst>
          </p:cNvPr>
          <p:cNvCxnSpPr>
            <a:cxnSpLocks/>
            <a:stCxn id="230" idx="2"/>
            <a:endCxn id="69" idx="0"/>
          </p:cNvCxnSpPr>
          <p:nvPr/>
        </p:nvCxnSpPr>
        <p:spPr>
          <a:xfrm>
            <a:off x="8356803" y="3796979"/>
            <a:ext cx="10849" cy="107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CEDF03-29D7-FF8B-0A8B-6B5C7D7D27A5}"/>
              </a:ext>
            </a:extLst>
          </p:cNvPr>
          <p:cNvSpPr/>
          <p:nvPr/>
        </p:nvSpPr>
        <p:spPr>
          <a:xfrm>
            <a:off x="1720259" y="75879"/>
            <a:ext cx="1239375" cy="641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LEON-CASTILLE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Jimenez-Ivrée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1035-1369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A883E4-3BC3-7E51-3A5C-030D5EA73125}"/>
              </a:ext>
            </a:extLst>
          </p:cNvPr>
          <p:cNvSpPr/>
          <p:nvPr/>
        </p:nvSpPr>
        <p:spPr>
          <a:xfrm>
            <a:off x="4392752" y="119019"/>
            <a:ext cx="860303" cy="738704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NAVARRE</a:t>
            </a:r>
          </a:p>
          <a:p>
            <a:pPr algn="ctr" eaLnBrk="1" hangingPunct="1">
              <a:defRPr/>
            </a:pPr>
            <a:r>
              <a:rPr lang="fr-FR" sz="1100" b="1" dirty="0">
                <a:solidFill>
                  <a:schemeClr val="tx1"/>
                </a:solidFill>
              </a:rPr>
              <a:t>Jimenez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905-1076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1134-1234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F55104E-7C31-15B8-A120-A4F7843B55BB}"/>
              </a:ext>
            </a:extLst>
          </p:cNvPr>
          <p:cNvCxnSpPr>
            <a:cxnSpLocks/>
            <a:stCxn id="105" idx="3"/>
            <a:endCxn id="104" idx="1"/>
          </p:cNvCxnSpPr>
          <p:nvPr/>
        </p:nvCxnSpPr>
        <p:spPr>
          <a:xfrm flipV="1">
            <a:off x="7628934" y="5034331"/>
            <a:ext cx="101599" cy="238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02791C0-7EAA-CF9C-AB0B-4459F87F9883}"/>
              </a:ext>
            </a:extLst>
          </p:cNvPr>
          <p:cNvCxnSpPr>
            <a:cxnSpLocks/>
            <a:stCxn id="40" idx="1"/>
            <a:endCxn id="230" idx="3"/>
          </p:cNvCxnSpPr>
          <p:nvPr/>
        </p:nvCxnSpPr>
        <p:spPr>
          <a:xfrm flipH="1">
            <a:off x="8929097" y="3527898"/>
            <a:ext cx="7937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>
            <a:extLst>
              <a:ext uri="{FF2B5EF4-FFF2-40B4-BE49-F238E27FC236}">
                <a16:creationId xmlns:a16="http://schemas.microsoft.com/office/drawing/2014/main" id="{4CC6380D-9445-81E5-DFEE-80F19DFEA85A}"/>
              </a:ext>
            </a:extLst>
          </p:cNvPr>
          <p:cNvSpPr/>
          <p:nvPr/>
        </p:nvSpPr>
        <p:spPr>
          <a:xfrm>
            <a:off x="7233645" y="107632"/>
            <a:ext cx="927039" cy="5908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ARAGON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Jimenez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1035-1164</a:t>
            </a:r>
          </a:p>
        </p:txBody>
      </p:sp>
      <p:sp>
        <p:nvSpPr>
          <p:cNvPr id="229" name="Espace réservé du numéro de diapositive 2">
            <a:extLst>
              <a:ext uri="{FF2B5EF4-FFF2-40B4-BE49-F238E27FC236}">
                <a16:creationId xmlns:a16="http://schemas.microsoft.com/office/drawing/2014/main" id="{3C5E4546-C933-FF03-9E28-D9173237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589167" y="833830"/>
            <a:ext cx="2743200" cy="365125"/>
          </a:xfrm>
        </p:spPr>
        <p:txBody>
          <a:bodyPr/>
          <a:lstStyle/>
          <a:p>
            <a:fld id="{BA0C08FF-24FF-499B-80B5-AC5D693AFF68}" type="slidenum">
              <a:rPr lang="fr-FR" smtClean="0"/>
              <a:t>7</a:t>
            </a:fld>
            <a:endParaRPr lang="fr-FR"/>
          </a:p>
        </p:txBody>
      </p:sp>
      <p:sp>
        <p:nvSpPr>
          <p:cNvPr id="231" name="Espace réservé du numéro de diapositive 2">
            <a:extLst>
              <a:ext uri="{FF2B5EF4-FFF2-40B4-BE49-F238E27FC236}">
                <a16:creationId xmlns:a16="http://schemas.microsoft.com/office/drawing/2014/main" id="{FDEB52A7-A812-077A-AC3F-45076CCAC898}"/>
              </a:ext>
            </a:extLst>
          </p:cNvPr>
          <p:cNvSpPr txBox="1">
            <a:spLocks/>
          </p:cNvSpPr>
          <p:nvPr/>
        </p:nvSpPr>
        <p:spPr>
          <a:xfrm>
            <a:off x="12589167" y="833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C08FF-24FF-499B-80B5-AC5D693AFF6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32" name="Espace réservé du numéro de diapositive 2">
            <a:extLst>
              <a:ext uri="{FF2B5EF4-FFF2-40B4-BE49-F238E27FC236}">
                <a16:creationId xmlns:a16="http://schemas.microsoft.com/office/drawing/2014/main" id="{98AA7D43-3E10-71A4-5E8E-A02C7E7E0DAF}"/>
              </a:ext>
            </a:extLst>
          </p:cNvPr>
          <p:cNvSpPr txBox="1">
            <a:spLocks/>
          </p:cNvSpPr>
          <p:nvPr/>
        </p:nvSpPr>
        <p:spPr>
          <a:xfrm>
            <a:off x="12589167" y="833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C08FF-24FF-499B-80B5-AC5D693AFF6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34" name="Espace réservé du numéro de diapositive 2">
            <a:extLst>
              <a:ext uri="{FF2B5EF4-FFF2-40B4-BE49-F238E27FC236}">
                <a16:creationId xmlns:a16="http://schemas.microsoft.com/office/drawing/2014/main" id="{37FBEB3B-BF0F-4E6B-7A9C-7BCDF8F0BC30}"/>
              </a:ext>
            </a:extLst>
          </p:cNvPr>
          <p:cNvSpPr txBox="1">
            <a:spLocks/>
          </p:cNvSpPr>
          <p:nvPr/>
        </p:nvSpPr>
        <p:spPr>
          <a:xfrm>
            <a:off x="12589167" y="833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C08FF-24FF-499B-80B5-AC5D693AFF6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03DBA64-FD3C-EA5F-7892-2BCBB7F038E2}"/>
              </a:ext>
            </a:extLst>
          </p:cNvPr>
          <p:cNvSpPr/>
          <p:nvPr/>
        </p:nvSpPr>
        <p:spPr>
          <a:xfrm>
            <a:off x="8401871" y="0"/>
            <a:ext cx="988199" cy="135190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BARCELONE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Barcelone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897-1410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C. Provence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1113-1245</a:t>
            </a:r>
          </a:p>
          <a:p>
            <a:pPr algn="ctr">
              <a:defRPr/>
            </a:pPr>
            <a:r>
              <a:rPr lang="fr-FR" sz="1100" b="1" dirty="0">
                <a:solidFill>
                  <a:schemeClr val="tx1"/>
                </a:solidFill>
              </a:rPr>
              <a:t>Aragon</a:t>
            </a:r>
          </a:p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1164-1410</a:t>
            </a:r>
          </a:p>
        </p:txBody>
      </p:sp>
      <p:cxnSp>
        <p:nvCxnSpPr>
          <p:cNvPr id="247" name="Connecteur droit 246">
            <a:extLst>
              <a:ext uri="{FF2B5EF4-FFF2-40B4-BE49-F238E27FC236}">
                <a16:creationId xmlns:a16="http://schemas.microsoft.com/office/drawing/2014/main" id="{9BD105D9-BEF0-8951-8C5E-1B7124CE6A03}"/>
              </a:ext>
            </a:extLst>
          </p:cNvPr>
          <p:cNvCxnSpPr>
            <a:cxnSpLocks/>
            <a:stCxn id="136" idx="3"/>
            <a:endCxn id="111" idx="1"/>
          </p:cNvCxnSpPr>
          <p:nvPr/>
        </p:nvCxnSpPr>
        <p:spPr>
          <a:xfrm>
            <a:off x="10621370" y="2847655"/>
            <a:ext cx="255385" cy="8105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1C5A440-244C-6740-03B7-246BA3333BBF}"/>
              </a:ext>
            </a:extLst>
          </p:cNvPr>
          <p:cNvSpPr/>
          <p:nvPr/>
        </p:nvSpPr>
        <p:spPr>
          <a:xfrm>
            <a:off x="10907110" y="63394"/>
            <a:ext cx="1087636" cy="57561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PROVENCE</a:t>
            </a:r>
          </a:p>
          <a:p>
            <a:pPr algn="ctr">
              <a:defRPr/>
            </a:pPr>
            <a:r>
              <a:rPr lang="fr-FR" sz="1200" b="1" dirty="0" err="1">
                <a:solidFill>
                  <a:schemeClr val="tx1"/>
                </a:solidFill>
              </a:rPr>
              <a:t>Bosonides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947-1129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AF329-A85C-942C-8AF9-DD184913F0FD}"/>
              </a:ext>
            </a:extLst>
          </p:cNvPr>
          <p:cNvSpPr/>
          <p:nvPr/>
        </p:nvSpPr>
        <p:spPr>
          <a:xfrm>
            <a:off x="2706359" y="2621867"/>
            <a:ext cx="1143000" cy="5801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Raymond de Bourgogne</a:t>
            </a:r>
          </a:p>
          <a:p>
            <a:pPr algn="ctr" eaLnBrk="1" hangingPunct="1">
              <a:defRPr/>
            </a:pPr>
            <a:r>
              <a:rPr lang="fr-FR" sz="1200" b="1" dirty="0">
                <a:solidFill>
                  <a:schemeClr val="tx1"/>
                </a:solidFill>
              </a:rPr>
              <a:t>Ivrée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5D206E9-A244-8501-3F26-8C266DDF9852}"/>
              </a:ext>
            </a:extLst>
          </p:cNvPr>
          <p:cNvCxnSpPr>
            <a:cxnSpLocks/>
            <a:stCxn id="9" idx="1"/>
            <a:endCxn id="63" idx="3"/>
          </p:cNvCxnSpPr>
          <p:nvPr/>
        </p:nvCxnSpPr>
        <p:spPr>
          <a:xfrm flipH="1" flipV="1">
            <a:off x="2631483" y="2910362"/>
            <a:ext cx="74876" cy="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66">
            <a:extLst>
              <a:ext uri="{FF2B5EF4-FFF2-40B4-BE49-F238E27FC236}">
                <a16:creationId xmlns:a16="http://schemas.microsoft.com/office/drawing/2014/main" id="{20E81E61-80C7-9D1D-8C6E-8D62B323A491}"/>
              </a:ext>
            </a:extLst>
          </p:cNvPr>
          <p:cNvCxnSpPr>
            <a:cxnSpLocks/>
            <a:stCxn id="9" idx="2"/>
            <a:endCxn id="62" idx="0"/>
          </p:cNvCxnSpPr>
          <p:nvPr/>
        </p:nvCxnSpPr>
        <p:spPr>
          <a:xfrm rot="5400000">
            <a:off x="2621075" y="2641720"/>
            <a:ext cx="96489" cy="12170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03F9A7C-289F-44A2-2598-F11F688B140E}"/>
              </a:ext>
            </a:extLst>
          </p:cNvPr>
          <p:cNvCxnSpPr>
            <a:cxnSpLocks/>
            <a:stCxn id="43" idx="1"/>
            <a:endCxn id="65" idx="3"/>
          </p:cNvCxnSpPr>
          <p:nvPr/>
        </p:nvCxnSpPr>
        <p:spPr>
          <a:xfrm flipH="1">
            <a:off x="2633071" y="5772623"/>
            <a:ext cx="339724" cy="4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FF790-ACA1-D837-5278-952CA0B3B120}"/>
              </a:ext>
            </a:extLst>
          </p:cNvPr>
          <p:cNvSpPr/>
          <p:nvPr/>
        </p:nvSpPr>
        <p:spPr>
          <a:xfrm>
            <a:off x="204993" y="2361221"/>
            <a:ext cx="1141412" cy="93345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Henri de Bourgogne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Comte du Portugal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1093-1112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2FEBA3-B325-EA28-F0E0-23A50F122886}"/>
              </a:ext>
            </a:extLst>
          </p:cNvPr>
          <p:cNvSpPr/>
          <p:nvPr/>
        </p:nvSpPr>
        <p:spPr>
          <a:xfrm>
            <a:off x="204199" y="4043811"/>
            <a:ext cx="1144587" cy="4335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1185-1211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4988CC-AB43-1C1F-5A98-E16A7A247F7F}"/>
              </a:ext>
            </a:extLst>
          </p:cNvPr>
          <p:cNvSpPr/>
          <p:nvPr/>
        </p:nvSpPr>
        <p:spPr>
          <a:xfrm>
            <a:off x="204199" y="3368049"/>
            <a:ext cx="1143000" cy="59452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Alphonse 1</a:t>
            </a:r>
            <a:r>
              <a:rPr lang="fr-FR" sz="1100" baseline="30000" dirty="0">
                <a:solidFill>
                  <a:schemeClr val="tx1"/>
                </a:solidFill>
              </a:rPr>
              <a:t>er</a:t>
            </a:r>
            <a:endParaRPr lang="fr-FR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Comte 1112-39</a:t>
            </a:r>
          </a:p>
          <a:p>
            <a:pPr algn="ctr" eaLnBrk="1" hangingPunct="1">
              <a:defRPr/>
            </a:pPr>
            <a:r>
              <a:rPr lang="fr-FR" sz="1100" dirty="0">
                <a:solidFill>
                  <a:schemeClr val="tx1"/>
                </a:solidFill>
              </a:rPr>
              <a:t>Roi 1139-85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2B612D-4994-13A0-E5B4-63124CD0A132}"/>
              </a:ext>
            </a:extLst>
          </p:cNvPr>
          <p:cNvSpPr/>
          <p:nvPr/>
        </p:nvSpPr>
        <p:spPr>
          <a:xfrm>
            <a:off x="212623" y="4543037"/>
            <a:ext cx="1144587" cy="43350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1211-23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25B5A50-633C-BFD5-F9ED-88B565290DE8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>
            <a:off x="775699" y="3294671"/>
            <a:ext cx="0" cy="733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82EF5CA-4A5D-45D6-46A2-9131883C74FC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775699" y="3962571"/>
            <a:ext cx="794" cy="81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3FACFC7-193D-030B-DC0F-AD88CA2313F4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776493" y="4477316"/>
            <a:ext cx="8424" cy="6572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F81A846-FF37-1217-33AD-03FBE8C02CC1}"/>
              </a:ext>
            </a:extLst>
          </p:cNvPr>
          <p:cNvSpPr/>
          <p:nvPr/>
        </p:nvSpPr>
        <p:spPr>
          <a:xfrm>
            <a:off x="218973" y="5041117"/>
            <a:ext cx="1144587" cy="4305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Sanche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1223-48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45CB8E9-4E95-8DC7-93BA-FEB17D28B549}"/>
              </a:ext>
            </a:extLst>
          </p:cNvPr>
          <p:cNvCxnSpPr>
            <a:cxnSpLocks/>
            <a:stCxn id="18" idx="2"/>
            <a:endCxn id="26" idx="0"/>
          </p:cNvCxnSpPr>
          <p:nvPr/>
        </p:nvCxnSpPr>
        <p:spPr>
          <a:xfrm>
            <a:off x="784917" y="4976542"/>
            <a:ext cx="6350" cy="645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AF57E99-8869-4A94-1B33-8C666A062911}"/>
              </a:ext>
            </a:extLst>
          </p:cNvPr>
          <p:cNvSpPr/>
          <p:nvPr/>
        </p:nvSpPr>
        <p:spPr>
          <a:xfrm>
            <a:off x="201024" y="5538013"/>
            <a:ext cx="1144587" cy="4305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Alphonse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1248-79</a:t>
            </a:r>
          </a:p>
        </p:txBody>
      </p:sp>
      <p:cxnSp>
        <p:nvCxnSpPr>
          <p:cNvPr id="224" name="Connecteur : en angle 223">
            <a:extLst>
              <a:ext uri="{FF2B5EF4-FFF2-40B4-BE49-F238E27FC236}">
                <a16:creationId xmlns:a16="http://schemas.microsoft.com/office/drawing/2014/main" id="{B4E92D32-9392-2BF4-6488-28308CBAFA75}"/>
              </a:ext>
            </a:extLst>
          </p:cNvPr>
          <p:cNvCxnSpPr>
            <a:cxnSpLocks/>
            <a:stCxn id="18" idx="3"/>
            <a:endCxn id="30" idx="3"/>
          </p:cNvCxnSpPr>
          <p:nvPr/>
        </p:nvCxnSpPr>
        <p:spPr>
          <a:xfrm flipH="1">
            <a:off x="1345611" y="4759790"/>
            <a:ext cx="11599" cy="993506"/>
          </a:xfrm>
          <a:prstGeom prst="bentConnector3">
            <a:avLst>
              <a:gd name="adj1" fmla="val -6765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5C1B395-C10D-D087-FED0-8A1DCFF7195E}"/>
              </a:ext>
            </a:extLst>
          </p:cNvPr>
          <p:cNvSpPr/>
          <p:nvPr/>
        </p:nvSpPr>
        <p:spPr>
          <a:xfrm>
            <a:off x="201024" y="1703719"/>
            <a:ext cx="1147761" cy="57626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PORTUGAL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Bourgogne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1139-1384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6502293-541D-9E4B-B6D6-9A6FBFBFBFB1}"/>
              </a:ext>
            </a:extLst>
          </p:cNvPr>
          <p:cNvSpPr/>
          <p:nvPr/>
        </p:nvSpPr>
        <p:spPr>
          <a:xfrm>
            <a:off x="5393647" y="5477241"/>
            <a:ext cx="736685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Blanche</a:t>
            </a:r>
          </a:p>
        </p:txBody>
      </p:sp>
      <p:cxnSp>
        <p:nvCxnSpPr>
          <p:cNvPr id="242" name="Connecteur en angle 226">
            <a:extLst>
              <a:ext uri="{FF2B5EF4-FFF2-40B4-BE49-F238E27FC236}">
                <a16:creationId xmlns:a16="http://schemas.microsoft.com/office/drawing/2014/main" id="{71517B1F-2187-63CD-0534-DB9456F772D8}"/>
              </a:ext>
            </a:extLst>
          </p:cNvPr>
          <p:cNvCxnSpPr>
            <a:cxnSpLocks/>
            <a:stCxn id="45" idx="2"/>
            <a:endCxn id="239" idx="0"/>
          </p:cNvCxnSpPr>
          <p:nvPr/>
        </p:nvCxnSpPr>
        <p:spPr>
          <a:xfrm rot="16200000" flipH="1">
            <a:off x="4597634" y="4312885"/>
            <a:ext cx="126100" cy="22026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DEDA784-F399-197C-2C97-063DA4840E67}"/>
              </a:ext>
            </a:extLst>
          </p:cNvPr>
          <p:cNvSpPr/>
          <p:nvPr/>
        </p:nvSpPr>
        <p:spPr>
          <a:xfrm>
            <a:off x="5403583" y="6231744"/>
            <a:ext cx="736685" cy="4203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Louis IX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1226-70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14EC3CE-3D06-5D33-268C-8DE8F5FDAB21}"/>
              </a:ext>
            </a:extLst>
          </p:cNvPr>
          <p:cNvCxnSpPr>
            <a:cxnSpLocks/>
            <a:stCxn id="239" idx="2"/>
            <a:endCxn id="255" idx="0"/>
          </p:cNvCxnSpPr>
          <p:nvPr/>
        </p:nvCxnSpPr>
        <p:spPr>
          <a:xfrm>
            <a:off x="5761990" y="6053504"/>
            <a:ext cx="9936" cy="1782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30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1161</Words>
  <Application>Microsoft Office PowerPoint</Application>
  <PresentationFormat>Grand écran</PresentationFormat>
  <Paragraphs>338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Populaire du Pays salonais Histoire médiévale de l’Europe  Mercredi 15 novembre 2023 (1/4)  4ème période : 962-1212 Le Saint-Empire germanique domine l’Europe L’Europe se divise en monarchies  711-1147 : En Afrique du Nord et en Espagne, Califat de Cordoue, Empires berbères et Reconquista chrétienne (1)  </dc:title>
  <dc:creator>Christophe JENTA</dc:creator>
  <cp:lastModifiedBy>Christophe JENTA</cp:lastModifiedBy>
  <cp:revision>23</cp:revision>
  <dcterms:created xsi:type="dcterms:W3CDTF">2024-01-20T10:32:04Z</dcterms:created>
  <dcterms:modified xsi:type="dcterms:W3CDTF">2025-12-03T15:13:28Z</dcterms:modified>
</cp:coreProperties>
</file>