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8454" r:id="rId2"/>
    <p:sldId id="8429" r:id="rId3"/>
    <p:sldId id="4215" r:id="rId4"/>
    <p:sldId id="4219" r:id="rId5"/>
    <p:sldId id="8446" r:id="rId6"/>
    <p:sldId id="8401" r:id="rId7"/>
    <p:sldId id="4217" r:id="rId8"/>
    <p:sldId id="4295" r:id="rId9"/>
    <p:sldId id="8416" r:id="rId10"/>
    <p:sldId id="4369" r:id="rId11"/>
    <p:sldId id="8430" r:id="rId12"/>
    <p:sldId id="8402" r:id="rId13"/>
    <p:sldId id="8408" r:id="rId14"/>
    <p:sldId id="7573" r:id="rId15"/>
    <p:sldId id="8407" r:id="rId16"/>
    <p:sldId id="4430" r:id="rId17"/>
    <p:sldId id="344" r:id="rId18"/>
    <p:sldId id="4377" r:id="rId19"/>
    <p:sldId id="8411" r:id="rId20"/>
    <p:sldId id="8443" r:id="rId21"/>
    <p:sldId id="8432" r:id="rId22"/>
    <p:sldId id="4225" r:id="rId23"/>
    <p:sldId id="8435" r:id="rId24"/>
    <p:sldId id="4352" r:id="rId25"/>
    <p:sldId id="8412" r:id="rId26"/>
    <p:sldId id="8433" r:id="rId27"/>
    <p:sldId id="8436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EC0"/>
    <a:srgbClr val="FFDD71"/>
    <a:srgbClr val="FFEFBD"/>
    <a:srgbClr val="000000"/>
    <a:srgbClr val="BF9000"/>
    <a:srgbClr val="FF7C80"/>
    <a:srgbClr val="A6A6A6"/>
    <a:srgbClr val="4472C4"/>
    <a:srgbClr val="7F7F7F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9F02A8-4799-4E0E-AB0A-50B04A7FF623}" v="2" dt="2025-12-01T06:43:19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118" autoAdjust="0"/>
    <p:restoredTop sz="84758" autoAdjust="0"/>
  </p:normalViewPr>
  <p:slideViewPr>
    <p:cSldViewPr snapToGrid="0">
      <p:cViewPr varScale="1">
        <p:scale>
          <a:sx n="63" d="100"/>
          <a:sy n="63" d="100"/>
        </p:scale>
        <p:origin x="836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9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1T06:49:38.605" v="33114" actId="20577"/>
      <pc:docMkLst>
        <pc:docMk/>
      </pc:docMkLst>
      <pc:sldChg chg="addSp delSp modSp add mod">
        <pc:chgData name="Christophe JENTA" userId="8d1209f4831e9c53" providerId="LiveId" clId="{904B13E8-5561-4C71-BC7C-B64964A84905}" dt="2025-11-05T10:19:05.099" v="31587" actId="20577"/>
        <pc:sldMkLst>
          <pc:docMk/>
          <pc:sldMk cId="2592800484" sldId="260"/>
        </pc:sldMkLst>
        <pc:spChg chg="mod">
          <ac:chgData name="Christophe JENTA" userId="8d1209f4831e9c53" providerId="LiveId" clId="{904B13E8-5561-4C71-BC7C-B64964A84905}" dt="2025-11-05T10:19:05.099" v="31587" actId="20577"/>
          <ac:spMkLst>
            <pc:docMk/>
            <pc:sldMk cId="2592800484" sldId="260"/>
            <ac:spMk id="5" creationId="{4B383D5B-5E34-4358-AB93-57DDF23DC143}"/>
          </ac:spMkLst>
        </pc:spChg>
      </pc:sldChg>
      <pc:sldChg chg="addSp modSp mod">
        <pc:chgData name="Christophe JENTA" userId="8d1209f4831e9c53" providerId="LiveId" clId="{904B13E8-5561-4C71-BC7C-B64964A84905}" dt="2025-11-05T10:22:34.920" v="31639" actId="5793"/>
        <pc:sldMkLst>
          <pc:docMk/>
          <pc:sldMk cId="1375982794" sldId="263"/>
        </pc:sldMkLst>
        <pc:spChg chg="mod">
          <ac:chgData name="Christophe JENTA" userId="8d1209f4831e9c53" providerId="LiveId" clId="{904B13E8-5561-4C71-BC7C-B64964A84905}" dt="2025-11-05T10:22:34.920" v="31639" actId="5793"/>
          <ac:spMkLst>
            <pc:docMk/>
            <pc:sldMk cId="1375982794" sldId="263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0:15:28.714" v="25527" actId="20577"/>
          <ac:spMkLst>
            <pc:docMk/>
            <pc:sldMk cId="1375982794" sldId="263"/>
            <ac:spMk id="13" creationId="{53DEA476-FB73-01D9-4F67-9CDA9B0340D0}"/>
          </ac:spMkLst>
        </pc:spChg>
      </pc:sldChg>
      <pc:sldChg chg="addSp delSp modSp mod">
        <pc:chgData name="Christophe JENTA" userId="8d1209f4831e9c53" providerId="LiveId" clId="{904B13E8-5561-4C71-BC7C-B64964A84905}" dt="2025-11-05T10:23:38.205" v="31663" actId="20577"/>
        <pc:sldMkLst>
          <pc:docMk/>
          <pc:sldMk cId="1657737628" sldId="266"/>
        </pc:sldMkLst>
        <pc:spChg chg="mod">
          <ac:chgData name="Christophe JENTA" userId="8d1209f4831e9c53" providerId="LiveId" clId="{904B13E8-5561-4C71-BC7C-B64964A84905}" dt="2025-11-05T10:23:38.205" v="31663" actId="20577"/>
          <ac:spMkLst>
            <pc:docMk/>
            <pc:sldMk cId="1657737628" sldId="266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1:54.560" v="25648" actId="21"/>
        <pc:sldMkLst>
          <pc:docMk/>
          <pc:sldMk cId="1920580924" sldId="267"/>
        </pc:sldMkLst>
        <pc:spChg chg="mod">
          <ac:chgData name="Christophe JENTA" userId="8d1209f4831e9c53" providerId="LiveId" clId="{904B13E8-5561-4C71-BC7C-B64964A84905}" dt="2025-11-04T10:21:54.560" v="25648" actId="21"/>
          <ac:spMkLst>
            <pc:docMk/>
            <pc:sldMk cId="1920580924" sldId="267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4T10:22:07.018" v="25652" actId="20577"/>
        <pc:sldMkLst>
          <pc:docMk/>
          <pc:sldMk cId="2763082892" sldId="268"/>
        </pc:sldMkLst>
        <pc:spChg chg="mod">
          <ac:chgData name="Christophe JENTA" userId="8d1209f4831e9c53" providerId="LiveId" clId="{904B13E8-5561-4C71-BC7C-B64964A84905}" dt="2025-11-04T10:22:07.018" v="25652" actId="20577"/>
          <ac:spMkLst>
            <pc:docMk/>
            <pc:sldMk cId="2763082892" sldId="268"/>
            <ac:spMk id="6" creationId="{AB847AE6-D22B-4E60-B078-7540A9E37F9E}"/>
          </ac:spMkLst>
        </pc:spChg>
      </pc:sldChg>
      <pc:sldChg chg="modSp mod">
        <pc:chgData name="Christophe JENTA" userId="8d1209f4831e9c53" providerId="LiveId" clId="{904B13E8-5561-4C71-BC7C-B64964A84905}" dt="2025-11-05T10:35:01.125" v="31827" actId="20577"/>
        <pc:sldMkLst>
          <pc:docMk/>
          <pc:sldMk cId="86600745" sldId="269"/>
        </pc:sldMkLst>
        <pc:spChg chg="mod">
          <ac:chgData name="Christophe JENTA" userId="8d1209f4831e9c53" providerId="LiveId" clId="{904B13E8-5561-4C71-BC7C-B64964A84905}" dt="2025-11-05T10:35:01.125" v="31827" actId="20577"/>
          <ac:spMkLst>
            <pc:docMk/>
            <pc:sldMk cId="86600745" sldId="26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01:22.090" v="31084" actId="20577"/>
        <pc:sldMkLst>
          <pc:docMk/>
          <pc:sldMk cId="3389601584" sldId="3962"/>
        </pc:sldMkLst>
        <pc:spChg chg="mod">
          <ac:chgData name="Christophe JENTA" userId="8d1209f4831e9c53" providerId="LiveId" clId="{904B13E8-5561-4C71-BC7C-B64964A84905}" dt="2025-11-05T10:01:22.090" v="31084" actId="20577"/>
          <ac:spMkLst>
            <pc:docMk/>
            <pc:sldMk cId="3389601584" sldId="3962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5T09:10:43.338" v="30274"/>
          <ac:picMkLst>
            <pc:docMk/>
            <pc:sldMk cId="3389601584" sldId="3962"/>
            <ac:picMk id="2" creationId="{EB941A3F-269B-434C-20E3-DE03D5F02928}"/>
          </ac:picMkLst>
        </pc:picChg>
      </pc:sldChg>
      <pc:sldChg chg="modSp mod">
        <pc:chgData name="Christophe JENTA" userId="8d1209f4831e9c53" providerId="LiveId" clId="{904B13E8-5561-4C71-BC7C-B64964A84905}" dt="2025-11-05T10:06:03.674" v="31197" actId="20577"/>
        <pc:sldMkLst>
          <pc:docMk/>
          <pc:sldMk cId="3625104979" sldId="3963"/>
        </pc:sldMkLst>
        <pc:spChg chg="mod">
          <ac:chgData name="Christophe JENTA" userId="8d1209f4831e9c53" providerId="LiveId" clId="{904B13E8-5561-4C71-BC7C-B64964A84905}" dt="2025-11-05T10:06:03.674" v="31197" actId="20577"/>
          <ac:spMkLst>
            <pc:docMk/>
            <pc:sldMk cId="3625104979" sldId="396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4:18:10.502" v="28924" actId="1076"/>
        <pc:sldMkLst>
          <pc:docMk/>
          <pc:sldMk cId="1388879499" sldId="3966"/>
        </pc:sldMkLst>
        <pc:spChg chg="add mod">
          <ac:chgData name="Christophe JENTA" userId="8d1209f4831e9c53" providerId="LiveId" clId="{904B13E8-5561-4C71-BC7C-B64964A84905}" dt="2025-11-04T14:17:56.230" v="28922" actId="20577"/>
          <ac:spMkLst>
            <pc:docMk/>
            <pc:sldMk cId="1388879499" sldId="3966"/>
            <ac:spMk id="3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18:01.484" v="28923" actId="1076"/>
          <ac:spMkLst>
            <pc:docMk/>
            <pc:sldMk cId="1388879499" sldId="3966"/>
            <ac:spMk id="37" creationId="{F9AF27F8-C5F5-2C36-FDCE-3AA26A04D26A}"/>
          </ac:spMkLst>
        </pc:spChg>
        <pc:spChg chg="add mod">
          <ac:chgData name="Christophe JENTA" userId="8d1209f4831e9c53" providerId="LiveId" clId="{904B13E8-5561-4C71-BC7C-B64964A84905}" dt="2025-11-04T14:18:10.502" v="28924" actId="1076"/>
          <ac:spMkLst>
            <pc:docMk/>
            <pc:sldMk cId="1388879499" sldId="3966"/>
            <ac:spMk id="39" creationId="{84CCBA31-6C27-F659-CF4E-AEEC993E7B3D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0" creationId="{26FA6F78-1986-30EE-A5F5-F8C6257546AE}"/>
          </ac:spMkLst>
        </pc:spChg>
        <pc:spChg chg="add mod">
          <ac:chgData name="Christophe JENTA" userId="8d1209f4831e9c53" providerId="LiveId" clId="{904B13E8-5561-4C71-BC7C-B64964A84905}" dt="2025-11-04T14:17:30.052" v="28916" actId="1076"/>
          <ac:spMkLst>
            <pc:docMk/>
            <pc:sldMk cId="1388879499" sldId="3966"/>
            <ac:spMk id="41" creationId="{ABA7047F-027D-9C36-805C-84D81C8AAD42}"/>
          </ac:spMkLst>
        </pc:spChg>
      </pc:sldChg>
      <pc:sldChg chg="addSp delSp modSp mod">
        <pc:chgData name="Christophe JENTA" userId="8d1209f4831e9c53" providerId="LiveId" clId="{904B13E8-5561-4C71-BC7C-B64964A84905}" dt="2025-11-05T09:10:53.797" v="30276"/>
        <pc:sldMkLst>
          <pc:docMk/>
          <pc:sldMk cId="974697998" sldId="3968"/>
        </pc:sldMkLst>
        <pc:picChg chg="add mod">
          <ac:chgData name="Christophe JENTA" userId="8d1209f4831e9c53" providerId="LiveId" clId="{904B13E8-5561-4C71-BC7C-B64964A84905}" dt="2025-11-05T09:10:53.797" v="30276"/>
          <ac:picMkLst>
            <pc:docMk/>
            <pc:sldMk cId="974697998" sldId="3968"/>
            <ac:picMk id="3" creationId="{03D014EF-0BCA-04AA-2ED0-1F6878F2B8F2}"/>
          </ac:picMkLst>
        </pc:picChg>
      </pc:sldChg>
      <pc:sldChg chg="modSp mod">
        <pc:chgData name="Christophe JENTA" userId="8d1209f4831e9c53" providerId="LiveId" clId="{904B13E8-5561-4C71-BC7C-B64964A84905}" dt="2025-11-05T10:36:51.850" v="31832" actId="20577"/>
        <pc:sldMkLst>
          <pc:docMk/>
          <pc:sldMk cId="930102699" sldId="4015"/>
        </pc:sldMkLst>
        <pc:spChg chg="mod">
          <ac:chgData name="Christophe JENTA" userId="8d1209f4831e9c53" providerId="LiveId" clId="{904B13E8-5561-4C71-BC7C-B64964A84905}" dt="2025-11-05T10:36:51.850" v="31832" actId="20577"/>
          <ac:spMkLst>
            <pc:docMk/>
            <pc:sldMk cId="930102699" sldId="4015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1:01:47.116" v="32032" actId="20577"/>
        <pc:sldMkLst>
          <pc:docMk/>
          <pc:sldMk cId="2645050019" sldId="4016"/>
        </pc:sldMkLst>
        <pc:spChg chg="mod">
          <ac:chgData name="Christophe JENTA" userId="8d1209f4831e9c53" providerId="LiveId" clId="{904B13E8-5561-4C71-BC7C-B64964A84905}" dt="2025-11-05T11:01:47.116" v="32032" actId="20577"/>
          <ac:spMkLst>
            <pc:docMk/>
            <pc:sldMk cId="2645050019" sldId="4016"/>
            <ac:spMk id="6" creationId="{AB847AE6-D22B-4E60-B078-7540A9E37F9E}"/>
          </ac:spMkLst>
        </pc:spChg>
        <pc:picChg chg="add mod">
          <ac:chgData name="Christophe JENTA" userId="8d1209f4831e9c53" providerId="LiveId" clId="{904B13E8-5561-4C71-BC7C-B64964A84905}" dt="2025-11-04T13:00:56.720" v="27628" actId="14100"/>
          <ac:picMkLst>
            <pc:docMk/>
            <pc:sldMk cId="2645050019" sldId="4016"/>
            <ac:picMk id="4" creationId="{A0819F54-8D7B-4553-D58F-BEDF05B7B0D6}"/>
          </ac:picMkLst>
        </pc:picChg>
      </pc:sldChg>
      <pc:sldChg chg="modSp mod">
        <pc:chgData name="Christophe JENTA" userId="8d1209f4831e9c53" providerId="LiveId" clId="{904B13E8-5561-4C71-BC7C-B64964A84905}" dt="2025-11-05T10:59:26.721" v="32012" actId="1076"/>
        <pc:sldMkLst>
          <pc:docMk/>
          <pc:sldMk cId="988544537" sldId="4017"/>
        </pc:sldMkLst>
        <pc:spChg chg="mod">
          <ac:chgData name="Christophe JENTA" userId="8d1209f4831e9c53" providerId="LiveId" clId="{904B13E8-5561-4C71-BC7C-B64964A84905}" dt="2025-11-05T10:59:19.882" v="32010" actId="14100"/>
          <ac:spMkLst>
            <pc:docMk/>
            <pc:sldMk cId="988544537" sldId="401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10:59:26.721" v="32012" actId="1076"/>
          <ac:picMkLst>
            <pc:docMk/>
            <pc:sldMk cId="988544537" sldId="4017"/>
            <ac:picMk id="24" creationId="{1377057B-4D3C-09F6-2F0F-81DF84A5F663}"/>
          </ac:picMkLst>
        </pc:picChg>
        <pc:picChg chg="mod">
          <ac:chgData name="Christophe JENTA" userId="8d1209f4831e9c53" providerId="LiveId" clId="{904B13E8-5561-4C71-BC7C-B64964A84905}" dt="2025-11-05T10:59:22.762" v="32011" actId="1076"/>
          <ac:picMkLst>
            <pc:docMk/>
            <pc:sldMk cId="988544537" sldId="4017"/>
            <ac:picMk id="25" creationId="{55A86F53-F682-60F8-1AB9-1E1CBCAF4508}"/>
          </ac:picMkLst>
        </pc:picChg>
      </pc:sldChg>
      <pc:sldChg chg="modSp mod">
        <pc:chgData name="Christophe JENTA" userId="8d1209f4831e9c53" providerId="LiveId" clId="{904B13E8-5561-4C71-BC7C-B64964A84905}" dt="2025-11-04T12:51:50.679" v="27393" actId="20577"/>
        <pc:sldMkLst>
          <pc:docMk/>
          <pc:sldMk cId="1154644131" sldId="4018"/>
        </pc:sldMkLst>
        <pc:spChg chg="mod">
          <ac:chgData name="Christophe JENTA" userId="8d1209f4831e9c53" providerId="LiveId" clId="{904B13E8-5561-4C71-BC7C-B64964A84905}" dt="2025-11-04T12:51:50.679" v="27393" actId="20577"/>
          <ac:spMkLst>
            <pc:docMk/>
            <pc:sldMk cId="1154644131" sldId="4018"/>
            <ac:spMk id="6" creationId="{AB847AE6-D22B-4E60-B078-7540A9E37F9E}"/>
          </ac:spMkLst>
        </pc:spChg>
      </pc:sldChg>
      <pc:sldChg chg="addSp modSp mod">
        <pc:chgData name="Christophe JENTA" userId="8d1209f4831e9c53" providerId="LiveId" clId="{904B13E8-5561-4C71-BC7C-B64964A84905}" dt="2025-11-05T12:18:05.588" v="32584" actId="20577"/>
        <pc:sldMkLst>
          <pc:docMk/>
          <pc:sldMk cId="1224436124" sldId="4027"/>
        </pc:sldMkLst>
        <pc:spChg chg="mod">
          <ac:chgData name="Christophe JENTA" userId="8d1209f4831e9c53" providerId="LiveId" clId="{904B13E8-5561-4C71-BC7C-B64964A84905}" dt="2025-11-05T12:18:05.588" v="32584" actId="20577"/>
          <ac:spMkLst>
            <pc:docMk/>
            <pc:sldMk cId="1224436124" sldId="4027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9:09:30.942" v="30262"/>
        <pc:sldMkLst>
          <pc:docMk/>
          <pc:sldMk cId="3231743922" sldId="4028"/>
        </pc:sldMkLst>
        <pc:spChg chg="mod">
          <ac:chgData name="Christophe JENTA" userId="8d1209f4831e9c53" providerId="LiveId" clId="{904B13E8-5561-4C71-BC7C-B64964A84905}" dt="2025-11-05T08:35:52.277" v="29579" actId="20577"/>
          <ac:spMkLst>
            <pc:docMk/>
            <pc:sldMk cId="3231743922" sldId="4028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6:04.984" v="29580" actId="1076"/>
          <ac:spMkLst>
            <pc:docMk/>
            <pc:sldMk cId="3231743922" sldId="4028"/>
            <ac:spMk id="17" creationId="{E12B362C-84A5-EB21-6F0C-2F4130312CFF}"/>
          </ac:spMkLst>
        </pc:spChg>
        <pc:picChg chg="mod">
          <ac:chgData name="Christophe JENTA" userId="8d1209f4831e9c53" providerId="LiveId" clId="{904B13E8-5561-4C71-BC7C-B64964A84905}" dt="2025-11-05T09:09:30.942" v="30262"/>
          <ac:picMkLst>
            <pc:docMk/>
            <pc:sldMk cId="3231743922" sldId="4028"/>
            <ac:picMk id="4" creationId="{9DD7DE0C-4440-4B75-8B6A-6BC16D2B4814}"/>
          </ac:picMkLst>
        </pc:picChg>
      </pc:sldChg>
      <pc:sldChg chg="addSp delSp modSp mod">
        <pc:chgData name="Christophe JENTA" userId="8d1209f4831e9c53" providerId="LiveId" clId="{904B13E8-5561-4C71-BC7C-B64964A84905}" dt="2025-11-05T10:03:30.626" v="31136" actId="20577"/>
        <pc:sldMkLst>
          <pc:docMk/>
          <pc:sldMk cId="1760252344" sldId="4029"/>
        </pc:sldMkLst>
        <pc:spChg chg="mod">
          <ac:chgData name="Christophe JENTA" userId="8d1209f4831e9c53" providerId="LiveId" clId="{904B13E8-5561-4C71-BC7C-B64964A84905}" dt="2025-11-05T10:03:30.626" v="31136" actId="20577"/>
          <ac:spMkLst>
            <pc:docMk/>
            <pc:sldMk cId="1760252344" sldId="402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0:10:03.297" v="31387" actId="20577"/>
        <pc:sldMkLst>
          <pc:docMk/>
          <pc:sldMk cId="3083387249" sldId="4032"/>
        </pc:sldMkLst>
        <pc:spChg chg="mod">
          <ac:chgData name="Christophe JENTA" userId="8d1209f4831e9c53" providerId="LiveId" clId="{904B13E8-5561-4C71-BC7C-B64964A84905}" dt="2025-11-05T10:10:03.297" v="31387" actId="20577"/>
          <ac:spMkLst>
            <pc:docMk/>
            <pc:sldMk cId="3083387249" sldId="4032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8:56.693" v="32492" actId="207"/>
        <pc:sldMkLst>
          <pc:docMk/>
          <pc:sldMk cId="907361393" sldId="4036"/>
        </pc:sldMkLst>
        <pc:spChg chg="mod">
          <ac:chgData name="Christophe JENTA" userId="8d1209f4831e9c53" providerId="LiveId" clId="{904B13E8-5561-4C71-BC7C-B64964A84905}" dt="2025-11-05T11:58:56.693" v="32492" actId="207"/>
          <ac:spMkLst>
            <pc:docMk/>
            <pc:sldMk cId="907361393" sldId="4036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4T14:21:28.024" v="28978" actId="1076"/>
          <ac:spMkLst>
            <pc:docMk/>
            <pc:sldMk cId="907361393" sldId="4036"/>
            <ac:spMk id="23" creationId="{BCEA5E80-E810-7DA0-A25D-BB38F8D81264}"/>
          </ac:spMkLst>
        </pc:spChg>
      </pc:sldChg>
      <pc:sldChg chg="addSp delSp modSp mod">
        <pc:chgData name="Christophe JENTA" userId="8d1209f4831e9c53" providerId="LiveId" clId="{904B13E8-5561-4C71-BC7C-B64964A84905}" dt="2025-11-05T10:50:11.214" v="31954" actId="20577"/>
        <pc:sldMkLst>
          <pc:docMk/>
          <pc:sldMk cId="1406231781" sldId="4038"/>
        </pc:sldMkLst>
        <pc:spChg chg="add mod">
          <ac:chgData name="Christophe JENTA" userId="8d1209f4831e9c53" providerId="LiveId" clId="{904B13E8-5561-4C71-BC7C-B64964A84905}" dt="2025-11-05T10:50:11.214" v="31954" actId="20577"/>
          <ac:spMkLst>
            <pc:docMk/>
            <pc:sldMk cId="1406231781" sldId="4038"/>
            <ac:spMk id="24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4T11:30:25.706" v="26270" actId="255"/>
        <pc:sldMkLst>
          <pc:docMk/>
          <pc:sldMk cId="195608311" sldId="4040"/>
        </pc:sldMkLst>
        <pc:spChg chg="mod">
          <ac:chgData name="Christophe JENTA" userId="8d1209f4831e9c53" providerId="LiveId" clId="{904B13E8-5561-4C71-BC7C-B64964A84905}" dt="2025-11-04T11:30:25.706" v="26270" actId="255"/>
          <ac:spMkLst>
            <pc:docMk/>
            <pc:sldMk cId="195608311" sldId="4040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53:07.091" v="32592" actId="20577"/>
        <pc:sldMkLst>
          <pc:docMk/>
          <pc:sldMk cId="3893955213" sldId="4041"/>
        </pc:sldMkLst>
        <pc:spChg chg="add mod">
          <ac:chgData name="Christophe JENTA" userId="8d1209f4831e9c53" providerId="LiveId" clId="{904B13E8-5561-4C71-BC7C-B64964A84905}" dt="2025-11-05T07:09:00.611" v="28983" actId="1076"/>
          <ac:spMkLst>
            <pc:docMk/>
            <pc:sldMk cId="3893955213" sldId="4041"/>
            <ac:spMk id="5" creationId="{83DA162A-5039-FB1A-B81B-0B2AF2AF5A4A}"/>
          </ac:spMkLst>
        </pc:spChg>
        <pc:spChg chg="mod">
          <ac:chgData name="Christophe JENTA" userId="8d1209f4831e9c53" providerId="LiveId" clId="{904B13E8-5561-4C71-BC7C-B64964A84905}" dt="2025-11-05T12:53:07.091" v="32592" actId="20577"/>
          <ac:spMkLst>
            <pc:docMk/>
            <pc:sldMk cId="3893955213" sldId="404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7:09:12.213" v="28985" actId="1076"/>
          <ac:spMkLst>
            <pc:docMk/>
            <pc:sldMk cId="3893955213" sldId="4041"/>
            <ac:spMk id="9" creationId="{A390D7C8-E266-A1E3-32A1-8359C73C4075}"/>
          </ac:spMkLst>
        </pc:spChg>
        <pc:spChg chg="add mod">
          <ac:chgData name="Christophe JENTA" userId="8d1209f4831e9c53" providerId="LiveId" clId="{904B13E8-5561-4C71-BC7C-B64964A84905}" dt="2025-11-05T07:09:08.532" v="28984" actId="1076"/>
          <ac:spMkLst>
            <pc:docMk/>
            <pc:sldMk cId="3893955213" sldId="4041"/>
            <ac:spMk id="11" creationId="{47866C97-B236-FE71-E46C-5D73BCD522D0}"/>
          </ac:spMkLst>
        </pc:spChg>
        <pc:spChg chg="add mod">
          <ac:chgData name="Christophe JENTA" userId="8d1209f4831e9c53" providerId="LiveId" clId="{904B13E8-5561-4C71-BC7C-B64964A84905}" dt="2025-11-05T07:09:20.194" v="28986" actId="1076"/>
          <ac:spMkLst>
            <pc:docMk/>
            <pc:sldMk cId="3893955213" sldId="4041"/>
            <ac:spMk id="12" creationId="{32083884-7AFC-AEDA-C534-C22DB1BB1D1E}"/>
          </ac:spMkLst>
        </pc:spChg>
        <pc:spChg chg="add mod">
          <ac:chgData name="Christophe JENTA" userId="8d1209f4831e9c53" providerId="LiveId" clId="{904B13E8-5561-4C71-BC7C-B64964A84905}" dt="2025-11-05T07:09:24.642" v="28987" actId="1076"/>
          <ac:spMkLst>
            <pc:docMk/>
            <pc:sldMk cId="3893955213" sldId="4041"/>
            <ac:spMk id="13" creationId="{09FD24C3-C299-B7A8-BF1B-23C602446CDB}"/>
          </ac:spMkLst>
        </pc:spChg>
      </pc:sldChg>
      <pc:sldChg chg="addSp delSp modSp mod">
        <pc:chgData name="Christophe JENTA" userId="8d1209f4831e9c53" providerId="LiveId" clId="{904B13E8-5561-4C71-BC7C-B64964A84905}" dt="2025-11-05T08:03:33.597" v="29066" actId="20577"/>
        <pc:sldMkLst>
          <pc:docMk/>
          <pc:sldMk cId="1890009773" sldId="4043"/>
        </pc:sldMkLst>
        <pc:spChg chg="mod">
          <ac:chgData name="Christophe JENTA" userId="8d1209f4831e9c53" providerId="LiveId" clId="{904B13E8-5561-4C71-BC7C-B64964A84905}" dt="2025-11-05T08:03:33.597" v="29066" actId="20577"/>
          <ac:spMkLst>
            <pc:docMk/>
            <pc:sldMk cId="1890009773" sldId="4043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08:17:29.273" v="29248" actId="20577"/>
        <pc:sldMkLst>
          <pc:docMk/>
          <pc:sldMk cId="2947876559" sldId="4044"/>
        </pc:sldMkLst>
        <pc:spChg chg="add mod">
          <ac:chgData name="Christophe JENTA" userId="8d1209f4831e9c53" providerId="LiveId" clId="{904B13E8-5561-4C71-BC7C-B64964A84905}" dt="2025-11-05T08:17:29.273" v="29248" actId="20577"/>
          <ac:spMkLst>
            <pc:docMk/>
            <pc:sldMk cId="2947876559" sldId="4044"/>
            <ac:spMk id="13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8:14:57.131" v="29172"/>
          <ac:picMkLst>
            <pc:docMk/>
            <pc:sldMk cId="2947876559" sldId="4044"/>
            <ac:picMk id="3" creationId="{4A50529E-C22E-4B27-A03E-D403DE725A2D}"/>
          </ac:picMkLst>
        </pc:picChg>
      </pc:sldChg>
      <pc:sldChg chg="addSp delSp modSp mod">
        <pc:chgData name="Christophe JENTA" userId="8d1209f4831e9c53" providerId="LiveId" clId="{904B13E8-5561-4C71-BC7C-B64964A84905}" dt="2025-11-05T09:26:37.152" v="30630" actId="20577"/>
        <pc:sldMkLst>
          <pc:docMk/>
          <pc:sldMk cId="933882910" sldId="4045"/>
        </pc:sldMkLst>
        <pc:spChg chg="mod">
          <ac:chgData name="Christophe JENTA" userId="8d1209f4831e9c53" providerId="LiveId" clId="{904B13E8-5561-4C71-BC7C-B64964A84905}" dt="2025-11-05T09:26:37.152" v="30630" actId="20577"/>
          <ac:spMkLst>
            <pc:docMk/>
            <pc:sldMk cId="933882910" sldId="4045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46.830" v="30265"/>
          <ac:picMkLst>
            <pc:docMk/>
            <pc:sldMk cId="933882910" sldId="4045"/>
            <ac:picMk id="51" creationId="{D04BC707-ADDF-FB9B-EB2C-BA707214AC46}"/>
          </ac:picMkLst>
        </pc:picChg>
      </pc:sldChg>
      <pc:sldChg chg="addSp delSp modSp mod">
        <pc:chgData name="Christophe JENTA" userId="8d1209f4831e9c53" providerId="LiveId" clId="{904B13E8-5561-4C71-BC7C-B64964A84905}" dt="2025-11-05T09:22:59.261" v="30541" actId="255"/>
        <pc:sldMkLst>
          <pc:docMk/>
          <pc:sldMk cId="725491643" sldId="4046"/>
        </pc:sldMkLst>
        <pc:spChg chg="add mod">
          <ac:chgData name="Christophe JENTA" userId="8d1209f4831e9c53" providerId="LiveId" clId="{904B13E8-5561-4C71-BC7C-B64964A84905}" dt="2025-11-05T09:11:21.980" v="30281" actId="1076"/>
          <ac:spMkLst>
            <pc:docMk/>
            <pc:sldMk cId="725491643" sldId="4046"/>
            <ac:spMk id="2" creationId="{50002E3A-4E1A-6634-98B5-757375E02263}"/>
          </ac:spMkLst>
        </pc:spChg>
        <pc:spChg chg="mod">
          <ac:chgData name="Christophe JENTA" userId="8d1209f4831e9c53" providerId="LiveId" clId="{904B13E8-5561-4C71-BC7C-B64964A84905}" dt="2025-11-05T09:22:59.261" v="30541" actId="255"/>
          <ac:spMkLst>
            <pc:docMk/>
            <pc:sldMk cId="725491643" sldId="4046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5T09:09:02.954" v="30260"/>
          <ac:picMkLst>
            <pc:docMk/>
            <pc:sldMk cId="725491643" sldId="4046"/>
            <ac:picMk id="69" creationId="{D90C0022-28A1-B152-7E0B-DF7124EB93DC}"/>
          </ac:picMkLst>
        </pc:picChg>
      </pc:sldChg>
      <pc:sldChg chg="modSp mod">
        <pc:chgData name="Christophe JENTA" userId="8d1209f4831e9c53" providerId="LiveId" clId="{904B13E8-5561-4C71-BC7C-B64964A84905}" dt="2025-11-05T10:35:53.102" v="31829" actId="20577"/>
        <pc:sldMkLst>
          <pc:docMk/>
          <pc:sldMk cId="953886198" sldId="4054"/>
        </pc:sldMkLst>
        <pc:spChg chg="mod">
          <ac:chgData name="Christophe JENTA" userId="8d1209f4831e9c53" providerId="LiveId" clId="{904B13E8-5561-4C71-BC7C-B64964A84905}" dt="2025-11-05T10:35:53.102" v="31829" actId="20577"/>
          <ac:spMkLst>
            <pc:docMk/>
            <pc:sldMk cId="953886198" sldId="4054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2:50.223" v="32560" actId="20577"/>
        <pc:sldMkLst>
          <pc:docMk/>
          <pc:sldMk cId="4089113635" sldId="4058"/>
        </pc:sldMkLst>
        <pc:spChg chg="mod">
          <ac:chgData name="Christophe JENTA" userId="8d1209f4831e9c53" providerId="LiveId" clId="{904B13E8-5561-4C71-BC7C-B64964A84905}" dt="2025-11-05T12:02:50.223" v="32560" actId="20577"/>
          <ac:spMkLst>
            <pc:docMk/>
            <pc:sldMk cId="4089113635" sldId="4058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1:57:12.998" v="32469" actId="20577"/>
        <pc:sldMkLst>
          <pc:docMk/>
          <pc:sldMk cId="1590138823" sldId="4059"/>
        </pc:sldMkLst>
        <pc:spChg chg="add del mod">
          <ac:chgData name="Christophe JENTA" userId="8d1209f4831e9c53" providerId="LiveId" clId="{904B13E8-5561-4C71-BC7C-B64964A84905}" dt="2025-11-05T11:57:12.998" v="32469" actId="20577"/>
          <ac:spMkLst>
            <pc:docMk/>
            <pc:sldMk cId="1590138823" sldId="4059"/>
            <ac:spMk id="6" creationId="{AB847AE6-D22B-4E60-B078-7540A9E37F9E}"/>
          </ac:spMkLst>
        </pc:spChg>
      </pc:sldChg>
      <pc:sldChg chg="addSp delSp modSp mod">
        <pc:chgData name="Christophe JENTA" userId="8d1209f4831e9c53" providerId="LiveId" clId="{904B13E8-5561-4C71-BC7C-B64964A84905}" dt="2025-11-05T12:01:01.767" v="32508" actId="20577"/>
        <pc:sldMkLst>
          <pc:docMk/>
          <pc:sldMk cId="1007659642" sldId="4060"/>
        </pc:sldMkLst>
        <pc:spChg chg="mod">
          <ac:chgData name="Christophe JENTA" userId="8d1209f4831e9c53" providerId="LiveId" clId="{904B13E8-5561-4C71-BC7C-B64964A84905}" dt="2025-11-05T12:01:01.767" v="32508" actId="20577"/>
          <ac:spMkLst>
            <pc:docMk/>
            <pc:sldMk cId="1007659642" sldId="4060"/>
            <ac:spMk id="6" creationId="{AB847AE6-D22B-4E60-B078-7540A9E37F9E}"/>
          </ac:spMkLst>
        </pc:spChg>
      </pc:sldChg>
      <pc:sldChg chg="addSp delSp modSp add mod">
        <pc:chgData name="Christophe JENTA" userId="8d1209f4831e9c53" providerId="LiveId" clId="{904B13E8-5561-4C71-BC7C-B64964A84905}" dt="2025-11-05T10:20:56.846" v="31610" actId="20577"/>
        <pc:sldMkLst>
          <pc:docMk/>
          <pc:sldMk cId="470717452" sldId="4065"/>
        </pc:sldMkLst>
        <pc:spChg chg="mod">
          <ac:chgData name="Christophe JENTA" userId="8d1209f4831e9c53" providerId="LiveId" clId="{904B13E8-5561-4C71-BC7C-B64964A84905}" dt="2025-11-05T10:20:56.846" v="31610" actId="20577"/>
          <ac:spMkLst>
            <pc:docMk/>
            <pc:sldMk cId="470717452" sldId="4065"/>
            <ac:spMk id="5" creationId="{4B383D5B-5E34-4358-AB93-57DDF23DC143}"/>
          </ac:spMkLst>
        </pc:spChg>
      </pc:sldChg>
      <pc:sldChg chg="modSp mod">
        <pc:chgData name="Christophe JENTA" userId="8d1209f4831e9c53" providerId="LiveId" clId="{904B13E8-5561-4C71-BC7C-B64964A84905}" dt="2025-11-05T10:27:55.470" v="31696" actId="20577"/>
        <pc:sldMkLst>
          <pc:docMk/>
          <pc:sldMk cId="2689777882" sldId="4066"/>
        </pc:sldMkLst>
        <pc:spChg chg="mod">
          <ac:chgData name="Christophe JENTA" userId="8d1209f4831e9c53" providerId="LiveId" clId="{904B13E8-5561-4C71-BC7C-B64964A84905}" dt="2025-11-05T10:27:55.470" v="31696" actId="20577"/>
          <ac:spMkLst>
            <pc:docMk/>
            <pc:sldMk cId="2689777882" sldId="4066"/>
            <ac:spMk id="6" creationId="{AB847AE6-D22B-4E60-B078-7540A9E37F9E}"/>
          </ac:spMkLst>
        </pc:spChg>
      </pc:sldChg>
      <pc:sldChg chg="modSp mod ord">
        <pc:chgData name="Christophe JENTA" userId="8d1209f4831e9c53" providerId="LiveId" clId="{904B13E8-5561-4C71-BC7C-B64964A84905}" dt="2025-11-04T12:42:47.276" v="27129" actId="1076"/>
        <pc:sldMkLst>
          <pc:docMk/>
          <pc:sldMk cId="3658439856" sldId="4067"/>
        </pc:sldMkLst>
        <pc:spChg chg="mod">
          <ac:chgData name="Christophe JENTA" userId="8d1209f4831e9c53" providerId="LiveId" clId="{904B13E8-5561-4C71-BC7C-B64964A84905}" dt="2025-11-04T12:42:47.276" v="27129" actId="1076"/>
          <ac:spMkLst>
            <pc:docMk/>
            <pc:sldMk cId="3658439856" sldId="4067"/>
            <ac:spMk id="6" creationId="{AB847AE6-D22B-4E60-B078-7540A9E37F9E}"/>
          </ac:spMkLst>
        </pc:spChg>
        <pc:picChg chg="mod">
          <ac:chgData name="Christophe JENTA" userId="8d1209f4831e9c53" providerId="LiveId" clId="{904B13E8-5561-4C71-BC7C-B64964A84905}" dt="2025-11-04T12:42:44.391" v="27128" actId="1076"/>
          <ac:picMkLst>
            <pc:docMk/>
            <pc:sldMk cId="3658439856" sldId="4067"/>
            <ac:picMk id="10" creationId="{234FB94C-59C5-77DF-AB90-F40A74CF77FD}"/>
          </ac:picMkLst>
        </pc:picChg>
      </pc:sldChg>
      <pc:sldChg chg="addSp delSp modSp mod">
        <pc:chgData name="Christophe JENTA" userId="8d1209f4831e9c53" providerId="LiveId" clId="{904B13E8-5561-4C71-BC7C-B64964A84905}" dt="2025-11-05T08:20:24.893" v="29309" actId="20577"/>
        <pc:sldMkLst>
          <pc:docMk/>
          <pc:sldMk cId="1816955751" sldId="4071"/>
        </pc:sldMkLst>
        <pc:spChg chg="add mod">
          <ac:chgData name="Christophe JENTA" userId="8d1209f4831e9c53" providerId="LiveId" clId="{904B13E8-5561-4C71-BC7C-B64964A84905}" dt="2025-11-05T08:08:06.390" v="29131" actId="1076"/>
          <ac:spMkLst>
            <pc:docMk/>
            <pc:sldMk cId="1816955751" sldId="4071"/>
            <ac:spMk id="3" creationId="{FF7502FA-AC6E-1E62-3C58-74881B67826A}"/>
          </ac:spMkLst>
        </pc:spChg>
        <pc:spChg chg="mod">
          <ac:chgData name="Christophe JENTA" userId="8d1209f4831e9c53" providerId="LiveId" clId="{904B13E8-5561-4C71-BC7C-B64964A84905}" dt="2025-11-05T08:20:24.893" v="29309" actId="20577"/>
          <ac:spMkLst>
            <pc:docMk/>
            <pc:sldMk cId="1816955751" sldId="4071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07:58.434" v="29130" actId="1076"/>
          <ac:spMkLst>
            <pc:docMk/>
            <pc:sldMk cId="1816955751" sldId="4071"/>
            <ac:spMk id="7" creationId="{D8D2349D-CBBC-9168-8ADF-3DBB1FB9951D}"/>
          </ac:spMkLst>
        </pc:spChg>
        <pc:spChg chg="add mod">
          <ac:chgData name="Christophe JENTA" userId="8d1209f4831e9c53" providerId="LiveId" clId="{904B13E8-5561-4C71-BC7C-B64964A84905}" dt="2025-11-05T08:08:15.086" v="29133" actId="1076"/>
          <ac:spMkLst>
            <pc:docMk/>
            <pc:sldMk cId="1816955751" sldId="4071"/>
            <ac:spMk id="16" creationId="{08322587-A882-086C-C544-E81027D5B682}"/>
          </ac:spMkLst>
        </pc:spChg>
        <pc:spChg chg="add mod">
          <ac:chgData name="Christophe JENTA" userId="8d1209f4831e9c53" providerId="LiveId" clId="{904B13E8-5561-4C71-BC7C-B64964A84905}" dt="2025-11-05T08:07:42.544" v="29126" actId="207"/>
          <ac:spMkLst>
            <pc:docMk/>
            <pc:sldMk cId="1816955751" sldId="4071"/>
            <ac:spMk id="18" creationId="{9F541CB4-211D-4D93-1A22-F36B95EAD350}"/>
          </ac:spMkLst>
        </pc:spChg>
        <pc:spChg chg="add mod">
          <ac:chgData name="Christophe JENTA" userId="8d1209f4831e9c53" providerId="LiveId" clId="{904B13E8-5561-4C71-BC7C-B64964A84905}" dt="2025-11-05T08:08:24.622" v="29135" actId="1076"/>
          <ac:spMkLst>
            <pc:docMk/>
            <pc:sldMk cId="1816955751" sldId="4071"/>
            <ac:spMk id="19" creationId="{6321B889-1E70-B5DF-4532-8F2E3DE0B94C}"/>
          </ac:spMkLst>
        </pc:spChg>
        <pc:spChg chg="add mod">
          <ac:chgData name="Christophe JENTA" userId="8d1209f4831e9c53" providerId="LiveId" clId="{904B13E8-5561-4C71-BC7C-B64964A84905}" dt="2025-11-05T08:08:34.382" v="29137" actId="1076"/>
          <ac:spMkLst>
            <pc:docMk/>
            <pc:sldMk cId="1816955751" sldId="4071"/>
            <ac:spMk id="20" creationId="{6442A395-13C3-E767-7D75-983C8E0E8546}"/>
          </ac:spMkLst>
        </pc:spChg>
      </pc:sldChg>
      <pc:sldChg chg="addSp delSp modSp mod">
        <pc:chgData name="Christophe JENTA" userId="8d1209f4831e9c53" providerId="LiveId" clId="{904B13E8-5561-4C71-BC7C-B64964A84905}" dt="2025-11-05T09:09:17.416" v="30261"/>
        <pc:sldMkLst>
          <pc:docMk/>
          <pc:sldMk cId="3009874364" sldId="4072"/>
        </pc:sldMkLst>
        <pc:spChg chg="mod">
          <ac:chgData name="Christophe JENTA" userId="8d1209f4831e9c53" providerId="LiveId" clId="{904B13E8-5561-4C71-BC7C-B64964A84905}" dt="2025-11-05T08:58:55.984" v="30126" actId="115"/>
          <ac:spMkLst>
            <pc:docMk/>
            <pc:sldMk cId="3009874364" sldId="4072"/>
            <ac:spMk id="6" creationId="{AB847AE6-D22B-4E60-B078-7540A9E37F9E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3" creationId="{BF40A359-1502-C1D4-E601-EAD4DF7DC534}"/>
          </ac:spMkLst>
        </pc:spChg>
        <pc:spChg chg="add mod">
          <ac:chgData name="Christophe JENTA" userId="8d1209f4831e9c53" providerId="LiveId" clId="{904B13E8-5561-4C71-BC7C-B64964A84905}" dt="2025-11-05T08:32:15.600" v="29422" actId="1076"/>
          <ac:spMkLst>
            <pc:docMk/>
            <pc:sldMk cId="3009874364" sldId="4072"/>
            <ac:spMk id="17" creationId="{A6CC5019-B816-DE45-ACA9-0883F9CAA857}"/>
          </ac:spMkLst>
        </pc:spChg>
        <pc:spChg chg="add mod">
          <ac:chgData name="Christophe JENTA" userId="8d1209f4831e9c53" providerId="LiveId" clId="{904B13E8-5561-4C71-BC7C-B64964A84905}" dt="2025-11-05T08:32:11.078" v="29420" actId="1076"/>
          <ac:spMkLst>
            <pc:docMk/>
            <pc:sldMk cId="3009874364" sldId="4072"/>
            <ac:spMk id="18" creationId="{E04223C1-0A9D-28F0-9A86-7958841E54DB}"/>
          </ac:spMkLst>
        </pc:spChg>
        <pc:spChg chg="add mod">
          <ac:chgData name="Christophe JENTA" userId="8d1209f4831e9c53" providerId="LiveId" clId="{904B13E8-5561-4C71-BC7C-B64964A84905}" dt="2025-11-05T08:31:37.803" v="29417"/>
          <ac:spMkLst>
            <pc:docMk/>
            <pc:sldMk cId="3009874364" sldId="4072"/>
            <ac:spMk id="19" creationId="{C4F88434-7158-AD59-A35B-3A8C2C21E5CA}"/>
          </ac:spMkLst>
        </pc:spChg>
        <pc:spChg chg="add mod">
          <ac:chgData name="Christophe JENTA" userId="8d1209f4831e9c53" providerId="LiveId" clId="{904B13E8-5561-4C71-BC7C-B64964A84905}" dt="2025-11-05T08:32:08.268" v="29419" actId="1076"/>
          <ac:spMkLst>
            <pc:docMk/>
            <pc:sldMk cId="3009874364" sldId="4072"/>
            <ac:spMk id="20" creationId="{09D6C843-F3DF-FB1A-74DC-0F09749BD56F}"/>
          </ac:spMkLst>
        </pc:spChg>
        <pc:spChg chg="add mod">
          <ac:chgData name="Christophe JENTA" userId="8d1209f4831e9c53" providerId="LiveId" clId="{904B13E8-5561-4C71-BC7C-B64964A84905}" dt="2025-11-05T08:32:56.736" v="29429" actId="1076"/>
          <ac:spMkLst>
            <pc:docMk/>
            <pc:sldMk cId="3009874364" sldId="4072"/>
            <ac:spMk id="21" creationId="{F7BC51A6-35B5-2F75-2969-CA4FB76C43FE}"/>
          </ac:spMkLst>
        </pc:spChg>
        <pc:spChg chg="add mod">
          <ac:chgData name="Christophe JENTA" userId="8d1209f4831e9c53" providerId="LiveId" clId="{904B13E8-5561-4C71-BC7C-B64964A84905}" dt="2025-11-05T08:32:46.933" v="29426" actId="1076"/>
          <ac:spMkLst>
            <pc:docMk/>
            <pc:sldMk cId="3009874364" sldId="4072"/>
            <ac:spMk id="22" creationId="{94435345-08A5-585B-0240-2D1286DEDF93}"/>
          </ac:spMkLst>
        </pc:spChg>
        <pc:spChg chg="add mod">
          <ac:chgData name="Christophe JENTA" userId="8d1209f4831e9c53" providerId="LiveId" clId="{904B13E8-5561-4C71-BC7C-B64964A84905}" dt="2025-11-05T08:32:59.641" v="29430" actId="20577"/>
          <ac:spMkLst>
            <pc:docMk/>
            <pc:sldMk cId="3009874364" sldId="4072"/>
            <ac:spMk id="23" creationId="{6228E883-EF41-9017-1CA1-76F7D621943F}"/>
          </ac:spMkLst>
        </pc:spChg>
        <pc:picChg chg="mod">
          <ac:chgData name="Christophe JENTA" userId="8d1209f4831e9c53" providerId="LiveId" clId="{904B13E8-5561-4C71-BC7C-B64964A84905}" dt="2025-11-05T09:09:17.416" v="30261"/>
          <ac:picMkLst>
            <pc:docMk/>
            <pc:sldMk cId="3009874364" sldId="4072"/>
            <ac:picMk id="5" creationId="{B31DCAC1-962B-4D2E-9B88-618AC92F4528}"/>
          </ac:picMkLst>
        </pc:picChg>
      </pc:sldChg>
      <pc:sldChg chg="addSp delSp modSp add mod">
        <pc:chgData name="Christophe JENTA" userId="8d1209f4831e9c53" providerId="LiveId" clId="{904B13E8-5561-4C71-BC7C-B64964A84905}" dt="2025-11-05T10:15:17.311" v="31544" actId="20577"/>
        <pc:sldMkLst>
          <pc:docMk/>
          <pc:sldMk cId="1748178186" sldId="4090"/>
        </pc:sldMkLst>
        <pc:spChg chg="mod">
          <ac:chgData name="Christophe JENTA" userId="8d1209f4831e9c53" providerId="LiveId" clId="{904B13E8-5561-4C71-BC7C-B64964A84905}" dt="2025-11-05T10:15:17.311" v="31544" actId="20577"/>
          <ac:spMkLst>
            <pc:docMk/>
            <pc:sldMk cId="1748178186" sldId="4090"/>
            <ac:spMk id="5" creationId="{4B383D5B-5E34-4358-AB93-57DDF23DC143}"/>
          </ac:spMkLst>
        </pc:spChg>
        <pc:spChg chg="mod">
          <ac:chgData name="Christophe JENTA" userId="8d1209f4831e9c53" providerId="LiveId" clId="{904B13E8-5561-4C71-BC7C-B64964A84905}" dt="2025-11-04T09:54:49.401" v="25199" actId="207"/>
          <ac:spMkLst>
            <pc:docMk/>
            <pc:sldMk cId="1748178186" sldId="4090"/>
            <ac:spMk id="9" creationId="{CC176293-4F4C-31F3-B9A9-2A5DF59EC444}"/>
          </ac:spMkLst>
        </pc:spChg>
        <pc:spChg chg="mod">
          <ac:chgData name="Christophe JENTA" userId="8d1209f4831e9c53" providerId="LiveId" clId="{904B13E8-5561-4C71-BC7C-B64964A84905}" dt="2025-11-04T09:07:45.365" v="24579" actId="207"/>
          <ac:spMkLst>
            <pc:docMk/>
            <pc:sldMk cId="1748178186" sldId="4090"/>
            <ac:spMk id="38" creationId="{7683731C-E627-27C3-1EEF-1249E0D771BF}"/>
          </ac:spMkLst>
        </pc:spChg>
        <pc:spChg chg="mod">
          <ac:chgData name="Christophe JENTA" userId="8d1209f4831e9c53" providerId="LiveId" clId="{904B13E8-5561-4C71-BC7C-B64964A84905}" dt="2025-11-04T09:07:18.538" v="24575" actId="207"/>
          <ac:spMkLst>
            <pc:docMk/>
            <pc:sldMk cId="1748178186" sldId="4090"/>
            <ac:spMk id="11264" creationId="{247D4FCD-E7F9-00C7-CFA0-D709779E3F4E}"/>
          </ac:spMkLst>
        </pc:spChg>
        <pc:spChg chg="add mod">
          <ac:chgData name="Christophe JENTA" userId="8d1209f4831e9c53" providerId="LiveId" clId="{904B13E8-5561-4C71-BC7C-B64964A84905}" dt="2025-11-04T08:57:41.701" v="24435"/>
          <ac:spMkLst>
            <pc:docMk/>
            <pc:sldMk cId="1748178186" sldId="4090"/>
            <ac:spMk id="11266" creationId="{5586E34D-B6F1-CA76-D0F7-4476D0DA7723}"/>
          </ac:spMkLst>
        </pc:sp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6" creationId="{E5105477-D6F4-3359-0DA5-06BA18157BDB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7" creationId="{0485FE3E-AFFF-0D73-3010-3B4CB38EFA07}"/>
          </ac:cxnSpMkLst>
        </pc:cxnChg>
        <pc:cxnChg chg="mod">
          <ac:chgData name="Christophe JENTA" userId="8d1209f4831e9c53" providerId="LiveId" clId="{904B13E8-5561-4C71-BC7C-B64964A84905}" dt="2025-11-04T08:57:40.661" v="24434" actId="21"/>
          <ac:cxnSpMkLst>
            <pc:docMk/>
            <pc:sldMk cId="1748178186" sldId="4090"/>
            <ac:cxnSpMk id="28" creationId="{A42B3ED0-A2AB-B26F-FA2B-54A5ABEB67F0}"/>
          </ac:cxnSpMkLst>
        </pc:cxnChg>
      </pc:sldChg>
      <pc:sldChg chg="modSp mod">
        <pc:chgData name="Christophe JENTA" userId="8d1209f4831e9c53" providerId="LiveId" clId="{904B13E8-5561-4C71-BC7C-B64964A84905}" dt="2025-11-05T10:47:59.807" v="31950" actId="20577"/>
        <pc:sldMkLst>
          <pc:docMk/>
          <pc:sldMk cId="1798251051" sldId="4093"/>
        </pc:sldMkLst>
        <pc:spChg chg="mod">
          <ac:chgData name="Christophe JENTA" userId="8d1209f4831e9c53" providerId="LiveId" clId="{904B13E8-5561-4C71-BC7C-B64964A84905}" dt="2025-11-05T10:47:59.807" v="31950" actId="20577"/>
          <ac:spMkLst>
            <pc:docMk/>
            <pc:sldMk cId="1798251051" sldId="4093"/>
            <ac:spMk id="2" creationId="{00000000-0000-0000-0000-000000000000}"/>
          </ac:spMkLst>
        </pc:spChg>
      </pc:sldChg>
      <pc:sldChg chg="modSp mod">
        <pc:chgData name="Christophe JENTA" userId="8d1209f4831e9c53" providerId="LiveId" clId="{904B13E8-5561-4C71-BC7C-B64964A84905}" dt="2025-11-05T10:49:13.073" v="31951" actId="20577"/>
        <pc:sldMkLst>
          <pc:docMk/>
          <pc:sldMk cId="192878626" sldId="4094"/>
        </pc:sldMkLst>
        <pc:spChg chg="mod">
          <ac:chgData name="Christophe JENTA" userId="8d1209f4831e9c53" providerId="LiveId" clId="{904B13E8-5561-4C71-BC7C-B64964A84905}" dt="2025-11-05T10:49:13.073" v="31951" actId="20577"/>
          <ac:spMkLst>
            <pc:docMk/>
            <pc:sldMk cId="192878626" sldId="4094"/>
            <ac:spMk id="2" creationId="{00000000-0000-0000-0000-000000000000}"/>
          </ac:spMkLst>
        </pc:spChg>
      </pc:sldChg>
      <pc:sldChg chg="modSp add del mod">
        <pc:chgData name="Christophe JENTA" userId="8d1209f4831e9c53" providerId="LiveId" clId="{904B13E8-5561-4C71-BC7C-B64964A84905}" dt="2025-11-04T09:49:27.738" v="25053" actId="114"/>
        <pc:sldMkLst>
          <pc:docMk/>
          <pc:sldMk cId="2370123482" sldId="7880"/>
        </pc:sldMkLst>
        <pc:spChg chg="mod">
          <ac:chgData name="Christophe JENTA" userId="8d1209f4831e9c53" providerId="LiveId" clId="{904B13E8-5561-4C71-BC7C-B64964A84905}" dt="2025-11-04T09:49:27.738" v="25053" actId="114"/>
          <ac:spMkLst>
            <pc:docMk/>
            <pc:sldMk cId="2370123482" sldId="7880"/>
            <ac:spMk id="4" creationId="{F4C55BB3-7C49-49CF-8363-201CDDE77423}"/>
          </ac:spMkLst>
        </pc:spChg>
      </pc:sldChg>
      <pc:sldChg chg="addSp delSp modSp add del mod">
        <pc:chgData name="Christophe JENTA" userId="8d1209f4831e9c53" providerId="LiveId" clId="{904B13E8-5561-4C71-BC7C-B64964A84905}" dt="2025-11-05T10:13:11.922" v="31467" actId="478"/>
        <pc:sldMkLst>
          <pc:docMk/>
          <pc:sldMk cId="804487831" sldId="7881"/>
        </pc:sldMkLst>
        <pc:spChg chg="mod">
          <ac:chgData name="Christophe JENTA" userId="8d1209f4831e9c53" providerId="LiveId" clId="{904B13E8-5561-4C71-BC7C-B64964A84905}" dt="2025-11-05T10:12:02.779" v="31450" actId="20577"/>
          <ac:spMkLst>
            <pc:docMk/>
            <pc:sldMk cId="804487831" sldId="7881"/>
            <ac:spMk id="4" creationId="{F4C55BB3-7C49-49CF-8363-201CDDE77423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1" creationId="{2D97FA97-5006-795E-5A22-E7E045F174BD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17" creationId="{8EF15880-299B-8837-94D2-7C1D1AB3B23F}"/>
          </ac:spMkLst>
        </pc:spChg>
        <pc:spChg chg="add mod">
          <ac:chgData name="Christophe JENTA" userId="8d1209f4831e9c53" providerId="LiveId" clId="{904B13E8-5561-4C71-BC7C-B64964A84905}" dt="2025-11-04T08:19:28.906" v="23118" actId="1076"/>
          <ac:spMkLst>
            <pc:docMk/>
            <pc:sldMk cId="804487831" sldId="7881"/>
            <ac:spMk id="36" creationId="{823617B1-52C3-1E23-9A4B-C6BB66FE1769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7" creationId="{84048CDF-6CF7-15BD-CB7F-66E0EEF73E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39" creationId="{F05FE88A-9AD9-481C-B73D-D8C1E6DD83E0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48" creationId="{397DD30F-2F7D-10C1-B5C9-71A984C28DA1}"/>
          </ac:spMkLst>
        </pc:spChg>
        <pc:spChg chg="add mod">
          <ac:chgData name="Christophe JENTA" userId="8d1209f4831e9c53" providerId="LiveId" clId="{904B13E8-5561-4C71-BC7C-B64964A84905}" dt="2025-11-04T08:18:36.540" v="23112"/>
          <ac:spMkLst>
            <pc:docMk/>
            <pc:sldMk cId="804487831" sldId="7881"/>
            <ac:spMk id="54" creationId="{71A648B7-9689-BBD5-5034-5855A151D3D4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5" creationId="{C576583B-63B0-E93B-8245-F1E36F6BE346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7" creationId="{96525F5D-A6EA-8AC0-9934-CD1B4FE5340F}"/>
          </ac:spMkLst>
        </pc:spChg>
        <pc:spChg chg="add 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58" creationId="{80AA24AF-D20C-97F7-3F67-79025B336F25}"/>
          </ac:spMkLst>
        </pc:spChg>
        <pc:spChg chg="mod">
          <ac:chgData name="Christophe JENTA" userId="8d1209f4831e9c53" providerId="LiveId" clId="{904B13E8-5561-4C71-BC7C-B64964A84905}" dt="2025-11-04T08:20:19.946" v="23121" actId="207"/>
          <ac:spMkLst>
            <pc:docMk/>
            <pc:sldMk cId="804487831" sldId="7881"/>
            <ac:spMk id="60" creationId="{D5B386D1-5241-CA3E-ED0D-67BD5E7A3F60}"/>
          </ac:spMkLst>
        </pc:spChg>
        <pc:spChg chg="mod">
          <ac:chgData name="Christophe JENTA" userId="8d1209f4831e9c53" providerId="LiveId" clId="{904B13E8-5561-4C71-BC7C-B64964A84905}" dt="2025-11-04T08:20:12.826" v="23120" actId="207"/>
          <ac:spMkLst>
            <pc:docMk/>
            <pc:sldMk cId="804487831" sldId="7881"/>
            <ac:spMk id="61" creationId="{402B0AFD-44CD-4E3D-41D5-EA27596CE0DC}"/>
          </ac:spMkLst>
        </pc:spChg>
        <pc:spChg chg="add mod">
          <ac:chgData name="Christophe JENTA" userId="8d1209f4831e9c53" providerId="LiveId" clId="{904B13E8-5561-4C71-BC7C-B64964A84905}" dt="2025-11-04T08:20:27.829" v="23123"/>
          <ac:spMkLst>
            <pc:docMk/>
            <pc:sldMk cId="804487831" sldId="7881"/>
            <ac:spMk id="64" creationId="{D29539DA-598A-70AD-A539-3BCE91C8BF45}"/>
          </ac:spMkLst>
        </pc:spChg>
        <pc:picChg chg="add del">
          <ac:chgData name="Christophe JENTA" userId="8d1209f4831e9c53" providerId="LiveId" clId="{904B13E8-5561-4C71-BC7C-B64964A84905}" dt="2025-11-05T10:13:01.493" v="31458" actId="478"/>
          <ac:picMkLst>
            <pc:docMk/>
            <pc:sldMk cId="804487831" sldId="7881"/>
            <ac:picMk id="12" creationId="{45048EEF-33F3-84E6-42B6-DCDBA8E2D185}"/>
          </ac:picMkLst>
        </pc:pic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2" creationId="{DDCE5A2F-8E19-1E3D-B523-30CC2B851FD8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4" creationId="{32BEEFB1-263F-373A-9F48-C0D889DF944F}"/>
          </ac:cxnSpMkLst>
        </pc:cxnChg>
        <pc:cxnChg chg="mod">
          <ac:chgData name="Christophe JENTA" userId="8d1209f4831e9c53" providerId="LiveId" clId="{904B13E8-5561-4C71-BC7C-B64964A84905}" dt="2025-11-04T08:20:27.104" v="23122" actId="21"/>
          <ac:cxnSpMkLst>
            <pc:docMk/>
            <pc:sldMk cId="804487831" sldId="7881"/>
            <ac:cxnSpMk id="45" creationId="{544EBE98-5AD6-8E4A-AE48-7C59EB18F207}"/>
          </ac:cxnSpMkLst>
        </pc:cxnChg>
      </pc:sldChg>
      <pc:sldChg chg="modSp add del mod">
        <pc:chgData name="Christophe JENTA" userId="8d1209f4831e9c53" providerId="LiveId" clId="{904B13E8-5561-4C71-BC7C-B64964A84905}" dt="2025-11-05T12:55:07.720" v="32594" actId="20577"/>
        <pc:sldMkLst>
          <pc:docMk/>
          <pc:sldMk cId="2483638600" sldId="7883"/>
        </pc:sldMkLst>
        <pc:spChg chg="mod">
          <ac:chgData name="Christophe JENTA" userId="8d1209f4831e9c53" providerId="LiveId" clId="{904B13E8-5561-4C71-BC7C-B64964A84905}" dt="2025-11-05T12:55:07.720" v="32594" actId="20577"/>
          <ac:spMkLst>
            <pc:docMk/>
            <pc:sldMk cId="2483638600" sldId="7883"/>
            <ac:spMk id="4" creationId="{F4C55BB3-7C49-49CF-8363-201CDDE77423}"/>
          </ac:spMkLst>
        </pc:spChg>
        <pc:spChg chg="mod">
          <ac:chgData name="Christophe JENTA" userId="8d1209f4831e9c53" providerId="LiveId" clId="{904B13E8-5561-4C71-BC7C-B64964A84905}" dt="2025-11-04T09:46:37.808" v="24991" actId="1076"/>
          <ac:spMkLst>
            <pc:docMk/>
            <pc:sldMk cId="2483638600" sldId="7883"/>
            <ac:spMk id="18" creationId="{7C810C6B-DDE9-E2AA-2036-050429B9BE24}"/>
          </ac:spMkLst>
        </pc:spChg>
        <pc:picChg chg="mod">
          <ac:chgData name="Christophe JENTA" userId="8d1209f4831e9c53" providerId="LiveId" clId="{904B13E8-5561-4C71-BC7C-B64964A84905}" dt="2025-11-04T09:46:33.920" v="24990" actId="14100"/>
          <ac:picMkLst>
            <pc:docMk/>
            <pc:sldMk cId="2483638600" sldId="7883"/>
            <ac:picMk id="17" creationId="{BFC520F9-8251-F617-A21B-01529C8960F5}"/>
          </ac:picMkLst>
        </pc:picChg>
      </pc:sldChg>
      <pc:sldChg chg="addSp modSp add mod">
        <pc:chgData name="Christophe JENTA" userId="8d1209f4831e9c53" providerId="LiveId" clId="{904B13E8-5561-4C71-BC7C-B64964A84905}" dt="2025-12-01T06:49:38.605" v="33114" actId="20577"/>
        <pc:sldMkLst>
          <pc:docMk/>
          <pc:sldMk cId="1936774572" sldId="8290"/>
        </pc:sldMkLst>
        <pc:spChg chg="mod">
          <ac:chgData name="Christophe JENTA" userId="8d1209f4831e9c53" providerId="LiveId" clId="{904B13E8-5561-4C71-BC7C-B64964A84905}" dt="2025-12-01T06:49:38.605" v="33114" actId="20577"/>
          <ac:spMkLst>
            <pc:docMk/>
            <pc:sldMk cId="1936774572" sldId="8290"/>
            <ac:spMk id="5" creationId="{0B547FAA-98F9-1C6E-6D6F-F937F022566A}"/>
          </ac:spMkLst>
        </pc:spChg>
      </pc:sldChg>
      <pc:sldChg chg="modSp mod">
        <pc:chgData name="Christophe JENTA" userId="8d1209f4831e9c53" providerId="LiveId" clId="{904B13E8-5561-4C71-BC7C-B64964A84905}" dt="2025-11-05T10:49:42.498" v="31953" actId="20577"/>
        <pc:sldMkLst>
          <pc:docMk/>
          <pc:sldMk cId="3198035036" sldId="8292"/>
        </pc:sldMkLst>
        <pc:spChg chg="mod">
          <ac:chgData name="Christophe JENTA" userId="8d1209f4831e9c53" providerId="LiveId" clId="{904B13E8-5561-4C71-BC7C-B64964A84905}" dt="2025-11-05T10:49:42.498" v="31953" actId="20577"/>
          <ac:spMkLst>
            <pc:docMk/>
            <pc:sldMk cId="3198035036" sldId="8292"/>
            <ac:spMk id="6" creationId="{95AACE58-1367-F361-07C8-96C8607B3FC1}"/>
          </ac:spMkLst>
        </pc:spChg>
        <pc:picChg chg="mod">
          <ac:chgData name="Christophe JENTA" userId="8d1209f4831e9c53" providerId="LiveId" clId="{904B13E8-5561-4C71-BC7C-B64964A84905}" dt="2025-11-04T13:30:28.105" v="28091" actId="1076"/>
          <ac:picMkLst>
            <pc:docMk/>
            <pc:sldMk cId="3198035036" sldId="8292"/>
            <ac:picMk id="26" creationId="{A04D906E-38CE-D3EC-3D40-9C1240323EFF}"/>
          </ac:picMkLst>
        </pc:picChg>
      </pc:sldChg>
      <pc:sldChg chg="addSp delSp modSp mod">
        <pc:chgData name="Christophe JENTA" userId="8d1209f4831e9c53" providerId="LiveId" clId="{904B13E8-5561-4C71-BC7C-B64964A84905}" dt="2025-11-08T09:58:46.610" v="33039" actId="20577"/>
        <pc:sldMkLst>
          <pc:docMk/>
          <pc:sldMk cId="490848965" sldId="8295"/>
        </pc:sldMkLst>
        <pc:spChg chg="mod">
          <ac:chgData name="Christophe JENTA" userId="8d1209f4831e9c53" providerId="LiveId" clId="{904B13E8-5561-4C71-BC7C-B64964A84905}" dt="2025-11-04T13:27:47.805" v="28083" actId="113"/>
          <ac:spMkLst>
            <pc:docMk/>
            <pc:sldMk cId="490848965" sldId="8295"/>
            <ac:spMk id="31" creationId="{03EBB31A-1146-25FA-BE14-625D7AF1C8D0}"/>
          </ac:spMkLst>
        </pc:spChg>
        <pc:spChg chg="mod">
          <ac:chgData name="Christophe JENTA" userId="8d1209f4831e9c53" providerId="LiveId" clId="{904B13E8-5561-4C71-BC7C-B64964A84905}" dt="2025-11-04T13:19:17.053" v="28030" actId="207"/>
          <ac:spMkLst>
            <pc:docMk/>
            <pc:sldMk cId="490848965" sldId="8295"/>
            <ac:spMk id="106" creationId="{591E34F9-9B3C-48A3-78C0-37DD90D5BA61}"/>
          </ac:spMkLst>
        </pc:spChg>
        <pc:spChg chg="mod">
          <ac:chgData name="Christophe JENTA" userId="8d1209f4831e9c53" providerId="LiveId" clId="{904B13E8-5561-4C71-BC7C-B64964A84905}" dt="2025-11-04T13:19:19.299" v="28031" actId="207"/>
          <ac:spMkLst>
            <pc:docMk/>
            <pc:sldMk cId="490848965" sldId="8295"/>
            <ac:spMk id="107" creationId="{C6A7801B-D951-1C41-F295-DF25355E6CFA}"/>
          </ac:spMkLst>
        </pc:spChg>
        <pc:spChg chg="mod">
          <ac:chgData name="Christophe JENTA" userId="8d1209f4831e9c53" providerId="LiveId" clId="{904B13E8-5561-4C71-BC7C-B64964A84905}" dt="2025-11-08T09:58:46.610" v="33039" actId="20577"/>
          <ac:spMkLst>
            <pc:docMk/>
            <pc:sldMk cId="490848965" sldId="8295"/>
            <ac:spMk id="126" creationId="{501EA68C-C320-FA3D-1F1C-CB68D43B496E}"/>
          </ac:spMkLst>
        </pc:spChg>
      </pc:sldChg>
      <pc:sldChg chg="addSp delSp modSp add mod">
        <pc:chgData name="Christophe JENTA" userId="8d1209f4831e9c53" providerId="LiveId" clId="{904B13E8-5561-4C71-BC7C-B64964A84905}" dt="2025-12-01T06:37:02.523" v="33109" actId="20577"/>
        <pc:sldMkLst>
          <pc:docMk/>
          <pc:sldMk cId="306833184" sldId="8296"/>
        </pc:sldMkLst>
        <pc:spChg chg="mod">
          <ac:chgData name="Christophe JENTA" userId="8d1209f4831e9c53" providerId="LiveId" clId="{904B13E8-5561-4C71-BC7C-B64964A84905}" dt="2025-12-01T06:37:02.523" v="33109" actId="20577"/>
          <ac:spMkLst>
            <pc:docMk/>
            <pc:sldMk cId="306833184" sldId="8296"/>
            <ac:spMk id="5" creationId="{990CDF5A-CF18-5B70-ACB0-8ABB8E67873E}"/>
          </ac:spMkLst>
        </pc:spChg>
      </pc:sldChg>
      <pc:sldChg chg="addSp modSp mod">
        <pc:chgData name="Christophe JENTA" userId="8d1209f4831e9c53" providerId="LiveId" clId="{904B13E8-5561-4C71-BC7C-B64964A84905}" dt="2025-11-05T10:31:01.368" v="31739" actId="5793"/>
        <pc:sldMkLst>
          <pc:docMk/>
          <pc:sldMk cId="1022765236" sldId="8297"/>
        </pc:sldMkLst>
        <pc:spChg chg="add mod">
          <ac:chgData name="Christophe JENTA" userId="8d1209f4831e9c53" providerId="LiveId" clId="{904B13E8-5561-4C71-BC7C-B64964A84905}" dt="2025-11-04T12:28:35.258" v="26727" actId="1076"/>
          <ac:spMkLst>
            <pc:docMk/>
            <pc:sldMk cId="1022765236" sldId="8297"/>
            <ac:spMk id="2" creationId="{248EF68C-3ACD-F075-D323-A2EFC96818A8}"/>
          </ac:spMkLst>
        </pc:spChg>
        <pc:spChg chg="add mod">
          <ac:chgData name="Christophe JENTA" userId="8d1209f4831e9c53" providerId="LiveId" clId="{904B13E8-5561-4C71-BC7C-B64964A84905}" dt="2025-11-04T12:28:46.507" v="26729" actId="1076"/>
          <ac:spMkLst>
            <pc:docMk/>
            <pc:sldMk cId="1022765236" sldId="8297"/>
            <ac:spMk id="3" creationId="{112B8644-6445-BB66-7B51-CDB3FE7CB1F8}"/>
          </ac:spMkLst>
        </pc:spChg>
        <pc:spChg chg="mod">
          <ac:chgData name="Christophe JENTA" userId="8d1209f4831e9c53" providerId="LiveId" clId="{904B13E8-5561-4C71-BC7C-B64964A84905}" dt="2025-11-05T10:31:01.368" v="31739" actId="5793"/>
          <ac:spMkLst>
            <pc:docMk/>
            <pc:sldMk cId="1022765236" sldId="8297"/>
            <ac:spMk id="6" creationId="{7E89ACAB-7198-BCEB-6EF9-1962EE8F6B3A}"/>
          </ac:spMkLst>
        </pc:spChg>
        <pc:spChg chg="add mod">
          <ac:chgData name="Christophe JENTA" userId="8d1209f4831e9c53" providerId="LiveId" clId="{904B13E8-5561-4C71-BC7C-B64964A84905}" dt="2025-11-04T12:28:40.590" v="26728" actId="1076"/>
          <ac:spMkLst>
            <pc:docMk/>
            <pc:sldMk cId="1022765236" sldId="8297"/>
            <ac:spMk id="18" creationId="{B9E9EEFC-BE38-A29E-1C00-1B286D6BB6E1}"/>
          </ac:spMkLst>
        </pc:spChg>
        <pc:spChg chg="mod">
          <ac:chgData name="Christophe JENTA" userId="8d1209f4831e9c53" providerId="LiveId" clId="{904B13E8-5561-4C71-BC7C-B64964A84905}" dt="2025-11-04T12:30:29.772" v="26811" actId="1076"/>
          <ac:spMkLst>
            <pc:docMk/>
            <pc:sldMk cId="1022765236" sldId="8297"/>
            <ac:spMk id="60" creationId="{A97A66EE-3F4B-4CA7-E749-E42717E4380E}"/>
          </ac:spMkLst>
        </pc:spChg>
      </pc:sldChg>
      <pc:sldChg chg="modSp mod">
        <pc:chgData name="Christophe JENTA" userId="8d1209f4831e9c53" providerId="LiveId" clId="{904B13E8-5561-4C71-BC7C-B64964A84905}" dt="2025-11-04T12:25:24.500" v="26608" actId="20577"/>
        <pc:sldMkLst>
          <pc:docMk/>
          <pc:sldMk cId="3366313285" sldId="8298"/>
        </pc:sldMkLst>
        <pc:spChg chg="mod">
          <ac:chgData name="Christophe JENTA" userId="8d1209f4831e9c53" providerId="LiveId" clId="{904B13E8-5561-4C71-BC7C-B64964A84905}" dt="2025-11-04T12:25:24.500" v="26608" actId="20577"/>
          <ac:spMkLst>
            <pc:docMk/>
            <pc:sldMk cId="3366313285" sldId="8298"/>
            <ac:spMk id="6" creationId="{7B3051DA-3949-840C-ADDE-B334175BEBBC}"/>
          </ac:spMkLst>
        </pc:spChg>
      </pc:sldChg>
      <pc:sldChg chg="modSp mod">
        <pc:chgData name="Christophe JENTA" userId="8d1209f4831e9c53" providerId="LiveId" clId="{904B13E8-5561-4C71-BC7C-B64964A84905}" dt="2025-11-05T11:05:38.504" v="32087" actId="20577"/>
        <pc:sldMkLst>
          <pc:docMk/>
          <pc:sldMk cId="2217418630" sldId="8299"/>
        </pc:sldMkLst>
        <pc:spChg chg="mod">
          <ac:chgData name="Christophe JENTA" userId="8d1209f4831e9c53" providerId="LiveId" clId="{904B13E8-5561-4C71-BC7C-B64964A84905}" dt="2025-11-05T11:05:38.504" v="32087" actId="20577"/>
          <ac:spMkLst>
            <pc:docMk/>
            <pc:sldMk cId="2217418630" sldId="8299"/>
            <ac:spMk id="6" creationId="{31355420-A941-2C1E-624C-785A300172F2}"/>
          </ac:spMkLst>
        </pc:spChg>
      </pc:sldChg>
      <pc:sldChg chg="modSp mod">
        <pc:chgData name="Christophe JENTA" userId="8d1209f4831e9c53" providerId="LiveId" clId="{904B13E8-5561-4C71-BC7C-B64964A84905}" dt="2025-11-07T11:06:12.971" v="32640" actId="20577"/>
        <pc:sldMkLst>
          <pc:docMk/>
          <pc:sldMk cId="3066385270" sldId="8300"/>
        </pc:sldMkLst>
        <pc:spChg chg="mod">
          <ac:chgData name="Christophe JENTA" userId="8d1209f4831e9c53" providerId="LiveId" clId="{904B13E8-5561-4C71-BC7C-B64964A84905}" dt="2025-11-07T11:06:12.971" v="32640" actId="20577"/>
          <ac:spMkLst>
            <pc:docMk/>
            <pc:sldMk cId="3066385270" sldId="8300"/>
            <ac:spMk id="126" creationId="{53BC52F0-86D7-4901-99F6-49BB7452345B}"/>
          </ac:spMkLst>
        </pc:spChg>
      </pc:sldChg>
      <pc:sldChg chg="modSp mod">
        <pc:chgData name="Christophe JENTA" userId="8d1209f4831e9c53" providerId="LiveId" clId="{904B13E8-5561-4C71-BC7C-B64964A84905}" dt="2025-11-05T11:17:06.852" v="32373" actId="20577"/>
        <pc:sldMkLst>
          <pc:docMk/>
          <pc:sldMk cId="1717472734" sldId="8301"/>
        </pc:sldMkLst>
        <pc:spChg chg="mod">
          <ac:chgData name="Christophe JENTA" userId="8d1209f4831e9c53" providerId="LiveId" clId="{904B13E8-5561-4C71-BC7C-B64964A84905}" dt="2025-11-05T11:17:06.852" v="32373" actId="20577"/>
          <ac:spMkLst>
            <pc:docMk/>
            <pc:sldMk cId="1717472734" sldId="8301"/>
            <ac:spMk id="126" creationId="{8AF4A1BD-5FB0-F171-0877-904338ECE818}"/>
          </ac:spMkLst>
        </pc:spChg>
      </pc:sldChg>
      <pc:sldChg chg="modSp mod">
        <pc:chgData name="Christophe JENTA" userId="8d1209f4831e9c53" providerId="LiveId" clId="{904B13E8-5561-4C71-BC7C-B64964A84905}" dt="2025-11-07T17:45:36.970" v="32905" actId="20577"/>
        <pc:sldMkLst>
          <pc:docMk/>
          <pc:sldMk cId="791603748" sldId="8302"/>
        </pc:sldMkLst>
        <pc:spChg chg="mod">
          <ac:chgData name="Christophe JENTA" userId="8d1209f4831e9c53" providerId="LiveId" clId="{904B13E8-5561-4C71-BC7C-B64964A84905}" dt="2025-11-07T17:45:36.970" v="32905" actId="20577"/>
          <ac:spMkLst>
            <pc:docMk/>
            <pc:sldMk cId="791603748" sldId="8302"/>
            <ac:spMk id="126" creationId="{A0CCB37C-F162-7ACC-62BA-57F95F5BF482}"/>
          </ac:spMkLst>
        </pc:spChg>
      </pc:sldChg>
      <pc:sldChg chg="addSp delSp modSp mod">
        <pc:chgData name="Christophe JENTA" userId="8d1209f4831e9c53" providerId="LiveId" clId="{904B13E8-5561-4C71-BC7C-B64964A84905}" dt="2025-11-05T11:04:03.748" v="32070" actId="20577"/>
        <pc:sldMkLst>
          <pc:docMk/>
          <pc:sldMk cId="4161037890" sldId="8303"/>
        </pc:sldMkLst>
        <pc:spChg chg="mod">
          <ac:chgData name="Christophe JENTA" userId="8d1209f4831e9c53" providerId="LiveId" clId="{904B13E8-5561-4C71-BC7C-B64964A84905}" dt="2025-11-05T11:04:03.748" v="32070" actId="20577"/>
          <ac:spMkLst>
            <pc:docMk/>
            <pc:sldMk cId="4161037890" sldId="8303"/>
            <ac:spMk id="6" creationId="{34247A04-0115-C005-1E99-17F6280CEF09}"/>
          </ac:spMkLst>
        </pc:spChg>
      </pc:sldChg>
      <pc:sldChg chg="addSp delSp modSp mod">
        <pc:chgData name="Christophe JENTA" userId="8d1209f4831e9c53" providerId="LiveId" clId="{904B13E8-5561-4C71-BC7C-B64964A84905}" dt="2025-11-05T10:26:34.611" v="31671" actId="115"/>
        <pc:sldMkLst>
          <pc:docMk/>
          <pc:sldMk cId="1594449336" sldId="8304"/>
        </pc:sldMkLst>
        <pc:spChg chg="add mod">
          <ac:chgData name="Christophe JENTA" userId="8d1209f4831e9c53" providerId="LiveId" clId="{904B13E8-5561-4C71-BC7C-B64964A84905}" dt="2025-11-05T10:25:42.556" v="31667" actId="1076"/>
          <ac:spMkLst>
            <pc:docMk/>
            <pc:sldMk cId="1594449336" sldId="8304"/>
            <ac:spMk id="2" creationId="{12A35DFD-96FC-DC39-DDFB-64A1BFB9D61F}"/>
          </ac:spMkLst>
        </pc:spChg>
        <pc:spChg chg="add mod">
          <ac:chgData name="Christophe JENTA" userId="8d1209f4831e9c53" providerId="LiveId" clId="{904B13E8-5561-4C71-BC7C-B64964A84905}" dt="2025-11-05T10:25:57.395" v="31670" actId="1076"/>
          <ac:spMkLst>
            <pc:docMk/>
            <pc:sldMk cId="1594449336" sldId="8304"/>
            <ac:spMk id="3" creationId="{44EB9D35-5E6E-597F-8E4E-631D51B77F7A}"/>
          </ac:spMkLst>
        </pc:spChg>
        <pc:spChg chg="mod">
          <ac:chgData name="Christophe JENTA" userId="8d1209f4831e9c53" providerId="LiveId" clId="{904B13E8-5561-4C71-BC7C-B64964A84905}" dt="2025-11-05T10:26:34.611" v="31671" actId="115"/>
          <ac:spMkLst>
            <pc:docMk/>
            <pc:sldMk cId="1594449336" sldId="8304"/>
            <ac:spMk id="6" creationId="{AE3155D5-B0F3-F76B-DDAE-EFC9308FCD3E}"/>
          </ac:spMkLst>
        </pc:spChg>
      </pc:sldChg>
      <pc:sldChg chg="addSp delSp modSp mod">
        <pc:chgData name="Christophe JENTA" userId="8d1209f4831e9c53" providerId="LiveId" clId="{904B13E8-5561-4C71-BC7C-B64964A84905}" dt="2025-11-05T11:06:23.890" v="32100" actId="6549"/>
        <pc:sldMkLst>
          <pc:docMk/>
          <pc:sldMk cId="1177481563" sldId="8306"/>
        </pc:sldMkLst>
        <pc:spChg chg="mod">
          <ac:chgData name="Christophe JENTA" userId="8d1209f4831e9c53" providerId="LiveId" clId="{904B13E8-5561-4C71-BC7C-B64964A84905}" dt="2025-11-05T11:06:23.890" v="32100" actId="6549"/>
          <ac:spMkLst>
            <pc:docMk/>
            <pc:sldMk cId="1177481563" sldId="8306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4T13:18:51.053" v="28029" actId="207"/>
        <pc:sldMkLst>
          <pc:docMk/>
          <pc:sldMk cId="2127056811" sldId="8307"/>
        </pc:sldMkLst>
        <pc:spChg chg="mod">
          <ac:chgData name="Christophe JENTA" userId="8d1209f4831e9c53" providerId="LiveId" clId="{904B13E8-5561-4C71-BC7C-B64964A84905}" dt="2025-11-04T13:18:44.359" v="28026" actId="207"/>
          <ac:spMkLst>
            <pc:docMk/>
            <pc:sldMk cId="2127056811" sldId="8307"/>
            <ac:spMk id="47" creationId="{AB9C9C4C-6CF2-422D-BB1E-52337F534478}"/>
          </ac:spMkLst>
        </pc:spChg>
        <pc:spChg chg="mod">
          <ac:chgData name="Christophe JENTA" userId="8d1209f4831e9c53" providerId="LiveId" clId="{904B13E8-5561-4C71-BC7C-B64964A84905}" dt="2025-11-04T13:18:41.794" v="28025" actId="207"/>
          <ac:spMkLst>
            <pc:docMk/>
            <pc:sldMk cId="2127056811" sldId="8307"/>
            <ac:spMk id="59" creationId="{CFFC0F0E-546B-4E13-9E20-2F37C862CE9E}"/>
          </ac:spMkLst>
        </pc:spChg>
        <pc:spChg chg="mod">
          <ac:chgData name="Christophe JENTA" userId="8d1209f4831e9c53" providerId="LiveId" clId="{904B13E8-5561-4C71-BC7C-B64964A84905}" dt="2025-11-04T13:18:46.710" v="28027" actId="207"/>
          <ac:spMkLst>
            <pc:docMk/>
            <pc:sldMk cId="2127056811" sldId="8307"/>
            <ac:spMk id="72" creationId="{2BED949F-F118-4E86-9B43-0FBF60218BFD}"/>
          </ac:spMkLst>
        </pc:spChg>
        <pc:spChg chg="mod">
          <ac:chgData name="Christophe JENTA" userId="8d1209f4831e9c53" providerId="LiveId" clId="{904B13E8-5561-4C71-BC7C-B64964A84905}" dt="2025-11-04T13:18:48.756" v="28028" actId="207"/>
          <ac:spMkLst>
            <pc:docMk/>
            <pc:sldMk cId="2127056811" sldId="8307"/>
            <ac:spMk id="106" creationId="{7E4A015B-1BA8-49E2-8B19-C1E0E06A83FB}"/>
          </ac:spMkLst>
        </pc:spChg>
        <pc:spChg chg="mod">
          <ac:chgData name="Christophe JENTA" userId="8d1209f4831e9c53" providerId="LiveId" clId="{904B13E8-5561-4C71-BC7C-B64964A84905}" dt="2025-11-04T13:18:51.053" v="28029" actId="207"/>
          <ac:spMkLst>
            <pc:docMk/>
            <pc:sldMk cId="2127056811" sldId="8307"/>
            <ac:spMk id="107" creationId="{02AC8D65-8A4D-426E-918A-C6944A8DB03D}"/>
          </ac:spMkLst>
        </pc:spChg>
        <pc:spChg chg="mod">
          <ac:chgData name="Christophe JENTA" userId="8d1209f4831e9c53" providerId="LiveId" clId="{904B13E8-5561-4C71-BC7C-B64964A84905}" dt="2025-11-04T13:18:16.045" v="28024" actId="20577"/>
          <ac:spMkLst>
            <pc:docMk/>
            <pc:sldMk cId="2127056811" sldId="8307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8T09:58:38.913" v="33037" actId="20577"/>
        <pc:sldMkLst>
          <pc:docMk/>
          <pc:sldMk cId="3922643539" sldId="8308"/>
        </pc:sldMkLst>
        <pc:spChg chg="mod">
          <ac:chgData name="Christophe JENTA" userId="8d1209f4831e9c53" providerId="LiveId" clId="{904B13E8-5561-4C71-BC7C-B64964A84905}" dt="2025-11-08T09:58:38.913" v="33037" actId="20577"/>
          <ac:spMkLst>
            <pc:docMk/>
            <pc:sldMk cId="3922643539" sldId="8308"/>
            <ac:spMk id="126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8T09:58:22.300" v="33032" actId="14100"/>
          <ac:picMkLst>
            <pc:docMk/>
            <pc:sldMk cId="3922643539" sldId="8308"/>
            <ac:picMk id="8" creationId="{0BA0BE05-2583-3476-05C1-170F1A34DEEF}"/>
          </ac:picMkLst>
        </pc:picChg>
      </pc:sldChg>
      <pc:sldChg chg="addSp delSp modSp mod">
        <pc:chgData name="Christophe JENTA" userId="8d1209f4831e9c53" providerId="LiveId" clId="{904B13E8-5561-4C71-BC7C-B64964A84905}" dt="2025-11-07T16:03:09.548" v="32663" actId="20577"/>
        <pc:sldMkLst>
          <pc:docMk/>
          <pc:sldMk cId="122654422" sldId="8309"/>
        </pc:sldMkLst>
        <pc:spChg chg="add mod">
          <ac:chgData name="Christophe JENTA" userId="8d1209f4831e9c53" providerId="LiveId" clId="{904B13E8-5561-4C71-BC7C-B64964A84905}" dt="2025-11-07T16:03:09.548" v="32663" actId="20577"/>
          <ac:spMkLst>
            <pc:docMk/>
            <pc:sldMk cId="122654422" sldId="8309"/>
            <ac:spMk id="3" creationId="{9896492D-4B2C-4AC0-B5A3-3305AABE0F23}"/>
          </ac:spMkLst>
        </pc:spChg>
        <pc:picChg chg="mod">
          <ac:chgData name="Christophe JENTA" userId="8d1209f4831e9c53" providerId="LiveId" clId="{904B13E8-5561-4C71-BC7C-B64964A84905}" dt="2025-11-04T13:56:50.640" v="28583" actId="1076"/>
          <ac:picMkLst>
            <pc:docMk/>
            <pc:sldMk cId="122654422" sldId="8309"/>
            <ac:picMk id="5" creationId="{E7CE963F-3C62-9B0E-04E5-49A6E63C47E5}"/>
          </ac:picMkLst>
        </pc:picChg>
      </pc:sldChg>
      <pc:sldChg chg="addSp modSp mod">
        <pc:chgData name="Christophe JENTA" userId="8d1209f4831e9c53" providerId="LiveId" clId="{904B13E8-5561-4C71-BC7C-B64964A84905}" dt="2025-11-04T14:05:36.049" v="28751" actId="5793"/>
        <pc:sldMkLst>
          <pc:docMk/>
          <pc:sldMk cId="2949440325" sldId="8310"/>
        </pc:sldMkLst>
        <pc:spChg chg="mod">
          <ac:chgData name="Christophe JENTA" userId="8d1209f4831e9c53" providerId="LiveId" clId="{904B13E8-5561-4C71-BC7C-B64964A84905}" dt="2025-11-04T14:05:36.049" v="28751" actId="5793"/>
          <ac:spMkLst>
            <pc:docMk/>
            <pc:sldMk cId="2949440325" sldId="8310"/>
            <ac:spMk id="126" creationId="{9896492D-4B2C-4AC0-B5A3-3305AABE0F23}"/>
          </ac:spMkLst>
        </pc:spChg>
      </pc:sldChg>
      <pc:sldChg chg="modSp mod">
        <pc:chgData name="Christophe JENTA" userId="8d1209f4831e9c53" providerId="LiveId" clId="{904B13E8-5561-4C71-BC7C-B64964A84905}" dt="2025-11-04T14:10:57.007" v="28897" actId="20577"/>
        <pc:sldMkLst>
          <pc:docMk/>
          <pc:sldMk cId="3257051927" sldId="8312"/>
        </pc:sldMkLst>
        <pc:spChg chg="mod">
          <ac:chgData name="Christophe JENTA" userId="8d1209f4831e9c53" providerId="LiveId" clId="{904B13E8-5561-4C71-BC7C-B64964A84905}" dt="2025-11-04T14:10:57.007" v="28897" actId="20577"/>
          <ac:spMkLst>
            <pc:docMk/>
            <pc:sldMk cId="3257051927" sldId="8312"/>
            <ac:spMk id="126" creationId="{9896492D-4B2C-4AC0-B5A3-3305AABE0F23}"/>
          </ac:spMkLst>
        </pc:spChg>
      </pc:sldChg>
      <pc:sldChg chg="addSp delSp modSp mod">
        <pc:chgData name="Christophe JENTA" userId="8d1209f4831e9c53" providerId="LiveId" clId="{904B13E8-5561-4C71-BC7C-B64964A84905}" dt="2025-11-06T16:34:30.558" v="32611" actId="255"/>
        <pc:sldMkLst>
          <pc:docMk/>
          <pc:sldMk cId="3935398891" sldId="8313"/>
        </pc:sldMkLst>
        <pc:spChg chg="mod">
          <ac:chgData name="Christophe JENTA" userId="8d1209f4831e9c53" providerId="LiveId" clId="{904B13E8-5561-4C71-BC7C-B64964A84905}" dt="2025-11-06T16:34:30.558" v="32611" actId="255"/>
          <ac:spMkLst>
            <pc:docMk/>
            <pc:sldMk cId="3935398891" sldId="8313"/>
            <ac:spMk id="126" creationId="{9896492D-4B2C-4AC0-B5A3-3305AABE0F23}"/>
          </ac:spMkLst>
        </pc:spChg>
      </pc:sldChg>
      <pc:sldChg chg="addSp delSp modSp add mod">
        <pc:chgData name="Christophe JENTA" userId="8d1209f4831e9c53" providerId="LiveId" clId="{904B13E8-5561-4C71-BC7C-B64964A84905}" dt="2025-11-05T08:16:08.159" v="29189" actId="20577"/>
        <pc:sldMkLst>
          <pc:docMk/>
          <pc:sldMk cId="1306434499" sldId="8319"/>
        </pc:sldMkLst>
        <pc:spChg chg="add mod">
          <ac:chgData name="Christophe JENTA" userId="8d1209f4831e9c53" providerId="LiveId" clId="{904B13E8-5561-4C71-BC7C-B64964A84905}" dt="2025-11-05T08:12:16.130" v="29162" actId="20577"/>
          <ac:spMkLst>
            <pc:docMk/>
            <pc:sldMk cId="1306434499" sldId="8319"/>
            <ac:spMk id="3" creationId="{8CEBC9F6-2497-55C2-F816-39A71BBAE3BE}"/>
          </ac:spMkLst>
        </pc:spChg>
        <pc:spChg chg="mod">
          <ac:chgData name="Christophe JENTA" userId="8d1209f4831e9c53" providerId="LiveId" clId="{904B13E8-5561-4C71-BC7C-B64964A84905}" dt="2025-11-05T08:16:08.159" v="29189" actId="20577"/>
          <ac:spMkLst>
            <pc:docMk/>
            <pc:sldMk cId="1306434499" sldId="8319"/>
            <ac:spMk id="6" creationId="{E4EDF16D-C707-DA04-8331-505890BDBEF6}"/>
          </ac:spMkLst>
        </pc:spChg>
        <pc:picChg chg="add mod modCrop">
          <ac:chgData name="Christophe JENTA" userId="8d1209f4831e9c53" providerId="LiveId" clId="{904B13E8-5561-4C71-BC7C-B64964A84905}" dt="2025-11-05T08:14:38.353" v="29171" actId="1076"/>
          <ac:picMkLst>
            <pc:docMk/>
            <pc:sldMk cId="1306434499" sldId="8319"/>
            <ac:picMk id="5" creationId="{083EF257-747B-A6D8-C23B-8DCEAB14D931}"/>
          </ac:picMkLst>
        </pc:picChg>
      </pc:sldChg>
      <pc:sldChg chg="delSp modSp add mod">
        <pc:chgData name="Christophe JENTA" userId="8d1209f4831e9c53" providerId="LiveId" clId="{904B13E8-5561-4C71-BC7C-B64964A84905}" dt="2025-11-05T11:58:25.021" v="32491" actId="20577"/>
        <pc:sldMkLst>
          <pc:docMk/>
          <pc:sldMk cId="203737520" sldId="8320"/>
        </pc:sldMkLst>
        <pc:spChg chg="mod">
          <ac:chgData name="Christophe JENTA" userId="8d1209f4831e9c53" providerId="LiveId" clId="{904B13E8-5561-4C71-BC7C-B64964A84905}" dt="2025-11-05T11:58:25.021" v="32491" actId="20577"/>
          <ac:spMkLst>
            <pc:docMk/>
            <pc:sldMk cId="203737520" sldId="8320"/>
            <ac:spMk id="6" creationId="{609A0CC8-AD79-B456-BE8A-6B46A39FC501}"/>
          </ac:spMkLst>
        </pc:spChg>
      </pc:sldChg>
      <pc:sldChg chg="addSp delSp modSp add mod">
        <pc:chgData name="Christophe JENTA" userId="8d1209f4831e9c53" providerId="LiveId" clId="{904B13E8-5561-4C71-BC7C-B64964A84905}" dt="2025-11-05T10:20:18.034" v="31602" actId="115"/>
        <pc:sldMkLst>
          <pc:docMk/>
          <pc:sldMk cId="2255283672" sldId="8328"/>
        </pc:sldMkLst>
        <pc:spChg chg="mod">
          <ac:chgData name="Christophe JENTA" userId="8d1209f4831e9c53" providerId="LiveId" clId="{904B13E8-5561-4C71-BC7C-B64964A84905}" dt="2025-11-05T10:20:18.034" v="31602" actId="115"/>
          <ac:spMkLst>
            <pc:docMk/>
            <pc:sldMk cId="2255283672" sldId="8328"/>
            <ac:spMk id="5" creationId="{DA68A6FE-38A7-A64B-BF03-D6AD96A45C26}"/>
          </ac:spMkLst>
        </pc:spChg>
      </pc:sldChg>
      <pc:sldChg chg="delSp modSp add mod">
        <pc:chgData name="Christophe JENTA" userId="8d1209f4831e9c53" providerId="LiveId" clId="{904B13E8-5561-4C71-BC7C-B64964A84905}" dt="2025-11-05T08:10:00.745" v="29150" actId="20577"/>
        <pc:sldMkLst>
          <pc:docMk/>
          <pc:sldMk cId="8108473" sldId="8329"/>
        </pc:sldMkLst>
        <pc:spChg chg="mod">
          <ac:chgData name="Christophe JENTA" userId="8d1209f4831e9c53" providerId="LiveId" clId="{904B13E8-5561-4C71-BC7C-B64964A84905}" dt="2025-11-05T08:10:00.745" v="29150" actId="20577"/>
          <ac:spMkLst>
            <pc:docMk/>
            <pc:sldMk cId="8108473" sldId="8329"/>
            <ac:spMk id="6" creationId="{B412B737-8CD9-E8D1-D53E-50140FFCC40F}"/>
          </ac:spMkLst>
        </pc:spChg>
      </pc:sldChg>
      <pc:sldChg chg="addSp delSp modSp add mod">
        <pc:chgData name="Christophe JENTA" userId="8d1209f4831e9c53" providerId="LiveId" clId="{904B13E8-5561-4C71-BC7C-B64964A84905}" dt="2025-11-05T10:02:26.143" v="31100" actId="20577"/>
        <pc:sldMkLst>
          <pc:docMk/>
          <pc:sldMk cId="3076869329" sldId="8330"/>
        </pc:sldMkLst>
        <pc:spChg chg="mod">
          <ac:chgData name="Christophe JENTA" userId="8d1209f4831e9c53" providerId="LiveId" clId="{904B13E8-5561-4C71-BC7C-B64964A84905}" dt="2025-11-05T10:02:26.143" v="31100" actId="20577"/>
          <ac:spMkLst>
            <pc:docMk/>
            <pc:sldMk cId="3076869329" sldId="8330"/>
            <ac:spMk id="6" creationId="{FC8320B8-6DA9-2B57-D763-5E126A1281D1}"/>
          </ac:spMkLst>
        </pc:spChg>
        <pc:picChg chg="mod">
          <ac:chgData name="Christophe JENTA" userId="8d1209f4831e9c53" providerId="LiveId" clId="{904B13E8-5561-4C71-BC7C-B64964A84905}" dt="2025-11-05T09:09:43.373" v="30264"/>
          <ac:picMkLst>
            <pc:docMk/>
            <pc:sldMk cId="3076869329" sldId="8330"/>
            <ac:picMk id="2" creationId="{89DCE24D-F90C-2B15-A19E-5205F22B89C3}"/>
          </ac:picMkLst>
        </pc:picChg>
      </pc:sldChg>
      <pc:sldChg chg="modSp">
        <pc:chgData name="Christophe JENTA" userId="8d1209f4831e9c53" providerId="LiveId" clId="{904B13E8-5561-4C71-BC7C-B64964A84905}" dt="2025-12-01T06:43:13.625" v="33110"/>
        <pc:sldMkLst>
          <pc:docMk/>
          <pc:sldMk cId="124377701" sldId="8331"/>
        </pc:sldMkLst>
        <pc:spChg chg="mod">
          <ac:chgData name="Christophe JENTA" userId="8d1209f4831e9c53" providerId="LiveId" clId="{904B13E8-5561-4C71-BC7C-B64964A84905}" dt="2025-12-01T06:43:13.625" v="33110"/>
          <ac:spMkLst>
            <pc:docMk/>
            <pc:sldMk cId="124377701" sldId="8331"/>
            <ac:spMk id="2" creationId="{99EF954F-A8AE-BA91-9CDE-3D70E1E9A24A}"/>
          </ac:spMkLst>
        </pc:spChg>
      </pc:sldChg>
      <pc:sldChg chg="modSp add mod">
        <pc:chgData name="Christophe JENTA" userId="8d1209f4831e9c53" providerId="LiveId" clId="{904B13E8-5561-4C71-BC7C-B64964A84905}" dt="2025-11-05T09:07:42.059" v="30258" actId="14100"/>
        <pc:sldMkLst>
          <pc:docMk/>
          <pc:sldMk cId="647064578" sldId="8332"/>
        </pc:sldMkLst>
        <pc:spChg chg="mod">
          <ac:chgData name="Christophe JENTA" userId="8d1209f4831e9c53" providerId="LiveId" clId="{904B13E8-5561-4C71-BC7C-B64964A84905}" dt="2025-11-05T09:07:42.059" v="30258" actId="14100"/>
          <ac:spMkLst>
            <pc:docMk/>
            <pc:sldMk cId="647064578" sldId="8332"/>
            <ac:spMk id="2" creationId="{72951857-BA05-3AEF-CE35-F00D1ADFFA7C}"/>
          </ac:spMkLst>
        </pc:spChg>
        <pc:picChg chg="mod">
          <ac:chgData name="Christophe JENTA" userId="8d1209f4831e9c53" providerId="LiveId" clId="{904B13E8-5561-4C71-BC7C-B64964A84905}" dt="2025-11-05T09:07:35.973" v="30257" actId="1076"/>
          <ac:picMkLst>
            <pc:docMk/>
            <pc:sldMk cId="647064578" sldId="8332"/>
            <ac:picMk id="1026" creationId="{73FD1E73-8B9B-E2EB-ADEB-CAA9F52B7F6B}"/>
          </ac:picMkLst>
        </pc:picChg>
      </pc:sldChg>
      <pc:sldChg chg="modSp add del mod">
        <pc:chgData name="Christophe JENTA" userId="8d1209f4831e9c53" providerId="LiveId" clId="{904B13E8-5561-4C71-BC7C-B64964A84905}" dt="2025-11-05T10:14:34.200" v="31525" actId="114"/>
        <pc:sldMkLst>
          <pc:docMk/>
          <pc:sldMk cId="3792917426" sldId="8333"/>
        </pc:sldMkLst>
        <pc:spChg chg="mod">
          <ac:chgData name="Christophe JENTA" userId="8d1209f4831e9c53" providerId="LiveId" clId="{904B13E8-5561-4C71-BC7C-B64964A84905}" dt="2025-11-05T10:14:34.200" v="31525" actId="114"/>
          <ac:spMkLst>
            <pc:docMk/>
            <pc:sldMk cId="3792917426" sldId="8333"/>
            <ac:spMk id="4" creationId="{39379B91-737E-36B0-AF29-9C133B9B9263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0" creationId="{86230C7B-659F-CDD9-97AD-F61F8BE53DAF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1" creationId="{A21474C6-1E39-DEC1-A5FA-9CC33BC151C9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2" creationId="{189AEBAD-6F5B-B4D0-17C5-DFA8DA2FDAEC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3" creationId="{8C3F7651-7E95-6480-D925-6D07CA0D2F42}"/>
          </ac:spMkLst>
        </pc:spChg>
        <pc:spChg chg="mod">
          <ac:chgData name="Christophe JENTA" userId="8d1209f4831e9c53" providerId="LiveId" clId="{904B13E8-5561-4C71-BC7C-B64964A84905}" dt="2025-11-04T09:54:58.055" v="25200" actId="207"/>
          <ac:spMkLst>
            <pc:docMk/>
            <pc:sldMk cId="3792917426" sldId="8333"/>
            <ac:spMk id="24" creationId="{9EE78B88-7FF8-CEC3-71F9-8CE3314CB1D8}"/>
          </ac:spMkLst>
        </pc:spChg>
        <pc:spChg chg="mod">
          <ac:chgData name="Christophe JENTA" userId="8d1209f4831e9c53" providerId="LiveId" clId="{904B13E8-5561-4C71-BC7C-B64964A84905}" dt="2025-11-05T10:13:44.752" v="31468" actId="207"/>
          <ac:spMkLst>
            <pc:docMk/>
            <pc:sldMk cId="3792917426" sldId="8333"/>
            <ac:spMk id="35" creationId="{B85E430B-D426-79B8-4BF7-00BA42F91F6F}"/>
          </ac:spMkLst>
        </pc:spChg>
      </pc:sldChg>
      <pc:sldChg chg="addSp delSp modSp">
        <pc:chgData name="Christophe JENTA" userId="8d1209f4831e9c53" providerId="LiveId" clId="{904B13E8-5561-4C71-BC7C-B64964A84905}" dt="2025-11-05T09:10:31.053" v="30272" actId="1076"/>
        <pc:sldMkLst>
          <pc:docMk/>
          <pc:sldMk cId="2768322930" sldId="8334"/>
        </pc:sldMkLst>
        <pc:picChg chg="add mod">
          <ac:chgData name="Christophe JENTA" userId="8d1209f4831e9c53" providerId="LiveId" clId="{904B13E8-5561-4C71-BC7C-B64964A84905}" dt="2025-11-05T09:10:31.053" v="30272" actId="1076"/>
          <ac:picMkLst>
            <pc:docMk/>
            <pc:sldMk cId="2768322930" sldId="8334"/>
            <ac:picMk id="2" creationId="{E06B08EC-0D3A-371F-8BEA-D1B9F52CDC3F}"/>
          </ac:picMkLst>
        </pc:picChg>
      </pc:sldChg>
      <pc:sldChg chg="delSp modSp add mod">
        <pc:chgData name="Christophe JENTA" userId="8d1209f4831e9c53" providerId="LiveId" clId="{904B13E8-5561-4C71-BC7C-B64964A84905}" dt="2025-11-05T09:09:35.334" v="30263"/>
        <pc:sldMkLst>
          <pc:docMk/>
          <pc:sldMk cId="3926133666" sldId="8337"/>
        </pc:sldMkLst>
        <pc:spChg chg="mod">
          <ac:chgData name="Christophe JENTA" userId="8d1209f4831e9c53" providerId="LiveId" clId="{904B13E8-5561-4C71-BC7C-B64964A84905}" dt="2025-11-05T08:38:02.496" v="29634" actId="1076"/>
          <ac:spMkLst>
            <pc:docMk/>
            <pc:sldMk cId="3926133666" sldId="8337"/>
            <ac:spMk id="5" creationId="{C5EBC297-D3DE-EDF6-D435-200F88C00039}"/>
          </ac:spMkLst>
        </pc:spChg>
        <pc:spChg chg="mod">
          <ac:chgData name="Christophe JENTA" userId="8d1209f4831e9c53" providerId="LiveId" clId="{904B13E8-5561-4C71-BC7C-B64964A84905}" dt="2025-11-05T08:38:05.480" v="29638" actId="20577"/>
          <ac:spMkLst>
            <pc:docMk/>
            <pc:sldMk cId="3926133666" sldId="8337"/>
            <ac:spMk id="6" creationId="{D80F1B91-4172-967E-64B9-CB0C03811312}"/>
          </ac:spMkLst>
        </pc:spChg>
        <pc:spChg chg="mod">
          <ac:chgData name="Christophe JENTA" userId="8d1209f4831e9c53" providerId="LiveId" clId="{904B13E8-5561-4C71-BC7C-B64964A84905}" dt="2025-11-05T08:37:51.878" v="29633" actId="1076"/>
          <ac:spMkLst>
            <pc:docMk/>
            <pc:sldMk cId="3926133666" sldId="8337"/>
            <ac:spMk id="7" creationId="{5982E58C-3D8B-F4E9-79BE-36542AA2D243}"/>
          </ac:spMkLst>
        </pc:spChg>
        <pc:picChg chg="mod">
          <ac:chgData name="Christophe JENTA" userId="8d1209f4831e9c53" providerId="LiveId" clId="{904B13E8-5561-4C71-BC7C-B64964A84905}" dt="2025-11-05T09:09:35.334" v="30263"/>
          <ac:picMkLst>
            <pc:docMk/>
            <pc:sldMk cId="3926133666" sldId="8337"/>
            <ac:picMk id="4" creationId="{DC097AFE-28ED-BAC5-A2AE-2D1EA26033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DC4D-583E-4E87-AF5B-B8D357A32A8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52E40-A92B-4C6C-9E00-9255DE8A28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328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80C52-D2F8-DACD-BCB1-6CB9764F1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DF5DE05-6621-6970-EDC9-5CA8609646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D22121A-D3EF-F5AB-E9C5-A041362BF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A2E626-FBC8-CD49-7FFE-096F26B682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12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68481-FCF6-637F-7D1B-6D416FD71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748DB9F-B694-1A1E-5885-B4567BA59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7BA40F6-E851-6688-0054-41E49EEB8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3FC516-5B15-093E-DBE3-C862A512C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E0A14-2E16-4A77-975D-F4951DDA9DE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74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158C4-8DA2-4A67-AEB8-95AB7B204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9894F14-1C58-42B7-8305-4A9CE69A5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7C41C-96FB-4580-87B9-24F46A5E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3581C-9818-4B05-BE8E-3D83C1B6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7BF170-CCA7-42C7-BE34-9D31D25E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097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2AC9A1-91A8-4369-9288-44BC8E7C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C38616-912F-401D-BEAE-5D7CB4C13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7F5FC-153E-4309-B40A-D5CA1EE90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F09D5E-D917-4765-9487-26CDD851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89FEED-1A19-473C-B246-9E2E8F84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504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422144-48DF-4E9C-B5BF-FC5B411159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369C3E-8541-491D-9400-216FEAC97F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1FC99-E11B-4665-AFAB-B18E33F7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974420-585C-4365-ACDB-9B6713D9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E7BC50-A48A-4CCD-9A0D-46B155690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92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D2AB4C-39AD-4CB3-A3E1-BC1EC7B03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D97D16-8CC4-4D03-BAE7-7005F8401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7420C3-CA3D-4F3E-95CF-B06F3A92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0FC6F0-8905-4316-9F99-D5F719E7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118D44-F8B7-482E-A652-433232B98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11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5F2AF-AC5C-4A45-A623-CA55C631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AB85F0-5475-4CBC-B536-A740F9FE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9CE858-D87F-44FD-88E9-94BD0843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8D77A0-1BE9-4465-A4ED-68D1F03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59890C-6E0D-48D6-B87D-F1600318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45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DE090-2DFB-4AB7-AA87-0B21D4C56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838AB7-E2D4-4816-B73B-099F967F4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AD50FC-568D-4856-91BE-0EE50E1DA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AE6196-295C-417E-9433-6100FBF8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B42223-E9CF-4CCD-A895-AD24D888B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6D066C-63BF-4E61-BDD9-07487047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255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E6E5C-FD9F-4009-A479-98D12EF1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3DC3DB-811A-4977-84C8-7ACFBF8F1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289B0AB-ED0A-435B-8771-0BF08866F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9F770DF-AC76-47F8-BE1A-1D063EEF5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C33E905-AE60-4799-AC0A-0C807780A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484E1EF-903C-4597-BFA6-90E6CF55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C8B68E9-5854-4509-B885-5B01181D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127940-1E26-435A-BE9A-46D2B046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DAE7F4-1DA3-442E-9708-CCF93AB10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4445AF-1C82-4E88-9A8F-9C3590D5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520DF2-1F15-429F-910D-5AC99766B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459BD1-4A67-44F0-BF9A-C1D71EFD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97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4134DE-2FB5-4857-8A06-F335F447F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CB2A37A-99A1-4B79-A24F-AD9C833E2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32EBE0-4DF5-4914-AAE4-08F165DD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308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66BDC-264D-4380-95F5-5DCF8DD6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9602F5-B2D4-4D25-81DE-F74A1D3DD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521DAC-B0E5-4552-A2E5-6F9CC1040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61AEF7-DF8B-4725-885E-9C055AE3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1FA080-3141-4A54-9701-C501A0E5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562878-CCDF-4768-911B-EF2C4654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74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2969AA-EC53-4AAF-8F84-DC88F7FA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92D006-C69F-415E-8570-A233CA637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5106D05-ACF9-42EA-8E15-26388AB9C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6DED2D-164F-4FF0-9790-DC6658ED5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433755-B662-4849-AD36-744BD225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852DDC-BD89-4580-BE94-4E9CDDB3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41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1FB160-620A-4E80-BD65-63745DE0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506EA7-4DC6-409E-8DD5-0D5FA3382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769402-09AA-4A29-BA5D-52C395032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48F6D-9BA6-4984-A0A1-D615BDC9F96D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E6304E-D344-444B-A226-99B76C82D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28F1DA-A048-4D4F-8E62-66BE379E2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E971-DA5E-4F24-A3B7-97C60D5AC4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35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DBF9B-6C2A-5C2B-6902-297C9930D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19923FF-F011-127F-5EE8-D7E786FEB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136525"/>
            <a:ext cx="11948160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algn="ctr"/>
            <a:br>
              <a:rPr lang="fr-FR" sz="24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Université Populaire du Pays salonais</a:t>
            </a:r>
            <a:b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2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Histoire médiévale de l’Europe</a:t>
            </a:r>
            <a:br>
              <a:rPr lang="fr-FR" sz="2400" b="1" dirty="0">
                <a:latin typeface="+mn-lt"/>
                <a:cs typeface="Arial" panose="020B0604020202020204" pitchFamily="34" charset="0"/>
              </a:rPr>
            </a:br>
            <a:br>
              <a:rPr lang="fr-FR" sz="24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400" b="1" dirty="0">
                <a:latin typeface="+mn-lt"/>
                <a:cs typeface="Arial" panose="020B0604020202020204" pitchFamily="34" charset="0"/>
              </a:rPr>
              <a:t>Mercredi 11 mars 2026 (4/4)</a:t>
            </a:r>
            <a:br>
              <a:rPr lang="fr-FR" altLang="fr-FR" sz="24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400" b="1" dirty="0">
                <a:latin typeface="+mn-lt"/>
                <a:cs typeface="Arial" panose="020B0604020202020204" pitchFamily="34" charset="0"/>
              </a:rPr>
            </a:br>
            <a:r>
              <a:rPr lang="fr-FR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fr-FR" sz="2400" b="1" kern="100" baseline="300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période : 1273-1412 : Le XIVe siècle : Le Temps des malheurs</a:t>
            </a:r>
            <a:br>
              <a:rPr lang="fr-FR" altLang="fr-FR" sz="24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400" dirty="0">
                <a:latin typeface="+mn-lt"/>
                <a:cs typeface="Arial" panose="020B0604020202020204" pitchFamily="34" charset="0"/>
              </a:rPr>
            </a:br>
            <a:r>
              <a:rPr lang="fr-FR" sz="2400" dirty="0">
                <a:latin typeface="+mn-lt"/>
              </a:rPr>
              <a:t>(1138-1236)1273-1301-1356-1370-1386-1406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En Europe centrale, le Saint-Empire, morcelé entre Luxembourg et Habsbourg,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s’organise avec la Bulle d’or : naissance des sept grands électeurs :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Bohême, Brandebourg, Bavière, Palatinat, Trèves, Mayence et Cologne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Dans l’Empire, expansions simultanées de la Bohême des Luxembourg,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de la Bavière des Wittelsbach et de l’Autriche des Habsbourg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En Europe orientale, fin des dynasties originelles : Pologne des Piast et Hongrie-Croatie des Arpad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Naissance de la Lituanie des </a:t>
            </a:r>
            <a:r>
              <a:rPr lang="fr-FR" sz="2400" dirty="0" err="1">
                <a:latin typeface="+mn-lt"/>
              </a:rPr>
              <a:t>Gédiminides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Après l’union Hongrie-Pologne sous le règne de Louis d'Anjou,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union Pologne-Lituanie avec Ladislas II Jagellon </a:t>
            </a:r>
            <a:br>
              <a:rPr lang="fr-FR" sz="2400" dirty="0">
                <a:latin typeface="+mn-lt"/>
              </a:rPr>
            </a:br>
            <a:r>
              <a:rPr lang="fr-FR" sz="2400" dirty="0">
                <a:latin typeface="+mn-lt"/>
              </a:rPr>
              <a:t>et union Bohême-Hongrie avec le </a:t>
            </a:r>
            <a:r>
              <a:rPr lang="fr-FR" sz="2400">
                <a:latin typeface="+mn-lt"/>
              </a:rPr>
              <a:t>Luxembourg Sigismond</a:t>
            </a:r>
            <a:br>
              <a:rPr lang="fr-FR" sz="2400">
                <a:latin typeface="+mn-lt"/>
              </a:rPr>
            </a:br>
            <a:br>
              <a:rPr lang="fr-FR" sz="2400">
                <a:latin typeface="+mn-lt"/>
              </a:rPr>
            </a:br>
            <a:r>
              <a:rPr lang="fr-FR" sz="2400">
                <a:latin typeface="+mn-lt"/>
              </a:rPr>
              <a:t>Suite et fin… </a:t>
            </a:r>
            <a:br>
              <a:rPr lang="fr-FR" sz="2400" dirty="0">
                <a:latin typeface="+mn-lt"/>
              </a:rPr>
            </a:br>
            <a:endParaRPr lang="fr-FR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AC46E10-A347-46DD-CA47-9F82D9AA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088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961" y="70346"/>
            <a:ext cx="5655759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E) 1378-1400 : Venceslas IV, fils de Charles IV, empereur et roi de Bohême ; Son frère Sigismond épouse Marie d’Anjou et devient roi de Hongrie ; 1378 : Début du Grand Schisme entre les papes de Rome et d’Avignon 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*1378 : A Prague, mort de Charles IV</a:t>
            </a:r>
          </a:p>
          <a:p>
            <a:r>
              <a:rPr lang="fr-FR" sz="1600" dirty="0"/>
              <a:t> Son fils </a:t>
            </a:r>
            <a:r>
              <a:rPr lang="fr-FR" sz="1600" u="sng" dirty="0"/>
              <a:t>Venceslas IV </a:t>
            </a:r>
            <a:r>
              <a:rPr lang="fr-FR" sz="1600" dirty="0"/>
              <a:t>lui succède sur le trône de Bohême</a:t>
            </a:r>
          </a:p>
          <a:p>
            <a:r>
              <a:rPr lang="fr-FR" sz="1600" dirty="0"/>
              <a:t>Et élu roi des Romains depuis 1376, il est donc empereur </a:t>
            </a:r>
            <a:r>
              <a:rPr lang="fr-FR" sz="1600" i="1" dirty="0"/>
              <a:t>de fait</a:t>
            </a:r>
          </a:p>
          <a:p>
            <a:endParaRPr lang="fr-FR" sz="1600" dirty="0"/>
          </a:p>
          <a:p>
            <a:r>
              <a:rPr lang="fr-FR" sz="1600" dirty="0"/>
              <a:t>*1378 : Début du Grand Schisme…</a:t>
            </a:r>
          </a:p>
          <a:p>
            <a:r>
              <a:rPr lang="fr-FR" sz="1600" dirty="0"/>
              <a:t>Un pape à Avignon et un pape à Rome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*Et </a:t>
            </a:r>
            <a:r>
              <a:rPr lang="fr-FR" sz="1600" u="sng" dirty="0"/>
              <a:t>dans le même temps</a:t>
            </a:r>
            <a:endParaRPr lang="fr-FR" sz="1600" dirty="0"/>
          </a:p>
          <a:p>
            <a:r>
              <a:rPr lang="fr-FR" sz="1600" dirty="0"/>
              <a:t>A l’est, nouvelle extension </a:t>
            </a:r>
            <a:r>
              <a:rPr lang="fr-FR" sz="1600" u="sng" dirty="0"/>
              <a:t>hors-Empire</a:t>
            </a:r>
          </a:p>
          <a:p>
            <a:r>
              <a:rPr lang="fr-FR" sz="1600" dirty="0"/>
              <a:t>Des possessions des Luxembourg…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3A75A93F-1BF8-B4EF-BA2A-1DFD57ECBAD3}"/>
              </a:ext>
            </a:extLst>
          </p:cNvPr>
          <p:cNvSpPr/>
          <p:nvPr/>
        </p:nvSpPr>
        <p:spPr>
          <a:xfrm>
            <a:off x="7900475" y="1410698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625A5892-A6E8-9DB1-65C4-12A14588A92E}"/>
              </a:ext>
            </a:extLst>
          </p:cNvPr>
          <p:cNvCxnSpPr>
            <a:cxnSpLocks/>
            <a:stCxn id="166" idx="2"/>
            <a:endCxn id="168" idx="0"/>
          </p:cNvCxnSpPr>
          <p:nvPr/>
        </p:nvCxnSpPr>
        <p:spPr>
          <a:xfrm>
            <a:off x="8328374" y="1783578"/>
            <a:ext cx="17361" cy="132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D138773-4AD2-5A44-FA10-68D27ADEEF3E}"/>
              </a:ext>
            </a:extLst>
          </p:cNvPr>
          <p:cNvSpPr/>
          <p:nvPr/>
        </p:nvSpPr>
        <p:spPr>
          <a:xfrm>
            <a:off x="7906261" y="1916571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ABA8EF0E-8FC8-CECE-07E4-2C355B689B04}"/>
              </a:ext>
            </a:extLst>
          </p:cNvPr>
          <p:cNvSpPr/>
          <p:nvPr/>
        </p:nvSpPr>
        <p:spPr>
          <a:xfrm>
            <a:off x="7920716" y="2442924"/>
            <a:ext cx="83911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BE6E8A65-B04A-7568-84C1-9ABA183F1DC0}"/>
              </a:ext>
            </a:extLst>
          </p:cNvPr>
          <p:cNvSpPr/>
          <p:nvPr/>
        </p:nvSpPr>
        <p:spPr>
          <a:xfrm>
            <a:off x="7893337" y="3416485"/>
            <a:ext cx="886163" cy="6099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6A75CC6F-E664-5999-80CC-BD4D55CBA24F}"/>
              </a:ext>
            </a:extLst>
          </p:cNvPr>
          <p:cNvCxnSpPr>
            <a:cxnSpLocks/>
            <a:stCxn id="168" idx="2"/>
            <a:endCxn id="169" idx="0"/>
          </p:cNvCxnSpPr>
          <p:nvPr/>
        </p:nvCxnSpPr>
        <p:spPr>
          <a:xfrm flipH="1">
            <a:off x="8340274" y="2303894"/>
            <a:ext cx="5461" cy="1390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2EACD20-EF9B-CA53-CEFD-B2BF55C02642}"/>
              </a:ext>
            </a:extLst>
          </p:cNvPr>
          <p:cNvSpPr/>
          <p:nvPr/>
        </p:nvSpPr>
        <p:spPr>
          <a:xfrm>
            <a:off x="7914491" y="2911721"/>
            <a:ext cx="839115" cy="384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98991B13-1C77-A4FB-ACBF-FC11A35A956F}"/>
              </a:ext>
            </a:extLst>
          </p:cNvPr>
          <p:cNvCxnSpPr>
            <a:cxnSpLocks/>
            <a:stCxn id="169" idx="2"/>
            <a:endCxn id="172" idx="0"/>
          </p:cNvCxnSpPr>
          <p:nvPr/>
        </p:nvCxnSpPr>
        <p:spPr>
          <a:xfrm flipH="1">
            <a:off x="8334049" y="2830247"/>
            <a:ext cx="6225" cy="81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7FDEDB06-8993-185F-E20A-1A5B0EB36E74}"/>
              </a:ext>
            </a:extLst>
          </p:cNvPr>
          <p:cNvCxnSpPr>
            <a:cxnSpLocks/>
            <a:stCxn id="172" idx="2"/>
            <a:endCxn id="170" idx="0"/>
          </p:cNvCxnSpPr>
          <p:nvPr/>
        </p:nvCxnSpPr>
        <p:spPr>
          <a:xfrm>
            <a:off x="8334049" y="3296018"/>
            <a:ext cx="2370" cy="1204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7A094166-C9E4-35F7-1684-9DE5B28F4524}"/>
              </a:ext>
            </a:extLst>
          </p:cNvPr>
          <p:cNvSpPr/>
          <p:nvPr/>
        </p:nvSpPr>
        <p:spPr>
          <a:xfrm>
            <a:off x="9006569" y="2457028"/>
            <a:ext cx="1185333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cxnSp>
        <p:nvCxnSpPr>
          <p:cNvPr id="176" name="Connecteur en angle 71">
            <a:extLst>
              <a:ext uri="{FF2B5EF4-FFF2-40B4-BE49-F238E27FC236}">
                <a16:creationId xmlns:a16="http://schemas.microsoft.com/office/drawing/2014/main" id="{C0B560EA-190A-FF2B-D3D7-94951DE5909E}"/>
              </a:ext>
            </a:extLst>
          </p:cNvPr>
          <p:cNvCxnSpPr>
            <a:cxnSpLocks/>
            <a:stCxn id="168" idx="2"/>
            <a:endCxn id="175" idx="0"/>
          </p:cNvCxnSpPr>
          <p:nvPr/>
        </p:nvCxnSpPr>
        <p:spPr>
          <a:xfrm rot="16200000" flipH="1">
            <a:off x="8895918" y="1753710"/>
            <a:ext cx="153134" cy="125350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66A4D550-10D0-2D2C-2856-4110E04013BF}"/>
              </a:ext>
            </a:extLst>
          </p:cNvPr>
          <p:cNvSpPr/>
          <p:nvPr/>
        </p:nvSpPr>
        <p:spPr>
          <a:xfrm>
            <a:off x="9006569" y="2918544"/>
            <a:ext cx="117859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 </a:t>
            </a:r>
            <a:r>
              <a:rPr lang="fr-FR" sz="1000" b="1" dirty="0">
                <a:solidFill>
                  <a:schemeClr val="tx1"/>
                </a:solidFill>
              </a:rPr>
              <a:t>Hongrie </a:t>
            </a:r>
            <a:r>
              <a:rPr lang="fr-FR" sz="10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4473E739-B7B6-40FF-FD7F-9CE13900B8FB}"/>
              </a:ext>
            </a:extLst>
          </p:cNvPr>
          <p:cNvSpPr/>
          <p:nvPr/>
        </p:nvSpPr>
        <p:spPr>
          <a:xfrm>
            <a:off x="8924195" y="3429000"/>
            <a:ext cx="1343342" cy="598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8FFAAFCD-7A7E-691F-9737-72CCDB23FF2A}"/>
              </a:ext>
            </a:extLst>
          </p:cNvPr>
          <p:cNvCxnSpPr>
            <a:cxnSpLocks/>
            <a:stCxn id="177" idx="2"/>
            <a:endCxn id="178" idx="0"/>
          </p:cNvCxnSpPr>
          <p:nvPr/>
        </p:nvCxnSpPr>
        <p:spPr>
          <a:xfrm flipH="1">
            <a:off x="9595866" y="3305867"/>
            <a:ext cx="1" cy="123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5C59964B-0275-3BF3-2B9B-CF40D99C3DC5}"/>
              </a:ext>
            </a:extLst>
          </p:cNvPr>
          <p:cNvCxnSpPr>
            <a:cxnSpLocks/>
            <a:stCxn id="175" idx="2"/>
            <a:endCxn id="177" idx="0"/>
          </p:cNvCxnSpPr>
          <p:nvPr/>
        </p:nvCxnSpPr>
        <p:spPr>
          <a:xfrm flipH="1">
            <a:off x="9595867" y="2844351"/>
            <a:ext cx="3369" cy="741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43C7F5FE-3696-1FDE-CFF8-F8EE52AF4019}"/>
              </a:ext>
            </a:extLst>
          </p:cNvPr>
          <p:cNvSpPr/>
          <p:nvPr/>
        </p:nvSpPr>
        <p:spPr>
          <a:xfrm>
            <a:off x="8889732" y="1724555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8F2ECBA7-66B0-1A21-403D-C5598296CF58}"/>
              </a:ext>
            </a:extLst>
          </p:cNvPr>
          <p:cNvSpPr/>
          <p:nvPr/>
        </p:nvSpPr>
        <p:spPr>
          <a:xfrm>
            <a:off x="9869543" y="1721033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3FFE903E-9100-5604-6A68-0901D488384E}"/>
              </a:ext>
            </a:extLst>
          </p:cNvPr>
          <p:cNvSpPr/>
          <p:nvPr/>
        </p:nvSpPr>
        <p:spPr>
          <a:xfrm>
            <a:off x="11151189" y="2193306"/>
            <a:ext cx="883410" cy="4516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910F340-E060-B5BA-8190-83FB53961BC5}"/>
              </a:ext>
            </a:extLst>
          </p:cNvPr>
          <p:cNvSpPr/>
          <p:nvPr/>
        </p:nvSpPr>
        <p:spPr>
          <a:xfrm>
            <a:off x="11164752" y="2917896"/>
            <a:ext cx="883410" cy="3827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185" name="Connecteur droit avec flèche 184">
            <a:extLst>
              <a:ext uri="{FF2B5EF4-FFF2-40B4-BE49-F238E27FC236}">
                <a16:creationId xmlns:a16="http://schemas.microsoft.com/office/drawing/2014/main" id="{22142C8C-50BD-F96A-5A8E-CA7D102C34CB}"/>
              </a:ext>
            </a:extLst>
          </p:cNvPr>
          <p:cNvCxnSpPr>
            <a:cxnSpLocks/>
            <a:stCxn id="183" idx="2"/>
            <a:endCxn id="184" idx="0"/>
          </p:cNvCxnSpPr>
          <p:nvPr/>
        </p:nvCxnSpPr>
        <p:spPr>
          <a:xfrm>
            <a:off x="11592894" y="2644952"/>
            <a:ext cx="13563" cy="272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>
            <a:extLst>
              <a:ext uri="{FF2B5EF4-FFF2-40B4-BE49-F238E27FC236}">
                <a16:creationId xmlns:a16="http://schemas.microsoft.com/office/drawing/2014/main" id="{9F324B57-970D-F1C3-E49C-127A4403F178}"/>
              </a:ext>
            </a:extLst>
          </p:cNvPr>
          <p:cNvSpPr/>
          <p:nvPr/>
        </p:nvSpPr>
        <p:spPr>
          <a:xfrm>
            <a:off x="10299976" y="2917895"/>
            <a:ext cx="788797" cy="39446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187" name="Connecteur en angle 88">
            <a:extLst>
              <a:ext uri="{FF2B5EF4-FFF2-40B4-BE49-F238E27FC236}">
                <a16:creationId xmlns:a16="http://schemas.microsoft.com/office/drawing/2014/main" id="{ECB03EC8-0022-69FE-CD4D-6FDC9F6EC04E}"/>
              </a:ext>
            </a:extLst>
          </p:cNvPr>
          <p:cNvCxnSpPr>
            <a:cxnSpLocks/>
            <a:stCxn id="183" idx="2"/>
            <a:endCxn id="186" idx="0"/>
          </p:cNvCxnSpPr>
          <p:nvPr/>
        </p:nvCxnSpPr>
        <p:spPr>
          <a:xfrm rot="5400000">
            <a:off x="11007164" y="2332164"/>
            <a:ext cx="272943" cy="8985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394A70EE-154E-A71F-B253-7B62B949B765}"/>
              </a:ext>
            </a:extLst>
          </p:cNvPr>
          <p:cNvCxnSpPr>
            <a:cxnSpLocks/>
            <a:stCxn id="186" idx="1"/>
            <a:endCxn id="177" idx="3"/>
          </p:cNvCxnSpPr>
          <p:nvPr/>
        </p:nvCxnSpPr>
        <p:spPr>
          <a:xfrm flipH="1" flipV="1">
            <a:off x="10185164" y="3112206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61D4FD1-3BEE-CFCA-7B15-B117D15C0522}"/>
              </a:ext>
            </a:extLst>
          </p:cNvPr>
          <p:cNvSpPr/>
          <p:nvPr/>
        </p:nvSpPr>
        <p:spPr>
          <a:xfrm>
            <a:off x="11146412" y="1546405"/>
            <a:ext cx="898519" cy="570472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960-1370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0C672C6D-22A5-B39F-9B8E-CE4C0945461D}"/>
              </a:ext>
            </a:extLst>
          </p:cNvPr>
          <p:cNvSpPr/>
          <p:nvPr/>
        </p:nvSpPr>
        <p:spPr>
          <a:xfrm>
            <a:off x="7896969" y="319312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1266-1435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F99A03F1-F515-2261-E248-217159F1CE79}"/>
              </a:ext>
            </a:extLst>
          </p:cNvPr>
          <p:cNvSpPr/>
          <p:nvPr/>
        </p:nvSpPr>
        <p:spPr>
          <a:xfrm>
            <a:off x="6931018" y="1420396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CF889B28-CA66-6C96-A3C6-517E254F5613}"/>
              </a:ext>
            </a:extLst>
          </p:cNvPr>
          <p:cNvSpPr/>
          <p:nvPr/>
        </p:nvSpPr>
        <p:spPr>
          <a:xfrm>
            <a:off x="6940456" y="942229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8C4A2A6-0BB7-8DC1-092C-A9C9D88BE164}"/>
              </a:ext>
            </a:extLst>
          </p:cNvPr>
          <p:cNvSpPr/>
          <p:nvPr/>
        </p:nvSpPr>
        <p:spPr>
          <a:xfrm>
            <a:off x="6905413" y="125046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194" name="Connecteur en angle 88">
            <a:extLst>
              <a:ext uri="{FF2B5EF4-FFF2-40B4-BE49-F238E27FC236}">
                <a16:creationId xmlns:a16="http://schemas.microsoft.com/office/drawing/2014/main" id="{4E676353-0F77-94D3-B608-3A632359723B}"/>
              </a:ext>
            </a:extLst>
          </p:cNvPr>
          <p:cNvCxnSpPr>
            <a:cxnSpLocks/>
            <a:stCxn id="192" idx="2"/>
            <a:endCxn id="166" idx="0"/>
          </p:cNvCxnSpPr>
          <p:nvPr/>
        </p:nvCxnSpPr>
        <p:spPr>
          <a:xfrm rot="16200000" flipH="1">
            <a:off x="7800570" y="882893"/>
            <a:ext cx="95589" cy="9600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62261968-97F8-0E32-1BAB-9AF913DB700C}"/>
              </a:ext>
            </a:extLst>
          </p:cNvPr>
          <p:cNvCxnSpPr>
            <a:cxnSpLocks/>
            <a:stCxn id="192" idx="2"/>
            <a:endCxn id="191" idx="0"/>
          </p:cNvCxnSpPr>
          <p:nvPr/>
        </p:nvCxnSpPr>
        <p:spPr>
          <a:xfrm flipH="1">
            <a:off x="7358917" y="1315109"/>
            <a:ext cx="9438" cy="105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AC1EAE6D-AE91-8B25-EE33-D7EEF07B2D50}"/>
              </a:ext>
            </a:extLst>
          </p:cNvPr>
          <p:cNvSpPr/>
          <p:nvPr/>
        </p:nvSpPr>
        <p:spPr>
          <a:xfrm>
            <a:off x="6887205" y="192274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197" name="Connecteur droit 196">
            <a:extLst>
              <a:ext uri="{FF2B5EF4-FFF2-40B4-BE49-F238E27FC236}">
                <a16:creationId xmlns:a16="http://schemas.microsoft.com/office/drawing/2014/main" id="{0D9F452B-D6E5-ED6F-10D7-F21B68A59C94}"/>
              </a:ext>
            </a:extLst>
          </p:cNvPr>
          <p:cNvCxnSpPr>
            <a:cxnSpLocks/>
            <a:stCxn id="196" idx="3"/>
            <a:endCxn id="168" idx="1"/>
          </p:cNvCxnSpPr>
          <p:nvPr/>
        </p:nvCxnSpPr>
        <p:spPr>
          <a:xfrm flipV="1">
            <a:off x="7802596" y="2110233"/>
            <a:ext cx="103665" cy="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ectangle 197">
            <a:extLst>
              <a:ext uri="{FF2B5EF4-FFF2-40B4-BE49-F238E27FC236}">
                <a16:creationId xmlns:a16="http://schemas.microsoft.com/office/drawing/2014/main" id="{1927FD1E-668D-2F2C-6280-CD0F32C75057}"/>
              </a:ext>
            </a:extLst>
          </p:cNvPr>
          <p:cNvSpPr/>
          <p:nvPr/>
        </p:nvSpPr>
        <p:spPr>
          <a:xfrm>
            <a:off x="5887954" y="1922748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4A816302-C11D-85E4-8418-58D3CBD2B512}"/>
              </a:ext>
            </a:extLst>
          </p:cNvPr>
          <p:cNvSpPr/>
          <p:nvPr/>
        </p:nvSpPr>
        <p:spPr>
          <a:xfrm>
            <a:off x="5887953" y="1406566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C22DA792-4D1E-BD50-D322-71996F7C363D}"/>
              </a:ext>
            </a:extLst>
          </p:cNvPr>
          <p:cNvCxnSpPr>
            <a:cxnSpLocks/>
            <a:stCxn id="199" idx="2"/>
            <a:endCxn id="198" idx="0"/>
          </p:cNvCxnSpPr>
          <p:nvPr/>
        </p:nvCxnSpPr>
        <p:spPr>
          <a:xfrm>
            <a:off x="6345649" y="1787710"/>
            <a:ext cx="1" cy="135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 : en angle 200">
            <a:extLst>
              <a:ext uri="{FF2B5EF4-FFF2-40B4-BE49-F238E27FC236}">
                <a16:creationId xmlns:a16="http://schemas.microsoft.com/office/drawing/2014/main" id="{A4559F82-7BE8-17E9-9586-ADD7BCFF3ECA}"/>
              </a:ext>
            </a:extLst>
          </p:cNvPr>
          <p:cNvCxnSpPr>
            <a:cxnSpLocks/>
            <a:stCxn id="199" idx="2"/>
            <a:endCxn id="196" idx="0"/>
          </p:cNvCxnSpPr>
          <p:nvPr/>
        </p:nvCxnSpPr>
        <p:spPr>
          <a:xfrm rot="16200000" flipH="1">
            <a:off x="6777756" y="1355603"/>
            <a:ext cx="135039" cy="9992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>
            <a:extLst>
              <a:ext uri="{FF2B5EF4-FFF2-40B4-BE49-F238E27FC236}">
                <a16:creationId xmlns:a16="http://schemas.microsoft.com/office/drawing/2014/main" id="{5173703D-44B9-B9D0-CD76-4525B9E90250}"/>
              </a:ext>
            </a:extLst>
          </p:cNvPr>
          <p:cNvSpPr/>
          <p:nvPr/>
        </p:nvSpPr>
        <p:spPr>
          <a:xfrm>
            <a:off x="5887953" y="714749"/>
            <a:ext cx="883409" cy="5704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1F07D32-387C-9D52-B6F0-30AE3326447B}"/>
              </a:ext>
            </a:extLst>
          </p:cNvPr>
          <p:cNvSpPr/>
          <p:nvPr/>
        </p:nvSpPr>
        <p:spPr>
          <a:xfrm>
            <a:off x="6419172" y="2428896"/>
            <a:ext cx="905963" cy="387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204" name="Connecteur en angle 88">
            <a:extLst>
              <a:ext uri="{FF2B5EF4-FFF2-40B4-BE49-F238E27FC236}">
                <a16:creationId xmlns:a16="http://schemas.microsoft.com/office/drawing/2014/main" id="{F461AA25-BC5A-0795-294F-F80B2EED5581}"/>
              </a:ext>
            </a:extLst>
          </p:cNvPr>
          <p:cNvCxnSpPr>
            <a:cxnSpLocks/>
            <a:stCxn id="186" idx="2"/>
            <a:endCxn id="178" idx="0"/>
          </p:cNvCxnSpPr>
          <p:nvPr/>
        </p:nvCxnSpPr>
        <p:spPr>
          <a:xfrm rot="5400000">
            <a:off x="10086802" y="2821426"/>
            <a:ext cx="116639" cy="10985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ectangle 215">
            <a:extLst>
              <a:ext uri="{FF2B5EF4-FFF2-40B4-BE49-F238E27FC236}">
                <a16:creationId xmlns:a16="http://schemas.microsoft.com/office/drawing/2014/main" id="{48940F08-C037-532A-BBC8-F6BF41C2EA6E}"/>
              </a:ext>
            </a:extLst>
          </p:cNvPr>
          <p:cNvSpPr/>
          <p:nvPr/>
        </p:nvSpPr>
        <p:spPr>
          <a:xfrm>
            <a:off x="5898118" y="3151458"/>
            <a:ext cx="103290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EA4C3F37-2058-109B-915B-09320E98BEA5}"/>
              </a:ext>
            </a:extLst>
          </p:cNvPr>
          <p:cNvSpPr/>
          <p:nvPr/>
        </p:nvSpPr>
        <p:spPr>
          <a:xfrm>
            <a:off x="5882227" y="3880376"/>
            <a:ext cx="1065430" cy="5114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7D322B0A-7010-9895-7ED0-A957BD0B557F}"/>
              </a:ext>
            </a:extLst>
          </p:cNvPr>
          <p:cNvSpPr/>
          <p:nvPr/>
        </p:nvSpPr>
        <p:spPr>
          <a:xfrm>
            <a:off x="5882946" y="4515591"/>
            <a:ext cx="1065430" cy="432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23AE7083-3011-0151-7278-7228F597729C}"/>
              </a:ext>
            </a:extLst>
          </p:cNvPr>
          <p:cNvSpPr/>
          <p:nvPr/>
        </p:nvSpPr>
        <p:spPr>
          <a:xfrm>
            <a:off x="5887953" y="5223320"/>
            <a:ext cx="1065430" cy="7449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1378-1419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1378-1400</a:t>
            </a:r>
          </a:p>
        </p:txBody>
      </p:sp>
      <p:cxnSp>
        <p:nvCxnSpPr>
          <p:cNvPr id="220" name="Connecteur droit avec flèche 219">
            <a:extLst>
              <a:ext uri="{FF2B5EF4-FFF2-40B4-BE49-F238E27FC236}">
                <a16:creationId xmlns:a16="http://schemas.microsoft.com/office/drawing/2014/main" id="{83CBB446-C6C5-256F-71D8-609EBAAD6EA0}"/>
              </a:ext>
            </a:extLst>
          </p:cNvPr>
          <p:cNvCxnSpPr>
            <a:cxnSpLocks/>
            <a:stCxn id="218" idx="2"/>
            <a:endCxn id="219" idx="0"/>
          </p:cNvCxnSpPr>
          <p:nvPr/>
        </p:nvCxnSpPr>
        <p:spPr>
          <a:xfrm>
            <a:off x="6415661" y="4947634"/>
            <a:ext cx="5007" cy="27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C4BAAA26-CDCA-33BA-3339-9605C2758BAF}"/>
              </a:ext>
            </a:extLst>
          </p:cNvPr>
          <p:cNvCxnSpPr>
            <a:cxnSpLocks/>
            <a:stCxn id="217" idx="2"/>
            <a:endCxn id="218" idx="0"/>
          </p:cNvCxnSpPr>
          <p:nvPr/>
        </p:nvCxnSpPr>
        <p:spPr>
          <a:xfrm>
            <a:off x="6414942" y="4391790"/>
            <a:ext cx="719" cy="12380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avec flèche 226">
            <a:extLst>
              <a:ext uri="{FF2B5EF4-FFF2-40B4-BE49-F238E27FC236}">
                <a16:creationId xmlns:a16="http://schemas.microsoft.com/office/drawing/2014/main" id="{2602CC54-A8BC-2761-C992-353D7BF4801B}"/>
              </a:ext>
            </a:extLst>
          </p:cNvPr>
          <p:cNvCxnSpPr>
            <a:cxnSpLocks/>
          </p:cNvCxnSpPr>
          <p:nvPr/>
        </p:nvCxnSpPr>
        <p:spPr>
          <a:xfrm>
            <a:off x="6404472" y="4959695"/>
            <a:ext cx="5007" cy="27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837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93ABB-1030-D368-EF15-3C9B9EA45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EFA87C-47FE-FE48-0414-D80256665145}"/>
              </a:ext>
            </a:extLst>
          </p:cNvPr>
          <p:cNvSpPr/>
          <p:nvPr/>
        </p:nvSpPr>
        <p:spPr>
          <a:xfrm>
            <a:off x="103961" y="70346"/>
            <a:ext cx="5740636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E) 1378-1400 : Venceslas IV, fils de Charles IV, empereur et roi de Bohême ; Son frère Sigismond épouse Marie d’Anjou et devient roi de Hongrie ; 1378 : Début du Grand Schisme entre les papes de Rome et d’Avignon 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*1387 : </a:t>
            </a:r>
            <a:r>
              <a:rPr lang="fr-FR" sz="1600" u="sng" dirty="0"/>
              <a:t>Sigismond</a:t>
            </a:r>
            <a:r>
              <a:rPr lang="fr-FR" sz="1600" dirty="0"/>
              <a:t>, frère de Venceslas</a:t>
            </a:r>
          </a:p>
          <a:p>
            <a:r>
              <a:rPr lang="fr-FR" sz="1600" dirty="0"/>
              <a:t>Et marié depuis 1372, à Marie d’Anjou (1), reine de Hongrie</a:t>
            </a:r>
          </a:p>
          <a:p>
            <a:r>
              <a:rPr lang="fr-FR" sz="1600" dirty="0"/>
              <a:t>Est couronné roi de Hongrie ; Tandis que…</a:t>
            </a:r>
          </a:p>
          <a:p>
            <a:endParaRPr lang="fr-FR" sz="1600" dirty="0"/>
          </a:p>
          <a:p>
            <a:r>
              <a:rPr lang="fr-FR" sz="1600" dirty="0"/>
              <a:t>*1386 : L’année précédente…</a:t>
            </a:r>
          </a:p>
          <a:p>
            <a:r>
              <a:rPr lang="fr-FR" sz="1600" u="sng" dirty="0"/>
              <a:t>Ladislas II Jagellon</a:t>
            </a:r>
            <a:r>
              <a:rPr lang="fr-FR" sz="1600" dirty="0"/>
              <a:t>, grand-duc de Lituanie</a:t>
            </a:r>
          </a:p>
          <a:p>
            <a:r>
              <a:rPr lang="fr-FR" sz="1600" dirty="0"/>
              <a:t>Ayant épousé Hedwige d’Anjou, sœur de Marie et reine de Pologne</a:t>
            </a:r>
          </a:p>
          <a:p>
            <a:r>
              <a:rPr lang="fr-FR" sz="1600" dirty="0"/>
              <a:t>Est couronné roi de Pologne</a:t>
            </a:r>
          </a:p>
          <a:p>
            <a:endParaRPr lang="fr-FR" sz="1600" dirty="0"/>
          </a:p>
          <a:p>
            <a:r>
              <a:rPr lang="fr-FR" sz="1600" dirty="0"/>
              <a:t>*Donc : Après l’Europe centrale et le Saint-Empire</a:t>
            </a:r>
          </a:p>
          <a:p>
            <a:r>
              <a:rPr lang="fr-FR" sz="1600" dirty="0"/>
              <a:t>L’Europe orientale, avec…</a:t>
            </a:r>
          </a:p>
          <a:p>
            <a:r>
              <a:rPr lang="fr-FR" sz="1600" dirty="0"/>
              <a:t>Hongrie-Croatie, Pologne, Lituanie</a:t>
            </a:r>
          </a:p>
          <a:p>
            <a:r>
              <a:rPr lang="fr-FR" sz="1600" dirty="0"/>
              <a:t>Une histoire incluant également la Bohême</a:t>
            </a:r>
          </a:p>
          <a:p>
            <a:r>
              <a:rPr lang="fr-FR" sz="1600" dirty="0"/>
              <a:t>Et sans oublier les inévitables Anjou !</a:t>
            </a:r>
          </a:p>
          <a:p>
            <a:endParaRPr lang="fr-FR" sz="1600" dirty="0"/>
          </a:p>
          <a:p>
            <a:r>
              <a:rPr lang="fr-FR" sz="1600" dirty="0"/>
              <a:t>*Quatre royaumes au XIVe siècle…</a:t>
            </a:r>
          </a:p>
          <a:p>
            <a:r>
              <a:rPr lang="fr-FR" sz="1600" dirty="0"/>
              <a:t>Avec une histoire commune et complexe</a:t>
            </a:r>
          </a:p>
          <a:p>
            <a:endParaRPr lang="fr-FR" sz="1600" dirty="0"/>
          </a:p>
          <a:p>
            <a:r>
              <a:rPr lang="fr-FR" sz="1600" dirty="0"/>
              <a:t>*Commençons par quelques rappels</a:t>
            </a:r>
          </a:p>
          <a:p>
            <a:r>
              <a:rPr lang="fr-FR" sz="1600" dirty="0"/>
              <a:t>Des siècles précédents en trois points…</a:t>
            </a:r>
          </a:p>
          <a:p>
            <a:endParaRPr lang="fr-FR" sz="1600" dirty="0"/>
          </a:p>
          <a:p>
            <a:r>
              <a:rPr lang="fr-FR" sz="1600" dirty="0"/>
              <a:t>*Retour au IXe siècle…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85A0A704-AC55-0330-577F-01A48C94D641}"/>
              </a:ext>
            </a:extLst>
          </p:cNvPr>
          <p:cNvSpPr/>
          <p:nvPr/>
        </p:nvSpPr>
        <p:spPr>
          <a:xfrm>
            <a:off x="7900475" y="1410698"/>
            <a:ext cx="855798" cy="372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1246-85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E5DDF9BE-FC16-5046-1642-3E78119E2531}"/>
              </a:ext>
            </a:extLst>
          </p:cNvPr>
          <p:cNvCxnSpPr>
            <a:cxnSpLocks/>
            <a:stCxn id="166" idx="2"/>
            <a:endCxn id="168" idx="0"/>
          </p:cNvCxnSpPr>
          <p:nvPr/>
        </p:nvCxnSpPr>
        <p:spPr>
          <a:xfrm>
            <a:off x="8328374" y="1783578"/>
            <a:ext cx="17361" cy="1329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>
            <a:extLst>
              <a:ext uri="{FF2B5EF4-FFF2-40B4-BE49-F238E27FC236}">
                <a16:creationId xmlns:a16="http://schemas.microsoft.com/office/drawing/2014/main" id="{E1CB1631-C009-A094-01B7-208D82A6B327}"/>
              </a:ext>
            </a:extLst>
          </p:cNvPr>
          <p:cNvSpPr/>
          <p:nvPr/>
        </p:nvSpPr>
        <p:spPr>
          <a:xfrm>
            <a:off x="7906261" y="1916571"/>
            <a:ext cx="878948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1285-1309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B02482C4-9E8F-1103-04E7-DFAE7F6E12C6}"/>
              </a:ext>
            </a:extLst>
          </p:cNvPr>
          <p:cNvSpPr/>
          <p:nvPr/>
        </p:nvSpPr>
        <p:spPr>
          <a:xfrm>
            <a:off x="7920716" y="2442924"/>
            <a:ext cx="83911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1309-43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1D4620DC-0D23-1220-0B1A-AE6866928F5A}"/>
              </a:ext>
            </a:extLst>
          </p:cNvPr>
          <p:cNvSpPr/>
          <p:nvPr/>
        </p:nvSpPr>
        <p:spPr>
          <a:xfrm>
            <a:off x="7893337" y="3416485"/>
            <a:ext cx="886163" cy="6099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Jeanne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Naples-Provence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1343-82</a:t>
            </a:r>
          </a:p>
        </p:txBody>
      </p:sp>
      <p:cxnSp>
        <p:nvCxnSpPr>
          <p:cNvPr id="171" name="Connecteur droit avec flèche 170">
            <a:extLst>
              <a:ext uri="{FF2B5EF4-FFF2-40B4-BE49-F238E27FC236}">
                <a16:creationId xmlns:a16="http://schemas.microsoft.com/office/drawing/2014/main" id="{AEF939B0-ECF2-790D-6978-512E988030E3}"/>
              </a:ext>
            </a:extLst>
          </p:cNvPr>
          <p:cNvCxnSpPr>
            <a:cxnSpLocks/>
            <a:stCxn id="168" idx="2"/>
            <a:endCxn id="169" idx="0"/>
          </p:cNvCxnSpPr>
          <p:nvPr/>
        </p:nvCxnSpPr>
        <p:spPr>
          <a:xfrm flipH="1">
            <a:off x="8340274" y="2303894"/>
            <a:ext cx="5461" cy="13903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1FB050E2-43B9-B8F0-FFB6-D531B9793F8B}"/>
              </a:ext>
            </a:extLst>
          </p:cNvPr>
          <p:cNvSpPr/>
          <p:nvPr/>
        </p:nvSpPr>
        <p:spPr>
          <a:xfrm>
            <a:off x="7914491" y="2911721"/>
            <a:ext cx="839115" cy="3842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de Calabre</a:t>
            </a:r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57C26E25-381B-85AF-3498-68567ED90061}"/>
              </a:ext>
            </a:extLst>
          </p:cNvPr>
          <p:cNvCxnSpPr>
            <a:cxnSpLocks/>
            <a:stCxn id="169" idx="2"/>
            <a:endCxn id="172" idx="0"/>
          </p:cNvCxnSpPr>
          <p:nvPr/>
        </p:nvCxnSpPr>
        <p:spPr>
          <a:xfrm flipH="1">
            <a:off x="8334049" y="2830247"/>
            <a:ext cx="6225" cy="8147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5D3122DE-E714-45C3-35D7-2F068500740E}"/>
              </a:ext>
            </a:extLst>
          </p:cNvPr>
          <p:cNvCxnSpPr>
            <a:cxnSpLocks/>
            <a:stCxn id="172" idx="2"/>
            <a:endCxn id="170" idx="0"/>
          </p:cNvCxnSpPr>
          <p:nvPr/>
        </p:nvCxnSpPr>
        <p:spPr>
          <a:xfrm>
            <a:off x="8334049" y="3296018"/>
            <a:ext cx="2370" cy="1204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927D3F0A-E45D-BFF1-2716-E8C6698701DB}"/>
              </a:ext>
            </a:extLst>
          </p:cNvPr>
          <p:cNvSpPr/>
          <p:nvPr/>
        </p:nvSpPr>
        <p:spPr>
          <a:xfrm>
            <a:off x="9006569" y="2457028"/>
            <a:ext cx="1185333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Martel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1290-95</a:t>
            </a:r>
          </a:p>
        </p:txBody>
      </p:sp>
      <p:cxnSp>
        <p:nvCxnSpPr>
          <p:cNvPr id="176" name="Connecteur en angle 71">
            <a:extLst>
              <a:ext uri="{FF2B5EF4-FFF2-40B4-BE49-F238E27FC236}">
                <a16:creationId xmlns:a16="http://schemas.microsoft.com/office/drawing/2014/main" id="{6A7ABA34-FB9C-1C53-5E58-BE4B38F03FFF}"/>
              </a:ext>
            </a:extLst>
          </p:cNvPr>
          <p:cNvCxnSpPr>
            <a:cxnSpLocks/>
            <a:stCxn id="168" idx="2"/>
            <a:endCxn id="175" idx="0"/>
          </p:cNvCxnSpPr>
          <p:nvPr/>
        </p:nvCxnSpPr>
        <p:spPr>
          <a:xfrm rot="16200000" flipH="1">
            <a:off x="8895918" y="1753710"/>
            <a:ext cx="153134" cy="125350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37C6EC2-0508-5F62-E15C-3B5CAF1D0A69}"/>
              </a:ext>
            </a:extLst>
          </p:cNvPr>
          <p:cNvSpPr/>
          <p:nvPr/>
        </p:nvSpPr>
        <p:spPr>
          <a:xfrm>
            <a:off x="9006569" y="2918544"/>
            <a:ext cx="1178595" cy="387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Robert </a:t>
            </a:r>
            <a:r>
              <a:rPr lang="fr-FR" sz="1000" b="1" dirty="0">
                <a:solidFill>
                  <a:schemeClr val="tx1"/>
                </a:solidFill>
              </a:rPr>
              <a:t>Hongrie </a:t>
            </a:r>
            <a:r>
              <a:rPr lang="fr-FR" sz="1000" dirty="0">
                <a:solidFill>
                  <a:schemeClr val="tx1"/>
                </a:solidFill>
              </a:rPr>
              <a:t>1308-42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0838AE76-E322-E1B9-9C56-14CCAE2E13CE}"/>
              </a:ext>
            </a:extLst>
          </p:cNvPr>
          <p:cNvSpPr/>
          <p:nvPr/>
        </p:nvSpPr>
        <p:spPr>
          <a:xfrm>
            <a:off x="8924195" y="3429000"/>
            <a:ext cx="1343342" cy="5981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  <a:r>
              <a:rPr lang="fr-FR" sz="1200" dirty="0">
                <a:solidFill>
                  <a:schemeClr val="tx1"/>
                </a:solidFill>
              </a:rPr>
              <a:t> 1342-82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  <a:r>
              <a:rPr lang="fr-FR" sz="1200" dirty="0">
                <a:solidFill>
                  <a:schemeClr val="tx1"/>
                </a:solidFill>
              </a:rPr>
              <a:t> 1370-82</a:t>
            </a:r>
          </a:p>
        </p:txBody>
      </p: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F01631A1-860C-E2DB-9B00-8BD0C5A92D7B}"/>
              </a:ext>
            </a:extLst>
          </p:cNvPr>
          <p:cNvCxnSpPr>
            <a:cxnSpLocks/>
            <a:stCxn id="177" idx="2"/>
            <a:endCxn id="178" idx="0"/>
          </p:cNvCxnSpPr>
          <p:nvPr/>
        </p:nvCxnSpPr>
        <p:spPr>
          <a:xfrm flipH="1">
            <a:off x="9595866" y="3305867"/>
            <a:ext cx="1" cy="12313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EE5C708E-AB4F-9826-F89F-8CAB8110F52B}"/>
              </a:ext>
            </a:extLst>
          </p:cNvPr>
          <p:cNvCxnSpPr>
            <a:cxnSpLocks/>
            <a:stCxn id="175" idx="2"/>
            <a:endCxn id="177" idx="0"/>
          </p:cNvCxnSpPr>
          <p:nvPr/>
        </p:nvCxnSpPr>
        <p:spPr>
          <a:xfrm flipH="1">
            <a:off x="9595867" y="2844351"/>
            <a:ext cx="3369" cy="741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B0592568-5243-EE5A-1E84-C64FCD57994E}"/>
              </a:ext>
            </a:extLst>
          </p:cNvPr>
          <p:cNvSpPr/>
          <p:nvPr/>
        </p:nvSpPr>
        <p:spPr>
          <a:xfrm>
            <a:off x="8889732" y="1724555"/>
            <a:ext cx="883409" cy="5704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1308-95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9C746082-66E0-EB79-44EE-FFE5FAE71EBA}"/>
              </a:ext>
            </a:extLst>
          </p:cNvPr>
          <p:cNvSpPr/>
          <p:nvPr/>
        </p:nvSpPr>
        <p:spPr>
          <a:xfrm>
            <a:off x="9869543" y="1721033"/>
            <a:ext cx="911499" cy="5739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1370-99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6AB6C83-34C0-AECD-964F-6608F6C77C10}"/>
              </a:ext>
            </a:extLst>
          </p:cNvPr>
          <p:cNvSpPr/>
          <p:nvPr/>
        </p:nvSpPr>
        <p:spPr>
          <a:xfrm>
            <a:off x="11151189" y="2193306"/>
            <a:ext cx="883410" cy="4516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2FC012B-9BAF-857A-9991-85DF0CF343C6}"/>
              </a:ext>
            </a:extLst>
          </p:cNvPr>
          <p:cNvSpPr/>
          <p:nvPr/>
        </p:nvSpPr>
        <p:spPr>
          <a:xfrm>
            <a:off x="11164752" y="2917896"/>
            <a:ext cx="883410" cy="38275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185" name="Connecteur droit avec flèche 184">
            <a:extLst>
              <a:ext uri="{FF2B5EF4-FFF2-40B4-BE49-F238E27FC236}">
                <a16:creationId xmlns:a16="http://schemas.microsoft.com/office/drawing/2014/main" id="{14FD504C-6D97-3E90-D631-2F8535300FC5}"/>
              </a:ext>
            </a:extLst>
          </p:cNvPr>
          <p:cNvCxnSpPr>
            <a:cxnSpLocks/>
            <a:stCxn id="183" idx="2"/>
            <a:endCxn id="184" idx="0"/>
          </p:cNvCxnSpPr>
          <p:nvPr/>
        </p:nvCxnSpPr>
        <p:spPr>
          <a:xfrm>
            <a:off x="11592894" y="2644952"/>
            <a:ext cx="13563" cy="272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>
            <a:extLst>
              <a:ext uri="{FF2B5EF4-FFF2-40B4-BE49-F238E27FC236}">
                <a16:creationId xmlns:a16="http://schemas.microsoft.com/office/drawing/2014/main" id="{C5966A04-C8CA-28AD-91F6-208B72083697}"/>
              </a:ext>
            </a:extLst>
          </p:cNvPr>
          <p:cNvSpPr/>
          <p:nvPr/>
        </p:nvSpPr>
        <p:spPr>
          <a:xfrm>
            <a:off x="10299976" y="2917895"/>
            <a:ext cx="788797" cy="39446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Elisabeth</a:t>
            </a:r>
          </a:p>
        </p:txBody>
      </p:sp>
      <p:cxnSp>
        <p:nvCxnSpPr>
          <p:cNvPr id="187" name="Connecteur en angle 88">
            <a:extLst>
              <a:ext uri="{FF2B5EF4-FFF2-40B4-BE49-F238E27FC236}">
                <a16:creationId xmlns:a16="http://schemas.microsoft.com/office/drawing/2014/main" id="{BAB1AAB2-6C2E-322A-B230-8278C9E44E2E}"/>
              </a:ext>
            </a:extLst>
          </p:cNvPr>
          <p:cNvCxnSpPr>
            <a:cxnSpLocks/>
            <a:stCxn id="183" idx="2"/>
            <a:endCxn id="186" idx="0"/>
          </p:cNvCxnSpPr>
          <p:nvPr/>
        </p:nvCxnSpPr>
        <p:spPr>
          <a:xfrm rot="5400000">
            <a:off x="11007164" y="2332164"/>
            <a:ext cx="272943" cy="8985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D31E4B24-865D-4D5F-9009-8D290C0B7F33}"/>
              </a:ext>
            </a:extLst>
          </p:cNvPr>
          <p:cNvCxnSpPr>
            <a:cxnSpLocks/>
            <a:stCxn id="186" idx="1"/>
            <a:endCxn id="177" idx="3"/>
          </p:cNvCxnSpPr>
          <p:nvPr/>
        </p:nvCxnSpPr>
        <p:spPr>
          <a:xfrm flipH="1" flipV="1">
            <a:off x="10185164" y="3112206"/>
            <a:ext cx="114812" cy="2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B4450211-AC79-4BE2-EE1B-2F0384ECBBD8}"/>
              </a:ext>
            </a:extLst>
          </p:cNvPr>
          <p:cNvSpPr/>
          <p:nvPr/>
        </p:nvSpPr>
        <p:spPr>
          <a:xfrm>
            <a:off x="11146412" y="1546405"/>
            <a:ext cx="898519" cy="570472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960-1370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AC1C49F1-1ACE-E87F-27E4-41733769E04A}"/>
              </a:ext>
            </a:extLst>
          </p:cNvPr>
          <p:cNvSpPr/>
          <p:nvPr/>
        </p:nvSpPr>
        <p:spPr>
          <a:xfrm>
            <a:off x="7896969" y="319312"/>
            <a:ext cx="890841" cy="7311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PROVENCENAPLES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Anjou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1266-1435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10BC5412-715B-F0F0-70F3-22F1B62C0971}"/>
              </a:ext>
            </a:extLst>
          </p:cNvPr>
          <p:cNvSpPr/>
          <p:nvPr/>
        </p:nvSpPr>
        <p:spPr>
          <a:xfrm>
            <a:off x="6931018" y="1420396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1226-70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BA91F10-D779-442B-5964-AF7555AA0F6A}"/>
              </a:ext>
            </a:extLst>
          </p:cNvPr>
          <p:cNvSpPr/>
          <p:nvPr/>
        </p:nvSpPr>
        <p:spPr>
          <a:xfrm>
            <a:off x="6940456" y="942229"/>
            <a:ext cx="855798" cy="372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Louis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1223-26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928AB6AB-2895-8E4E-20BE-75F84CFE3EFC}"/>
              </a:ext>
            </a:extLst>
          </p:cNvPr>
          <p:cNvSpPr/>
          <p:nvPr/>
        </p:nvSpPr>
        <p:spPr>
          <a:xfrm>
            <a:off x="6905413" y="125046"/>
            <a:ext cx="890841" cy="731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Capétiens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987-1328</a:t>
            </a:r>
          </a:p>
        </p:txBody>
      </p:sp>
      <p:cxnSp>
        <p:nvCxnSpPr>
          <p:cNvPr id="194" name="Connecteur en angle 88">
            <a:extLst>
              <a:ext uri="{FF2B5EF4-FFF2-40B4-BE49-F238E27FC236}">
                <a16:creationId xmlns:a16="http://schemas.microsoft.com/office/drawing/2014/main" id="{DA37AFE6-22B9-3C73-56CE-9B48BF484A29}"/>
              </a:ext>
            </a:extLst>
          </p:cNvPr>
          <p:cNvCxnSpPr>
            <a:cxnSpLocks/>
            <a:stCxn id="192" idx="2"/>
            <a:endCxn id="166" idx="0"/>
          </p:cNvCxnSpPr>
          <p:nvPr/>
        </p:nvCxnSpPr>
        <p:spPr>
          <a:xfrm rot="16200000" flipH="1">
            <a:off x="7800570" y="882893"/>
            <a:ext cx="95589" cy="96001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25ECE545-A73C-21C5-BB23-0789D9D046A0}"/>
              </a:ext>
            </a:extLst>
          </p:cNvPr>
          <p:cNvCxnSpPr>
            <a:cxnSpLocks/>
            <a:stCxn id="192" idx="2"/>
            <a:endCxn id="191" idx="0"/>
          </p:cNvCxnSpPr>
          <p:nvPr/>
        </p:nvCxnSpPr>
        <p:spPr>
          <a:xfrm flipH="1">
            <a:off x="7358917" y="1315109"/>
            <a:ext cx="9438" cy="105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6B62B252-2BF8-E567-94BE-674B5FB55A72}"/>
              </a:ext>
            </a:extLst>
          </p:cNvPr>
          <p:cNvSpPr/>
          <p:nvPr/>
        </p:nvSpPr>
        <p:spPr>
          <a:xfrm>
            <a:off x="6887205" y="1922749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Marie de Hongrie</a:t>
            </a:r>
          </a:p>
        </p:txBody>
      </p:sp>
      <p:cxnSp>
        <p:nvCxnSpPr>
          <p:cNvPr id="197" name="Connecteur droit 196">
            <a:extLst>
              <a:ext uri="{FF2B5EF4-FFF2-40B4-BE49-F238E27FC236}">
                <a16:creationId xmlns:a16="http://schemas.microsoft.com/office/drawing/2014/main" id="{15DDCAF1-37E4-562B-74C4-8946F9014B0D}"/>
              </a:ext>
            </a:extLst>
          </p:cNvPr>
          <p:cNvCxnSpPr>
            <a:cxnSpLocks/>
            <a:stCxn id="196" idx="3"/>
            <a:endCxn id="168" idx="1"/>
          </p:cNvCxnSpPr>
          <p:nvPr/>
        </p:nvCxnSpPr>
        <p:spPr>
          <a:xfrm flipV="1">
            <a:off x="7802596" y="2110233"/>
            <a:ext cx="103665" cy="30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ectangle 197">
            <a:extLst>
              <a:ext uri="{FF2B5EF4-FFF2-40B4-BE49-F238E27FC236}">
                <a16:creationId xmlns:a16="http://schemas.microsoft.com/office/drawing/2014/main" id="{B1D7CE2D-CED7-E495-4FF6-F2AFFFDF5CA4}"/>
              </a:ext>
            </a:extLst>
          </p:cNvPr>
          <p:cNvSpPr/>
          <p:nvPr/>
        </p:nvSpPr>
        <p:spPr>
          <a:xfrm>
            <a:off x="5887954" y="1922748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D30436DF-D436-ABC7-9786-3CB5CA51EAAC}"/>
              </a:ext>
            </a:extLst>
          </p:cNvPr>
          <p:cNvSpPr/>
          <p:nvPr/>
        </p:nvSpPr>
        <p:spPr>
          <a:xfrm>
            <a:off x="5887953" y="1406566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0CA7E3D4-ABAA-619E-19B3-4B98E30AAECB}"/>
              </a:ext>
            </a:extLst>
          </p:cNvPr>
          <p:cNvCxnSpPr>
            <a:cxnSpLocks/>
            <a:stCxn id="199" idx="2"/>
            <a:endCxn id="198" idx="0"/>
          </p:cNvCxnSpPr>
          <p:nvPr/>
        </p:nvCxnSpPr>
        <p:spPr>
          <a:xfrm>
            <a:off x="6345649" y="1787710"/>
            <a:ext cx="1" cy="1350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 : en angle 200">
            <a:extLst>
              <a:ext uri="{FF2B5EF4-FFF2-40B4-BE49-F238E27FC236}">
                <a16:creationId xmlns:a16="http://schemas.microsoft.com/office/drawing/2014/main" id="{EE70D68E-31A5-192C-C4B2-DA1857AE5DAF}"/>
              </a:ext>
            </a:extLst>
          </p:cNvPr>
          <p:cNvCxnSpPr>
            <a:cxnSpLocks/>
            <a:stCxn id="199" idx="2"/>
            <a:endCxn id="196" idx="0"/>
          </p:cNvCxnSpPr>
          <p:nvPr/>
        </p:nvCxnSpPr>
        <p:spPr>
          <a:xfrm rot="16200000" flipH="1">
            <a:off x="6777756" y="1355603"/>
            <a:ext cx="135039" cy="9992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>
            <a:extLst>
              <a:ext uri="{FF2B5EF4-FFF2-40B4-BE49-F238E27FC236}">
                <a16:creationId xmlns:a16="http://schemas.microsoft.com/office/drawing/2014/main" id="{F2ABC483-5C35-CA30-5F23-A444E71DA71D}"/>
              </a:ext>
            </a:extLst>
          </p:cNvPr>
          <p:cNvSpPr/>
          <p:nvPr/>
        </p:nvSpPr>
        <p:spPr>
          <a:xfrm>
            <a:off x="5887953" y="714749"/>
            <a:ext cx="883409" cy="5704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ADF9A93A-9BCB-8510-FD73-DDB66CF89441}"/>
              </a:ext>
            </a:extLst>
          </p:cNvPr>
          <p:cNvSpPr/>
          <p:nvPr/>
        </p:nvSpPr>
        <p:spPr>
          <a:xfrm>
            <a:off x="6419172" y="2428896"/>
            <a:ext cx="905963" cy="387048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204" name="Connecteur en angle 88">
            <a:extLst>
              <a:ext uri="{FF2B5EF4-FFF2-40B4-BE49-F238E27FC236}">
                <a16:creationId xmlns:a16="http://schemas.microsoft.com/office/drawing/2014/main" id="{F028081B-8442-3E6E-B9D6-43F12AD544CD}"/>
              </a:ext>
            </a:extLst>
          </p:cNvPr>
          <p:cNvCxnSpPr>
            <a:cxnSpLocks/>
            <a:stCxn id="186" idx="2"/>
            <a:endCxn id="178" idx="0"/>
          </p:cNvCxnSpPr>
          <p:nvPr/>
        </p:nvCxnSpPr>
        <p:spPr>
          <a:xfrm rot="5400000">
            <a:off x="10086802" y="2821426"/>
            <a:ext cx="116639" cy="109850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204">
            <a:extLst>
              <a:ext uri="{FF2B5EF4-FFF2-40B4-BE49-F238E27FC236}">
                <a16:creationId xmlns:a16="http://schemas.microsoft.com/office/drawing/2014/main" id="{8F6A4690-C55C-B621-A760-3B47171CF358}"/>
              </a:ext>
            </a:extLst>
          </p:cNvPr>
          <p:cNvSpPr/>
          <p:nvPr/>
        </p:nvSpPr>
        <p:spPr>
          <a:xfrm>
            <a:off x="8522758" y="5223320"/>
            <a:ext cx="911498" cy="5838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1</a:t>
            </a:r>
            <a:r>
              <a:rPr lang="fr-FR" sz="1200" baseline="30000" dirty="0">
                <a:solidFill>
                  <a:schemeClr val="tx1"/>
                </a:solidFill>
              </a:rPr>
              <a:t>ère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1382-95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302B644B-4655-3271-0260-A895BCD94EFD}"/>
              </a:ext>
            </a:extLst>
          </p:cNvPr>
          <p:cNvSpPr/>
          <p:nvPr/>
        </p:nvSpPr>
        <p:spPr>
          <a:xfrm>
            <a:off x="9519033" y="5223321"/>
            <a:ext cx="911499" cy="5838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Hedwige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1384-99</a:t>
            </a:r>
          </a:p>
        </p:txBody>
      </p:sp>
      <p:cxnSp>
        <p:nvCxnSpPr>
          <p:cNvPr id="207" name="Connecteur : en angle 206">
            <a:extLst>
              <a:ext uri="{FF2B5EF4-FFF2-40B4-BE49-F238E27FC236}">
                <a16:creationId xmlns:a16="http://schemas.microsoft.com/office/drawing/2014/main" id="{50F3A73B-A067-65AC-C672-AB0C10333EFA}"/>
              </a:ext>
            </a:extLst>
          </p:cNvPr>
          <p:cNvCxnSpPr>
            <a:cxnSpLocks/>
            <a:stCxn id="178" idx="2"/>
            <a:endCxn id="206" idx="0"/>
          </p:cNvCxnSpPr>
          <p:nvPr/>
        </p:nvCxnSpPr>
        <p:spPr>
          <a:xfrm rot="16200000" flipH="1">
            <a:off x="9187228" y="4435765"/>
            <a:ext cx="1196193" cy="37891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id="{713AB16F-FD37-E0C3-0B0E-06AB74464685}"/>
              </a:ext>
            </a:extLst>
          </p:cNvPr>
          <p:cNvCxnSpPr>
            <a:cxnSpLocks/>
            <a:stCxn id="212" idx="1"/>
            <a:endCxn id="206" idx="3"/>
          </p:cNvCxnSpPr>
          <p:nvPr/>
        </p:nvCxnSpPr>
        <p:spPr>
          <a:xfrm flipH="1">
            <a:off x="10430532" y="5515243"/>
            <a:ext cx="35051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208">
            <a:extLst>
              <a:ext uri="{FF2B5EF4-FFF2-40B4-BE49-F238E27FC236}">
                <a16:creationId xmlns:a16="http://schemas.microsoft.com/office/drawing/2014/main" id="{5B7E09B8-2639-69C9-1019-EB629D583737}"/>
              </a:ext>
            </a:extLst>
          </p:cNvPr>
          <p:cNvCxnSpPr>
            <a:cxnSpLocks/>
            <a:endCxn id="205" idx="1"/>
          </p:cNvCxnSpPr>
          <p:nvPr/>
        </p:nvCxnSpPr>
        <p:spPr>
          <a:xfrm>
            <a:off x="8158445" y="5515243"/>
            <a:ext cx="3643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 : en angle 209">
            <a:extLst>
              <a:ext uri="{FF2B5EF4-FFF2-40B4-BE49-F238E27FC236}">
                <a16:creationId xmlns:a16="http://schemas.microsoft.com/office/drawing/2014/main" id="{EBD97CA7-54C7-FFE8-1879-4517137C1F45}"/>
              </a:ext>
            </a:extLst>
          </p:cNvPr>
          <p:cNvCxnSpPr>
            <a:cxnSpLocks/>
            <a:stCxn id="178" idx="2"/>
            <a:endCxn id="205" idx="0"/>
          </p:cNvCxnSpPr>
          <p:nvPr/>
        </p:nvCxnSpPr>
        <p:spPr>
          <a:xfrm rot="5400000">
            <a:off x="8689091" y="4316545"/>
            <a:ext cx="1196192" cy="6173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tangle 210">
            <a:extLst>
              <a:ext uri="{FF2B5EF4-FFF2-40B4-BE49-F238E27FC236}">
                <a16:creationId xmlns:a16="http://schemas.microsoft.com/office/drawing/2014/main" id="{48B86D0F-4BE8-30A1-5A53-250BCD71336D}"/>
              </a:ext>
            </a:extLst>
          </p:cNvPr>
          <p:cNvSpPr/>
          <p:nvPr/>
        </p:nvSpPr>
        <p:spPr>
          <a:xfrm>
            <a:off x="7093682" y="4415828"/>
            <a:ext cx="105016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1387-1437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A0CCC0B3-E214-1641-246E-019901029F8D}"/>
              </a:ext>
            </a:extLst>
          </p:cNvPr>
          <p:cNvSpPr/>
          <p:nvPr/>
        </p:nvSpPr>
        <p:spPr>
          <a:xfrm>
            <a:off x="10781042" y="4952918"/>
            <a:ext cx="1144587" cy="1124649"/>
          </a:xfrm>
          <a:prstGeom prst="rect">
            <a:avLst/>
          </a:prstGeom>
          <a:solidFill>
            <a:srgbClr val="29FF8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Jagellon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Lituanie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1377-1401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1386-1434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C56ED629-2198-A2AD-9302-201D479A49BB}"/>
              </a:ext>
            </a:extLst>
          </p:cNvPr>
          <p:cNvSpPr/>
          <p:nvPr/>
        </p:nvSpPr>
        <p:spPr>
          <a:xfrm>
            <a:off x="10790056" y="4129853"/>
            <a:ext cx="1137929" cy="765125"/>
          </a:xfrm>
          <a:prstGeom prst="rect">
            <a:avLst/>
          </a:prstGeom>
          <a:solidFill>
            <a:srgbClr val="29FF8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POLOGNE LITUANIE</a:t>
            </a:r>
            <a:endParaRPr lang="fr-FR" sz="12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Jagellon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1377-1572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DE033A83-CE3A-4424-838C-97F712327108}"/>
              </a:ext>
            </a:extLst>
          </p:cNvPr>
          <p:cNvSpPr/>
          <p:nvPr/>
        </p:nvSpPr>
        <p:spPr>
          <a:xfrm>
            <a:off x="7093015" y="5223320"/>
            <a:ext cx="1065430" cy="5838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Sigismond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1387-1437</a:t>
            </a:r>
          </a:p>
        </p:txBody>
      </p:sp>
      <p:cxnSp>
        <p:nvCxnSpPr>
          <p:cNvPr id="215" name="Connecteur : en angle 214">
            <a:extLst>
              <a:ext uri="{FF2B5EF4-FFF2-40B4-BE49-F238E27FC236}">
                <a16:creationId xmlns:a16="http://schemas.microsoft.com/office/drawing/2014/main" id="{204B5F54-D5C2-89A8-3692-24E9948E87B4}"/>
              </a:ext>
            </a:extLst>
          </p:cNvPr>
          <p:cNvCxnSpPr>
            <a:cxnSpLocks/>
            <a:stCxn id="218" idx="2"/>
            <a:endCxn id="214" idx="0"/>
          </p:cNvCxnSpPr>
          <p:nvPr/>
        </p:nvCxnSpPr>
        <p:spPr>
          <a:xfrm rot="16200000" flipH="1">
            <a:off x="6882852" y="4480442"/>
            <a:ext cx="275686" cy="12100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ectangle 215">
            <a:extLst>
              <a:ext uri="{FF2B5EF4-FFF2-40B4-BE49-F238E27FC236}">
                <a16:creationId xmlns:a16="http://schemas.microsoft.com/office/drawing/2014/main" id="{8445BEF3-8A46-48AF-14EF-32A90B13F047}"/>
              </a:ext>
            </a:extLst>
          </p:cNvPr>
          <p:cNvSpPr/>
          <p:nvPr/>
        </p:nvSpPr>
        <p:spPr>
          <a:xfrm>
            <a:off x="5898118" y="3151458"/>
            <a:ext cx="1032900" cy="5937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BOHEME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Luxembourg</a:t>
            </a:r>
            <a:r>
              <a:rPr lang="fr-FR" sz="1200" dirty="0">
                <a:solidFill>
                  <a:schemeClr val="tx1"/>
                </a:solidFill>
              </a:rPr>
              <a:t> 1310-1437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8BC54639-55F5-F126-23F9-285721ECA468}"/>
              </a:ext>
            </a:extLst>
          </p:cNvPr>
          <p:cNvSpPr/>
          <p:nvPr/>
        </p:nvSpPr>
        <p:spPr>
          <a:xfrm>
            <a:off x="5882227" y="3880376"/>
            <a:ext cx="1065430" cy="5114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1310-46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15BC2BD1-159B-BF16-2BFB-2E91C81460B6}"/>
              </a:ext>
            </a:extLst>
          </p:cNvPr>
          <p:cNvSpPr/>
          <p:nvPr/>
        </p:nvSpPr>
        <p:spPr>
          <a:xfrm>
            <a:off x="5882946" y="4515591"/>
            <a:ext cx="1065430" cy="432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1346-78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F00C261F-B415-6709-DFA3-99C65657E130}"/>
              </a:ext>
            </a:extLst>
          </p:cNvPr>
          <p:cNvSpPr/>
          <p:nvPr/>
        </p:nvSpPr>
        <p:spPr>
          <a:xfrm>
            <a:off x="5887953" y="5223320"/>
            <a:ext cx="1065430" cy="7449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Venceslas IV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Bohême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1378-1419</a:t>
            </a:r>
          </a:p>
          <a:p>
            <a:pPr algn="ctr" eaLnBrk="1" hangingPunct="1">
              <a:defRPr/>
            </a:pPr>
            <a:r>
              <a:rPr lang="fr-FR" sz="1200" b="1" dirty="0">
                <a:solidFill>
                  <a:schemeClr val="tx1"/>
                </a:solidFill>
              </a:rPr>
              <a:t>E : 1378-1400</a:t>
            </a:r>
          </a:p>
        </p:txBody>
      </p:sp>
      <p:cxnSp>
        <p:nvCxnSpPr>
          <p:cNvPr id="220" name="Connecteur droit avec flèche 219">
            <a:extLst>
              <a:ext uri="{FF2B5EF4-FFF2-40B4-BE49-F238E27FC236}">
                <a16:creationId xmlns:a16="http://schemas.microsoft.com/office/drawing/2014/main" id="{41B7EB73-EE27-6524-FF9E-8611FA56BC44}"/>
              </a:ext>
            </a:extLst>
          </p:cNvPr>
          <p:cNvCxnSpPr>
            <a:cxnSpLocks/>
            <a:stCxn id="218" idx="2"/>
            <a:endCxn id="219" idx="0"/>
          </p:cNvCxnSpPr>
          <p:nvPr/>
        </p:nvCxnSpPr>
        <p:spPr>
          <a:xfrm>
            <a:off x="6415661" y="4947634"/>
            <a:ext cx="5007" cy="27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53DD0340-1C9F-C531-334E-B8B34B1D927A}"/>
              </a:ext>
            </a:extLst>
          </p:cNvPr>
          <p:cNvCxnSpPr>
            <a:cxnSpLocks/>
            <a:stCxn id="217" idx="2"/>
            <a:endCxn id="218" idx="0"/>
          </p:cNvCxnSpPr>
          <p:nvPr/>
        </p:nvCxnSpPr>
        <p:spPr>
          <a:xfrm>
            <a:off x="6414942" y="4391790"/>
            <a:ext cx="719" cy="12380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avec flèche 226">
            <a:extLst>
              <a:ext uri="{FF2B5EF4-FFF2-40B4-BE49-F238E27FC236}">
                <a16:creationId xmlns:a16="http://schemas.microsoft.com/office/drawing/2014/main" id="{B4F66565-1AB7-69A9-B5F0-63DD4403E2F0}"/>
              </a:ext>
            </a:extLst>
          </p:cNvPr>
          <p:cNvCxnSpPr>
            <a:cxnSpLocks/>
          </p:cNvCxnSpPr>
          <p:nvPr/>
        </p:nvCxnSpPr>
        <p:spPr>
          <a:xfrm>
            <a:off x="6404472" y="4959695"/>
            <a:ext cx="5007" cy="27568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91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14025C-9241-4194-BA45-4D14C4E22625}"/>
              </a:ext>
            </a:extLst>
          </p:cNvPr>
          <p:cNvSpPr/>
          <p:nvPr/>
        </p:nvSpPr>
        <p:spPr>
          <a:xfrm>
            <a:off x="138181" y="204043"/>
            <a:ext cx="6188191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1) Au IXe siècle, </a:t>
            </a:r>
            <a:r>
              <a:rPr lang="fr-FR" sz="1600" i="1" dirty="0"/>
              <a:t>naissances</a:t>
            </a:r>
            <a:r>
              <a:rPr lang="fr-FR" sz="1600" dirty="0"/>
              <a:t> des peuples…</a:t>
            </a:r>
          </a:p>
          <a:p>
            <a:r>
              <a:rPr lang="fr-FR" sz="1600" dirty="0"/>
              <a:t>NB : Lituaniens au XIIIe siècle</a:t>
            </a:r>
          </a:p>
          <a:p>
            <a:endParaRPr lang="fr-FR" sz="1600" dirty="0"/>
          </a:p>
          <a:p>
            <a:r>
              <a:rPr lang="fr-FR" sz="1600" dirty="0"/>
              <a:t>*855 : Les Hongrois…</a:t>
            </a:r>
          </a:p>
          <a:p>
            <a:r>
              <a:rPr lang="fr-FR" sz="1600" dirty="0"/>
              <a:t>Venus de l’Oural, puis du bas-Danube, chassés par les Bulgares…</a:t>
            </a:r>
          </a:p>
          <a:p>
            <a:r>
              <a:rPr lang="fr-FR" sz="1600" dirty="0"/>
              <a:t>Les Hongrois et leur chef Arpad s’installent en Pannonie </a:t>
            </a:r>
            <a:r>
              <a:rPr lang="fr-FR" sz="1600" i="1" dirty="0"/>
              <a:t>slave</a:t>
            </a:r>
          </a:p>
          <a:p>
            <a:endParaRPr lang="fr-FR" sz="1600" dirty="0"/>
          </a:p>
          <a:p>
            <a:r>
              <a:rPr lang="fr-FR" sz="1600" dirty="0"/>
              <a:t>*872 : Au sein du royaume </a:t>
            </a:r>
            <a:r>
              <a:rPr lang="fr-FR" sz="1600" i="1" dirty="0"/>
              <a:t>slave</a:t>
            </a:r>
            <a:r>
              <a:rPr lang="fr-FR" sz="1600" dirty="0"/>
              <a:t> de Grande Moravie (833)</a:t>
            </a:r>
          </a:p>
          <a:p>
            <a:r>
              <a:rPr lang="fr-FR" sz="1600" u="sng" dirty="0" err="1"/>
              <a:t>Borijov</a:t>
            </a:r>
            <a:r>
              <a:rPr lang="fr-FR" sz="1600" u="sng" dirty="0"/>
              <a:t> 1</a:t>
            </a:r>
            <a:r>
              <a:rPr lang="fr-FR" sz="1600" u="sng" baseline="30000" dirty="0"/>
              <a:t>er</a:t>
            </a:r>
            <a:r>
              <a:rPr lang="fr-FR" sz="1600" dirty="0"/>
              <a:t> Prémyslides, 1</a:t>
            </a:r>
            <a:r>
              <a:rPr lang="fr-FR" sz="1600" baseline="30000" dirty="0"/>
              <a:t>er</a:t>
            </a:r>
            <a:r>
              <a:rPr lang="fr-FR" sz="1600" dirty="0"/>
              <a:t> duc de Bohême</a:t>
            </a:r>
          </a:p>
          <a:p>
            <a:r>
              <a:rPr lang="fr-FR" sz="1600" dirty="0"/>
              <a:t>NB : 874 : Conversion au Christianisme ; Et enfin…</a:t>
            </a:r>
          </a:p>
          <a:p>
            <a:endParaRPr lang="fr-FR" sz="1600" dirty="0"/>
          </a:p>
          <a:p>
            <a:r>
              <a:rPr lang="fr-FR" sz="1600" dirty="0"/>
              <a:t>*900 : Au nord de la Grande Moravie, cinq tribus de slaves occidentaux…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Polanes</a:t>
            </a:r>
            <a:r>
              <a:rPr lang="fr-FR" sz="1600" dirty="0"/>
              <a:t> autour de Poznan et Gniezno, </a:t>
            </a:r>
            <a:r>
              <a:rPr lang="fr-FR" sz="1600" i="1" dirty="0"/>
              <a:t>la Grande Pologne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Vislanes</a:t>
            </a:r>
            <a:r>
              <a:rPr lang="fr-FR" sz="1600" dirty="0"/>
              <a:t> autour de Cracovie, </a:t>
            </a:r>
            <a:r>
              <a:rPr lang="fr-FR" sz="1600" i="1" dirty="0"/>
              <a:t>la Petite Pologne</a:t>
            </a:r>
          </a:p>
          <a:p>
            <a:r>
              <a:rPr lang="fr-FR" sz="1600" dirty="0"/>
              <a:t>- </a:t>
            </a:r>
            <a:r>
              <a:rPr lang="fr-FR" sz="1600" dirty="0" err="1"/>
              <a:t>Slézanes</a:t>
            </a:r>
            <a:r>
              <a:rPr lang="fr-FR" sz="1600" dirty="0"/>
              <a:t> en Silésie </a:t>
            </a:r>
          </a:p>
          <a:p>
            <a:r>
              <a:rPr lang="fr-FR" sz="1600" dirty="0"/>
              <a:t>- Plus au nord, Poméraniens et Masoviens</a:t>
            </a:r>
          </a:p>
          <a:p>
            <a:pPr marL="285750" indent="-285750">
              <a:buFontTx/>
              <a:buChar char="-"/>
            </a:pPr>
            <a:endParaRPr lang="fr-FR" sz="1600" dirty="0"/>
          </a:p>
          <a:p>
            <a:r>
              <a:rPr lang="fr-FR" sz="1600" dirty="0"/>
              <a:t>*Au siècle suivant…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F66328-24FD-4DD6-864B-57DEDA12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E5741E-1D04-D876-AFBB-D736C39A5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869C534-9D57-375F-7A30-835C8BEE6A0C}"/>
              </a:ext>
            </a:extLst>
          </p:cNvPr>
          <p:cNvCxnSpPr>
            <a:cxnSpLocks/>
            <a:endCxn id="18" idx="5"/>
          </p:cNvCxnSpPr>
          <p:nvPr/>
        </p:nvCxnSpPr>
        <p:spPr>
          <a:xfrm flipH="1" flipV="1">
            <a:off x="10321088" y="4613597"/>
            <a:ext cx="1472284" cy="975807"/>
          </a:xfrm>
          <a:prstGeom prst="straightConnector1">
            <a:avLst/>
          </a:prstGeom>
          <a:ln w="76200">
            <a:solidFill>
              <a:srgbClr val="A47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5389915D-4743-ECFC-A039-69C483ECBAE9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D02B4EF-E51F-0875-A02D-CB0ABF51E290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A930E1A-CADA-899D-61D7-51FED08DC5A9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A2B96EE-458C-D252-74B2-FCB889FFF136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3175CD8-216C-41C1-2D07-FDE2C852769D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5CE6F8F-2998-F712-1456-AA1A4F6B1A02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BF61D33-370D-19EA-A1EF-DCA77E01B0E4}"/>
              </a:ext>
            </a:extLst>
          </p:cNvPr>
          <p:cNvSpPr/>
          <p:nvPr/>
        </p:nvSpPr>
        <p:spPr>
          <a:xfrm>
            <a:off x="9232564" y="3934346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3FA78DB-BFFF-C8A5-B1B6-C27B5CF42E4B}"/>
              </a:ext>
            </a:extLst>
          </p:cNvPr>
          <p:cNvSpPr/>
          <p:nvPr/>
        </p:nvSpPr>
        <p:spPr>
          <a:xfrm>
            <a:off x="9730188" y="4138410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9DA98B62-AAAB-B6F9-2EDA-451DDF102048}"/>
              </a:ext>
            </a:extLst>
          </p:cNvPr>
          <p:cNvSpPr/>
          <p:nvPr/>
        </p:nvSpPr>
        <p:spPr>
          <a:xfrm>
            <a:off x="9500815" y="5430451"/>
            <a:ext cx="214906" cy="20200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5F8F0B0-313A-9B8B-6462-48A2AFC52561}"/>
              </a:ext>
            </a:extLst>
          </p:cNvPr>
          <p:cNvSpPr/>
          <p:nvPr/>
        </p:nvSpPr>
        <p:spPr>
          <a:xfrm>
            <a:off x="5075362" y="3194176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89D079A-31C1-3F90-39DD-6A064A74885F}"/>
              </a:ext>
            </a:extLst>
          </p:cNvPr>
          <p:cNvSpPr/>
          <p:nvPr/>
        </p:nvSpPr>
        <p:spPr>
          <a:xfrm>
            <a:off x="4151506" y="3428068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CB37D0F-D62E-A786-83A3-26BF69C03BC2}"/>
              </a:ext>
            </a:extLst>
          </p:cNvPr>
          <p:cNvSpPr/>
          <p:nvPr/>
        </p:nvSpPr>
        <p:spPr>
          <a:xfrm>
            <a:off x="1935700" y="3678809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E9D3FD9-0BD8-3811-D147-C43813FEEF83}"/>
              </a:ext>
            </a:extLst>
          </p:cNvPr>
          <p:cNvSpPr/>
          <p:nvPr/>
        </p:nvSpPr>
        <p:spPr>
          <a:xfrm>
            <a:off x="3753257" y="3934346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9BA5B61-0CDA-4275-4D96-72C4A03FB663}"/>
              </a:ext>
            </a:extLst>
          </p:cNvPr>
          <p:cNvSpPr/>
          <p:nvPr/>
        </p:nvSpPr>
        <p:spPr>
          <a:xfrm>
            <a:off x="4001399" y="3934346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9FAF5D9-5871-A3E7-B9F8-701FBF68F4C8}"/>
              </a:ext>
            </a:extLst>
          </p:cNvPr>
          <p:cNvSpPr/>
          <p:nvPr/>
        </p:nvSpPr>
        <p:spPr>
          <a:xfrm>
            <a:off x="2043153" y="912183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0FA1716-EE11-E7A6-A6FC-9F2AB189A979}"/>
              </a:ext>
            </a:extLst>
          </p:cNvPr>
          <p:cNvSpPr/>
          <p:nvPr/>
        </p:nvSpPr>
        <p:spPr>
          <a:xfrm>
            <a:off x="3826764" y="2253524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A0980BF-CC29-7E48-539B-DDA3FBE2AB33}"/>
              </a:ext>
            </a:extLst>
          </p:cNvPr>
          <p:cNvSpPr/>
          <p:nvPr/>
        </p:nvSpPr>
        <p:spPr>
          <a:xfrm>
            <a:off x="5075362" y="194151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093091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E54BA-6C81-032A-DE79-B697244AB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1A29D-AE33-B35A-FDC3-C462B6917BD2}"/>
              </a:ext>
            </a:extLst>
          </p:cNvPr>
          <p:cNvSpPr/>
          <p:nvPr/>
        </p:nvSpPr>
        <p:spPr>
          <a:xfrm>
            <a:off x="194854" y="65609"/>
            <a:ext cx="6383348" cy="67249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2) Au Xe siècle, naissances des royaumes</a:t>
            </a:r>
          </a:p>
          <a:p>
            <a:r>
              <a:rPr lang="fr-FR" sz="1600" dirty="0"/>
              <a:t>Et intégration progressive à l’Europe catholique…</a:t>
            </a:r>
          </a:p>
          <a:p>
            <a:endParaRPr lang="fr-FR" sz="1600" dirty="0"/>
          </a:p>
          <a:p>
            <a:r>
              <a:rPr lang="fr-FR" sz="1600" dirty="0"/>
              <a:t>*904-70 : A partir de la Pannonie, raids hongrois en Europe de l’Ouest</a:t>
            </a:r>
          </a:p>
          <a:p>
            <a:r>
              <a:rPr lang="fr-FR" sz="1600" dirty="0"/>
              <a:t>NB : 907 : Disparition du royaume de Grande Moravie</a:t>
            </a:r>
          </a:p>
          <a:p>
            <a:r>
              <a:rPr lang="fr-FR" sz="1600" u="sng" dirty="0"/>
              <a:t>Et pendant ce temps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*910 : En Croatie, </a:t>
            </a:r>
            <a:r>
              <a:rPr lang="fr-FR" sz="1600" u="sng" dirty="0"/>
              <a:t>Tomislav</a:t>
            </a:r>
            <a:r>
              <a:rPr lang="fr-FR" sz="1600" dirty="0"/>
              <a:t> est proclamé duc</a:t>
            </a:r>
          </a:p>
          <a:p>
            <a:r>
              <a:rPr lang="fr-FR" sz="1500" dirty="0"/>
              <a:t>NB : Croatie christianisée depuis 600-700</a:t>
            </a:r>
          </a:p>
          <a:p>
            <a:r>
              <a:rPr lang="fr-FR" sz="1600" dirty="0"/>
              <a:t>*910 : Tomislav parvient à repousser les Hongrois </a:t>
            </a:r>
            <a:r>
              <a:rPr lang="fr-FR" sz="1600" i="1" dirty="0"/>
              <a:t>païens</a:t>
            </a:r>
            <a:r>
              <a:rPr lang="fr-FR" sz="1600" dirty="0"/>
              <a:t> ; Conséquence…</a:t>
            </a:r>
          </a:p>
          <a:p>
            <a:r>
              <a:rPr lang="fr-FR" sz="1600" dirty="0"/>
              <a:t>*925 : Le pape Jean X le proclame roi de Croatie ; </a:t>
            </a:r>
            <a:r>
              <a:rPr lang="fr-FR" sz="1600" u="sng" dirty="0"/>
              <a:t>Le 1</a:t>
            </a:r>
            <a:r>
              <a:rPr lang="fr-FR" sz="1600" u="sng" baseline="30000" dirty="0"/>
              <a:t>er</a:t>
            </a:r>
            <a:r>
              <a:rPr lang="fr-FR" sz="1600" u="sng" dirty="0"/>
              <a:t> roi chrétien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*960-65 : Plus au nord, </a:t>
            </a:r>
            <a:r>
              <a:rPr lang="fr-FR" sz="1600" u="sng" dirty="0"/>
              <a:t>Mieszko 1</a:t>
            </a:r>
            <a:r>
              <a:rPr lang="fr-FR" sz="1600" u="sng" baseline="30000" dirty="0"/>
              <a:t>er</a:t>
            </a:r>
            <a:r>
              <a:rPr lang="fr-FR" sz="1600" dirty="0"/>
              <a:t>, duc des </a:t>
            </a:r>
            <a:r>
              <a:rPr lang="fr-FR" sz="1600" dirty="0" err="1"/>
              <a:t>Polanes</a:t>
            </a:r>
            <a:endParaRPr lang="fr-FR" sz="1600" dirty="0"/>
          </a:p>
          <a:p>
            <a:r>
              <a:rPr lang="fr-FR" sz="1600" dirty="0"/>
              <a:t>Fonde la dynastie des Piast ; Capitale : Gniezno ; Puis…</a:t>
            </a:r>
          </a:p>
          <a:p>
            <a:r>
              <a:rPr lang="fr-FR" sz="1600" dirty="0"/>
              <a:t>Il conquiert et unifie la future Pologne…</a:t>
            </a:r>
          </a:p>
          <a:p>
            <a:r>
              <a:rPr lang="fr-FR" sz="1600" dirty="0"/>
              <a:t>- Au sud : Petite Pologne, Silésie</a:t>
            </a:r>
          </a:p>
          <a:p>
            <a:r>
              <a:rPr lang="fr-FR" sz="1600" dirty="0"/>
              <a:t>- A l’est et au nord : Mazovie, Poméranie</a:t>
            </a:r>
          </a:p>
          <a:p>
            <a:r>
              <a:rPr lang="fr-FR" sz="1600" dirty="0"/>
              <a:t>*Mieszko se convertit au christianisme ; </a:t>
            </a:r>
            <a:r>
              <a:rPr lang="fr-FR" sz="1600" u="sng" dirty="0"/>
              <a:t>Et pendant ce temps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*962 : Au sud de la Pologne, les duchés de Bohême et de Moravie</a:t>
            </a:r>
          </a:p>
          <a:p>
            <a:r>
              <a:rPr lang="fr-FR" sz="1600" dirty="0"/>
              <a:t>Sont intégrés dans le Saint-Empire</a:t>
            </a:r>
          </a:p>
          <a:p>
            <a:r>
              <a:rPr lang="fr-FR" sz="1600" dirty="0"/>
              <a:t>NB : 1019 : La Moravie sera intégrée à la Bohême</a:t>
            </a:r>
          </a:p>
          <a:p>
            <a:endParaRPr lang="fr-FR" sz="1600" dirty="0"/>
          </a:p>
          <a:p>
            <a:r>
              <a:rPr lang="fr-FR" sz="1600" dirty="0"/>
              <a:t>*970 : A l’est, les Hongrois cessent leurs raids</a:t>
            </a:r>
          </a:p>
          <a:p>
            <a:r>
              <a:rPr lang="fr-FR" sz="1600" dirty="0"/>
              <a:t>*972 : Géza, arrière-petit-fils d’Arpad, fonde le duché de Hongrie</a:t>
            </a:r>
          </a:p>
          <a:p>
            <a:r>
              <a:rPr lang="fr-FR" sz="1600" dirty="0"/>
              <a:t>Et l’intégration chrétienne se poursuit…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C8FCBA54-CBF5-808C-672A-E50041E16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13</a:t>
            </a:fld>
            <a:endParaRPr lang="fr-FR"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DDE54CD7-32F5-D983-A9A3-D03E689A8FF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37" name="Image 3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009D23-FCC7-6820-E2A6-688ED9441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828CDA5-35CF-3D7B-ABC8-BB62C09E318C}"/>
              </a:ext>
            </a:extLst>
          </p:cNvPr>
          <p:cNvCxnSpPr>
            <a:cxnSpLocks/>
          </p:cNvCxnSpPr>
          <p:nvPr/>
        </p:nvCxnSpPr>
        <p:spPr>
          <a:xfrm flipH="1" flipV="1">
            <a:off x="10321088" y="4613597"/>
            <a:ext cx="1472284" cy="975807"/>
          </a:xfrm>
          <a:prstGeom prst="straightConnector1">
            <a:avLst/>
          </a:prstGeom>
          <a:ln w="76200">
            <a:solidFill>
              <a:srgbClr val="A47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FB8EA454-2225-402C-9858-D79AE31BBFE2}"/>
              </a:ext>
            </a:extLst>
          </p:cNvPr>
          <p:cNvCxnSpPr>
            <a:cxnSpLocks/>
          </p:cNvCxnSpPr>
          <p:nvPr/>
        </p:nvCxnSpPr>
        <p:spPr>
          <a:xfrm flipH="1">
            <a:off x="8442960" y="4508245"/>
            <a:ext cx="1769818" cy="0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D3A1A2FE-FC7F-9501-7FEB-BA689FD72405}"/>
              </a:ext>
            </a:extLst>
          </p:cNvPr>
          <p:cNvCxnSpPr>
            <a:cxnSpLocks/>
          </p:cNvCxnSpPr>
          <p:nvPr/>
        </p:nvCxnSpPr>
        <p:spPr>
          <a:xfrm flipH="1">
            <a:off x="8442960" y="4508245"/>
            <a:ext cx="1769818" cy="846075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D0BD9CB4-CD25-0061-6567-7FBE6265BCCD}"/>
              </a:ext>
            </a:extLst>
          </p:cNvPr>
          <p:cNvCxnSpPr>
            <a:cxnSpLocks/>
          </p:cNvCxnSpPr>
          <p:nvPr/>
        </p:nvCxnSpPr>
        <p:spPr>
          <a:xfrm flipH="1">
            <a:off x="6593840" y="5354320"/>
            <a:ext cx="1849120" cy="111760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8C9DD98F-9FE7-0FFC-8DCD-98006F063DB7}"/>
              </a:ext>
            </a:extLst>
          </p:cNvPr>
          <p:cNvCxnSpPr>
            <a:cxnSpLocks/>
          </p:cNvCxnSpPr>
          <p:nvPr/>
        </p:nvCxnSpPr>
        <p:spPr>
          <a:xfrm>
            <a:off x="8442960" y="5354320"/>
            <a:ext cx="1272761" cy="1178560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E655675-F662-4835-3B6C-81A2BB5724D4}"/>
              </a:ext>
            </a:extLst>
          </p:cNvPr>
          <p:cNvCxnSpPr>
            <a:cxnSpLocks/>
          </p:cNvCxnSpPr>
          <p:nvPr/>
        </p:nvCxnSpPr>
        <p:spPr>
          <a:xfrm flipH="1" flipV="1">
            <a:off x="8442960" y="3088634"/>
            <a:ext cx="1769818" cy="1419611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1B7C9E25-07FF-71F4-95F2-1EA5D42EDBED}"/>
              </a:ext>
            </a:extLst>
          </p:cNvPr>
          <p:cNvCxnSpPr>
            <a:cxnSpLocks/>
          </p:cNvCxnSpPr>
          <p:nvPr/>
        </p:nvCxnSpPr>
        <p:spPr>
          <a:xfrm flipH="1">
            <a:off x="6786880" y="3779814"/>
            <a:ext cx="2509520" cy="728431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31992F43-D415-C3D0-C46E-087BB869AB70}"/>
              </a:ext>
            </a:extLst>
          </p:cNvPr>
          <p:cNvCxnSpPr>
            <a:cxnSpLocks/>
          </p:cNvCxnSpPr>
          <p:nvPr/>
        </p:nvCxnSpPr>
        <p:spPr>
          <a:xfrm>
            <a:off x="9895840" y="3220720"/>
            <a:ext cx="507446" cy="58957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5CB0FBFB-B5E0-F065-2491-25DD2E02A4C8}"/>
              </a:ext>
            </a:extLst>
          </p:cNvPr>
          <p:cNvCxnSpPr>
            <a:cxnSpLocks/>
          </p:cNvCxnSpPr>
          <p:nvPr/>
        </p:nvCxnSpPr>
        <p:spPr>
          <a:xfrm flipH="1">
            <a:off x="9715721" y="3220720"/>
            <a:ext cx="180119" cy="357085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FB09AF59-85AA-394F-79A0-E391BBD64EA0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02B1928-A74D-75D5-DFF6-15FEB4A9B87C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B8B567-161D-B810-7D7F-6690312AF30C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251DB7C-8C52-493E-BBB8-3CF288712FC3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3B185A0-DC16-9048-497E-C7F4C3EA7C1D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9895840" y="3079307"/>
            <a:ext cx="436539" cy="14141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BC33448-5EA1-CD95-D9B7-1E4AF2CF87AB}"/>
              </a:ext>
            </a:extLst>
          </p:cNvPr>
          <p:cNvCxnSpPr>
            <a:cxnSpLocks/>
            <a:endCxn id="2" idx="5"/>
          </p:cNvCxnSpPr>
          <p:nvPr/>
        </p:nvCxnSpPr>
        <p:spPr>
          <a:xfrm flipH="1" flipV="1">
            <a:off x="9652770" y="2989671"/>
            <a:ext cx="107814" cy="140191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3F297589-4AB3-15E3-6B98-062D0E5BA1DF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553093E-A4AC-B708-8D34-5155D31E2BC1}"/>
              </a:ext>
            </a:extLst>
          </p:cNvPr>
          <p:cNvSpPr/>
          <p:nvPr/>
        </p:nvSpPr>
        <p:spPr>
          <a:xfrm>
            <a:off x="9684242" y="4136355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C4C7222-D844-5613-FBDC-E996269D365A}"/>
              </a:ext>
            </a:extLst>
          </p:cNvPr>
          <p:cNvSpPr/>
          <p:nvPr/>
        </p:nvSpPr>
        <p:spPr>
          <a:xfrm>
            <a:off x="9232564" y="3934346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EC38157-A3CF-FD97-A653-0456C32F461C}"/>
              </a:ext>
            </a:extLst>
          </p:cNvPr>
          <p:cNvSpPr/>
          <p:nvPr/>
        </p:nvSpPr>
        <p:spPr>
          <a:xfrm>
            <a:off x="9483803" y="5364827"/>
            <a:ext cx="306346" cy="2815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9CE7B7D-6357-CC45-9393-84054A0B8592}"/>
              </a:ext>
            </a:extLst>
          </p:cNvPr>
          <p:cNvCxnSpPr>
            <a:cxnSpLocks/>
          </p:cNvCxnSpPr>
          <p:nvPr/>
        </p:nvCxnSpPr>
        <p:spPr>
          <a:xfrm flipH="1">
            <a:off x="9715721" y="4508245"/>
            <a:ext cx="497057" cy="846075"/>
          </a:xfrm>
          <a:prstGeom prst="straightConnector1">
            <a:avLst/>
          </a:prstGeom>
          <a:ln w="76200">
            <a:solidFill>
              <a:srgbClr val="A47D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80E64924-87AC-EB9F-DBB2-B6319CB1AD5E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CEE1F43-7508-5BB4-14FB-6861A28BAC0E}"/>
              </a:ext>
            </a:extLst>
          </p:cNvPr>
          <p:cNvSpPr/>
          <p:nvPr/>
        </p:nvSpPr>
        <p:spPr>
          <a:xfrm>
            <a:off x="3956763" y="1774551"/>
            <a:ext cx="306346" cy="2815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791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14025C-9241-4194-BA45-4D14C4E22625}"/>
              </a:ext>
            </a:extLst>
          </p:cNvPr>
          <p:cNvSpPr/>
          <p:nvPr/>
        </p:nvSpPr>
        <p:spPr>
          <a:xfrm>
            <a:off x="138179" y="87085"/>
            <a:ext cx="6201659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*973 : A la diète de </a:t>
            </a:r>
            <a:r>
              <a:rPr lang="fr-FR" sz="1600" dirty="0" err="1"/>
              <a:t>Quedlinbourg</a:t>
            </a:r>
            <a:r>
              <a:rPr lang="fr-FR" sz="1600" dirty="0"/>
              <a:t>…</a:t>
            </a:r>
          </a:p>
          <a:p>
            <a:r>
              <a:rPr lang="fr-FR" sz="1600" dirty="0"/>
              <a:t>L’empereur Otton reçoit les envoyés…</a:t>
            </a:r>
          </a:p>
          <a:p>
            <a:r>
              <a:rPr lang="fr-FR" sz="1600" dirty="0"/>
              <a:t>De Boleslav II de Bohême-Moravie (972)</a:t>
            </a:r>
          </a:p>
          <a:p>
            <a:r>
              <a:rPr lang="fr-FR" sz="1600" dirty="0"/>
              <a:t>De Géza de Hongrie (972), de </a:t>
            </a:r>
            <a:r>
              <a:rPr lang="fr-FR" sz="1600" dirty="0" err="1"/>
              <a:t>Iaropolk</a:t>
            </a:r>
            <a:r>
              <a:rPr lang="fr-FR" sz="1600" dirty="0"/>
              <a:t> de Kiev (972)</a:t>
            </a:r>
          </a:p>
          <a:p>
            <a:r>
              <a:rPr lang="fr-FR" sz="1600" dirty="0"/>
              <a:t>Et de Mieszko de Pologne (960)</a:t>
            </a:r>
          </a:p>
          <a:p>
            <a:endParaRPr lang="fr-FR" sz="1600" dirty="0"/>
          </a:p>
          <a:p>
            <a:r>
              <a:rPr lang="fr-FR" sz="1600" dirty="0"/>
              <a:t>*992-1025 : En Pologne, </a:t>
            </a:r>
            <a:r>
              <a:rPr lang="fr-FR" sz="1600" u="sng" dirty="0"/>
              <a:t>Boleslav</a:t>
            </a:r>
            <a:r>
              <a:rPr lang="fr-FR" sz="1600" dirty="0"/>
              <a:t>, fils de Mieszko, se proclame roi</a:t>
            </a:r>
          </a:p>
          <a:p>
            <a:r>
              <a:rPr lang="fr-FR" sz="1600" dirty="0"/>
              <a:t>Nouvelles conquêtes ; Mais également…</a:t>
            </a:r>
          </a:p>
          <a:p>
            <a:r>
              <a:rPr lang="fr-FR" sz="1600" dirty="0"/>
              <a:t>Perte de la Poméranie occidentale, incluse dans le Saint-Empire</a:t>
            </a:r>
          </a:p>
          <a:p>
            <a:endParaRPr lang="fr-FR" sz="1600" dirty="0"/>
          </a:p>
          <a:p>
            <a:r>
              <a:rPr lang="fr-FR" sz="1600" dirty="0"/>
              <a:t>*985 : En Hongrie…</a:t>
            </a:r>
          </a:p>
          <a:p>
            <a:r>
              <a:rPr lang="fr-FR" sz="1600" dirty="0"/>
              <a:t>Géza et son fils </a:t>
            </a:r>
            <a:r>
              <a:rPr lang="fr-FR" sz="1600" dirty="0" err="1"/>
              <a:t>Vajk</a:t>
            </a:r>
            <a:r>
              <a:rPr lang="fr-FR" sz="1600" dirty="0"/>
              <a:t> se convertissent au christianisme catholique</a:t>
            </a:r>
          </a:p>
          <a:p>
            <a:r>
              <a:rPr lang="fr-FR" sz="1600" dirty="0" err="1"/>
              <a:t>Vajk</a:t>
            </a:r>
            <a:r>
              <a:rPr lang="fr-FR" sz="1600" dirty="0"/>
              <a:t> prend le nom d’Etienne</a:t>
            </a:r>
          </a:p>
          <a:p>
            <a:r>
              <a:rPr lang="fr-FR" sz="1600" dirty="0"/>
              <a:t>*1001 : </a:t>
            </a:r>
            <a:r>
              <a:rPr lang="fr-FR" sz="1600" u="sng" dirty="0"/>
              <a:t>Etienne 1</a:t>
            </a:r>
            <a:r>
              <a:rPr lang="fr-FR" sz="1600" u="sng" baseline="30000" dirty="0"/>
              <a:t>er</a:t>
            </a:r>
            <a:r>
              <a:rPr lang="fr-FR" sz="1600" dirty="0"/>
              <a:t> (997-1038) est couronné roi</a:t>
            </a:r>
          </a:p>
          <a:p>
            <a:endParaRPr lang="fr-FR" sz="1600" dirty="0"/>
          </a:p>
          <a:p>
            <a:r>
              <a:rPr lang="fr-FR" sz="1600" dirty="0"/>
              <a:t>*Aux XIe-XIIIe siècles, trois épilogues…</a:t>
            </a: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5144710F-1132-DDCE-A488-701F6787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14</a:t>
            </a:fld>
            <a:endParaRPr lang="fr-FR"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53CDE727-4205-F8CC-B724-4B188672E53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37" name="Image 3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617E05-40F3-8A67-249B-4AD73546A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9" name="Ellipse 38">
            <a:extLst>
              <a:ext uri="{FF2B5EF4-FFF2-40B4-BE49-F238E27FC236}">
                <a16:creationId xmlns:a16="http://schemas.microsoft.com/office/drawing/2014/main" id="{E4DDED9E-7E37-154B-71F8-26D8B25F8C11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D4D61A2E-A65F-9672-327D-76889BE1BB98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1C7BFD89-48DD-8616-FF28-EAACC53BDF5E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EE8B2F10-B102-9136-D680-EC0723C80109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C8FCEC9-AD7B-4D7D-6522-FC99D03443AF}"/>
              </a:ext>
            </a:extLst>
          </p:cNvPr>
          <p:cNvSpPr/>
          <p:nvPr/>
        </p:nvSpPr>
        <p:spPr>
          <a:xfrm rot="20168911">
            <a:off x="9557768" y="2578136"/>
            <a:ext cx="1162907" cy="15225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FB084ED-8150-8798-7083-24E947873105}"/>
              </a:ext>
            </a:extLst>
          </p:cNvPr>
          <p:cNvSpPr/>
          <p:nvPr/>
        </p:nvSpPr>
        <p:spPr>
          <a:xfrm rot="6472946">
            <a:off x="9936063" y="3832792"/>
            <a:ext cx="1688892" cy="21695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9323B9A-A76A-04BD-5EB4-5F470731230D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2EC65058-9DC3-1D1E-B7A1-61CDB5CC6D07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2EFE90DF-58E2-410B-BCFE-D5F12BA1A760}"/>
              </a:ext>
            </a:extLst>
          </p:cNvPr>
          <p:cNvSpPr/>
          <p:nvPr/>
        </p:nvSpPr>
        <p:spPr>
          <a:xfrm rot="7557401">
            <a:off x="9581772" y="5094698"/>
            <a:ext cx="470680" cy="9605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7DE7183D-5AB0-887E-9467-8C24558AB904}"/>
              </a:ext>
            </a:extLst>
          </p:cNvPr>
          <p:cNvSpPr/>
          <p:nvPr/>
        </p:nvSpPr>
        <p:spPr>
          <a:xfrm>
            <a:off x="9500815" y="5481339"/>
            <a:ext cx="214906" cy="20200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9CD394A1-F499-A3B5-038D-0389CBA1A3D2}"/>
              </a:ext>
            </a:extLst>
          </p:cNvPr>
          <p:cNvSpPr/>
          <p:nvPr/>
        </p:nvSpPr>
        <p:spPr>
          <a:xfrm rot="5568131">
            <a:off x="9272066" y="3588040"/>
            <a:ext cx="533919" cy="10397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0B47BB7B-9BCC-11D7-9264-8F3FADB96EE3}"/>
              </a:ext>
            </a:extLst>
          </p:cNvPr>
          <p:cNvSpPr/>
          <p:nvPr/>
        </p:nvSpPr>
        <p:spPr>
          <a:xfrm>
            <a:off x="9684242" y="4136355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075224CF-D2EB-2DD1-384F-D6088838717F}"/>
              </a:ext>
            </a:extLst>
          </p:cNvPr>
          <p:cNvSpPr/>
          <p:nvPr/>
        </p:nvSpPr>
        <p:spPr>
          <a:xfrm>
            <a:off x="9232564" y="3934346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0344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7C6CA-6CF6-856F-F1F8-305630523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A64675-B21A-86C7-AB6F-269D5A07149C}"/>
              </a:ext>
            </a:extLst>
          </p:cNvPr>
          <p:cNvSpPr/>
          <p:nvPr/>
        </p:nvSpPr>
        <p:spPr>
          <a:xfrm>
            <a:off x="77953" y="125628"/>
            <a:ext cx="6312687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1) La Pologne des Piast…</a:t>
            </a:r>
          </a:p>
          <a:p>
            <a:r>
              <a:rPr lang="fr-FR" sz="1600" dirty="0"/>
              <a:t>*1025-34 : Mieszko II, </a:t>
            </a:r>
            <a:r>
              <a:rPr lang="fr-FR" sz="1600" u="sng" dirty="0"/>
              <a:t>dernier </a:t>
            </a:r>
            <a:r>
              <a:rPr lang="fr-FR" sz="1600" i="1" u="sng" dirty="0"/>
              <a:t>roi</a:t>
            </a:r>
            <a:r>
              <a:rPr lang="fr-FR" sz="1600" u="sng" dirty="0"/>
              <a:t> avant 1320</a:t>
            </a:r>
            <a:r>
              <a:rPr lang="fr-FR" sz="1600" dirty="0"/>
              <a:t> </a:t>
            </a:r>
          </a:p>
          <a:p>
            <a:r>
              <a:rPr lang="fr-FR" sz="1600" dirty="0"/>
              <a:t>Après son règne, l</a:t>
            </a:r>
            <a:r>
              <a:rPr lang="fr-FR" sz="1500" dirty="0"/>
              <a:t>a Pologne redevient un duché</a:t>
            </a:r>
            <a:endParaRPr lang="fr-FR" sz="1500" u="sng" dirty="0"/>
          </a:p>
          <a:p>
            <a:r>
              <a:rPr lang="fr-FR" sz="1600" dirty="0"/>
              <a:t>*1038 : La capitale est transférée de Gniezno à Cracovie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1138</a:t>
            </a:r>
            <a:r>
              <a:rPr lang="fr-FR" sz="1600" dirty="0"/>
              <a:t> : A la mort du duc Boleslas III</a:t>
            </a:r>
          </a:p>
          <a:p>
            <a:r>
              <a:rPr lang="fr-FR" sz="1600" dirty="0"/>
              <a:t>La Pologne est scindée en quatre duchés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b="1" dirty="0"/>
              <a:t>2) La Hongrie des Arpad</a:t>
            </a:r>
          </a:p>
          <a:p>
            <a:r>
              <a:rPr lang="fr-FR" sz="1600" dirty="0"/>
              <a:t>*1102 : Hongrie et nobles croates signent la </a:t>
            </a:r>
            <a:r>
              <a:rPr lang="fr-FR" sz="1600" i="1" dirty="0"/>
              <a:t>Pacta </a:t>
            </a:r>
            <a:r>
              <a:rPr lang="fr-FR" sz="1600" i="1" dirty="0" err="1"/>
              <a:t>Conventa</a:t>
            </a:r>
            <a:endParaRPr lang="fr-FR" sz="1600" dirty="0"/>
          </a:p>
          <a:p>
            <a:r>
              <a:rPr lang="fr-FR" sz="1600" dirty="0"/>
              <a:t>Le royaume de Croatie est intégré au royaume de Hongrie</a:t>
            </a:r>
          </a:p>
          <a:p>
            <a:endParaRPr lang="fr-FR" sz="1600" dirty="0"/>
          </a:p>
          <a:p>
            <a:r>
              <a:rPr lang="fr-FR" sz="1600" dirty="0"/>
              <a:t>*1111 : Fondation de la principauté de Transylvanie</a:t>
            </a:r>
          </a:p>
          <a:p>
            <a:r>
              <a:rPr lang="fr-FR" sz="1600" dirty="0"/>
              <a:t>Intégrée au royaume de Hongrie</a:t>
            </a:r>
          </a:p>
          <a:p>
            <a:endParaRPr lang="fr-FR" sz="1600" dirty="0"/>
          </a:p>
          <a:p>
            <a:r>
              <a:rPr lang="fr-FR" sz="1600" dirty="0"/>
              <a:t>*</a:t>
            </a:r>
            <a:r>
              <a:rPr lang="fr-FR" sz="1600" u="sng" dirty="0"/>
              <a:t>1241</a:t>
            </a:r>
            <a:r>
              <a:rPr lang="fr-FR" sz="1600" dirty="0"/>
              <a:t> : Raid mongol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b="1" dirty="0"/>
              <a:t>3) 1198 : La Bohême-Moravie des Prémyslides </a:t>
            </a:r>
            <a:r>
              <a:rPr lang="fr-FR" sz="1600" dirty="0"/>
              <a:t>érigée en royaume</a:t>
            </a:r>
          </a:p>
          <a:p>
            <a:endParaRPr lang="fr-FR" sz="1600" dirty="0"/>
          </a:p>
          <a:p>
            <a:r>
              <a:rPr lang="fr-FR" sz="1600" b="1" dirty="0"/>
              <a:t>4) </a:t>
            </a:r>
            <a:r>
              <a:rPr lang="fr-FR" sz="1600" b="1" u="sng" dirty="0"/>
              <a:t>1236</a:t>
            </a:r>
            <a:r>
              <a:rPr lang="fr-FR" sz="1600" b="1" dirty="0"/>
              <a:t> : Fondation du grand-duché de Lituanie</a:t>
            </a:r>
            <a:r>
              <a:rPr lang="fr-FR" sz="1600" dirty="0"/>
              <a:t>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*Récit : Aux XIIe, XIIIe et XIVe siècles, en Europe orientale</a:t>
            </a:r>
          </a:p>
          <a:p>
            <a:r>
              <a:rPr lang="fr-FR" sz="1600" dirty="0"/>
              <a:t>Dans cet ordre : Pologne, Hongrie-Croatie et Lituanie</a:t>
            </a:r>
          </a:p>
          <a:p>
            <a:r>
              <a:rPr lang="fr-FR" sz="1600" dirty="0"/>
              <a:t>Sans oublier le rôle de la Bohême </a:t>
            </a:r>
            <a:r>
              <a:rPr lang="fr-FR" sz="1600" u="sng" dirty="0"/>
              <a:t>en terre d’empire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*Commençons donc par la Pologne...</a:t>
            </a:r>
          </a:p>
        </p:txBody>
      </p:sp>
      <p:pic>
        <p:nvPicPr>
          <p:cNvPr id="29" name="Image 2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FD58E74-3BAC-94CC-157C-B25E175F8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EE052F-8A93-C2AF-B90C-BA617E3A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15</a:t>
            </a:fld>
            <a:endParaRPr lang="fr-FR"/>
          </a:p>
        </p:txBody>
      </p:sp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DA594E1F-6DBA-E100-C7AE-E8D266D2BB7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F961A7EA-1735-F568-C617-DB982D13A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52928C9-544E-9F65-9A5C-6B91600D2E5B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B8BD818-7DD7-B58B-9C91-5753DFB8DC92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FA798C-4A6A-6F57-1C1E-1856A5116143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4D55FF6-DB14-46DA-0068-5217C748337F}"/>
              </a:ext>
            </a:extLst>
          </p:cNvPr>
          <p:cNvSpPr/>
          <p:nvPr/>
        </p:nvSpPr>
        <p:spPr>
          <a:xfrm rot="20168911">
            <a:off x="9557768" y="2578136"/>
            <a:ext cx="1162907" cy="15225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78C408-1257-E7C7-F1B4-781D118B2D9E}"/>
              </a:ext>
            </a:extLst>
          </p:cNvPr>
          <p:cNvSpPr/>
          <p:nvPr/>
        </p:nvSpPr>
        <p:spPr>
          <a:xfrm rot="2318102">
            <a:off x="9575771" y="3884768"/>
            <a:ext cx="2229711" cy="23777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EA7A680-BE09-3B76-D4F8-3E166EC95A5F}"/>
              </a:ext>
            </a:extLst>
          </p:cNvPr>
          <p:cNvSpPr/>
          <p:nvPr/>
        </p:nvSpPr>
        <p:spPr>
          <a:xfrm>
            <a:off x="9500815" y="5481339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AF04CAE-345F-2668-44EB-E58330766C36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DC88445-3384-EC01-23AB-DD23D836687E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B4EACE0-6A26-116B-D3ED-E8925D579149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8F13D6D-D070-7691-703E-E4CE5293BB11}"/>
              </a:ext>
            </a:extLst>
          </p:cNvPr>
          <p:cNvSpPr/>
          <p:nvPr/>
        </p:nvSpPr>
        <p:spPr>
          <a:xfrm rot="5568131">
            <a:off x="9272066" y="3588040"/>
            <a:ext cx="533919" cy="10397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67EEE3E-87ED-F74E-E2CD-26A250705F0B}"/>
              </a:ext>
            </a:extLst>
          </p:cNvPr>
          <p:cNvSpPr/>
          <p:nvPr/>
        </p:nvSpPr>
        <p:spPr>
          <a:xfrm>
            <a:off x="9260441" y="3881714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7E61093-1E30-6FA3-871F-6357D9F1A63C}"/>
              </a:ext>
            </a:extLst>
          </p:cNvPr>
          <p:cNvSpPr/>
          <p:nvPr/>
        </p:nvSpPr>
        <p:spPr>
          <a:xfrm>
            <a:off x="9684242" y="4136355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E2F7BA3-532A-9DA9-B0A8-050749F7D221}"/>
              </a:ext>
            </a:extLst>
          </p:cNvPr>
          <p:cNvSpPr/>
          <p:nvPr/>
        </p:nvSpPr>
        <p:spPr>
          <a:xfrm>
            <a:off x="11471855" y="5073632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8237EB6-8C6E-C2FE-7FBF-1FF0BE835966}"/>
              </a:ext>
            </a:extLst>
          </p:cNvPr>
          <p:cNvSpPr/>
          <p:nvPr/>
        </p:nvSpPr>
        <p:spPr>
          <a:xfrm>
            <a:off x="11038126" y="2391615"/>
            <a:ext cx="382679" cy="357898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C38544E-D59C-AC3C-17A7-8A10E4480323}"/>
              </a:ext>
            </a:extLst>
          </p:cNvPr>
          <p:cNvSpPr/>
          <p:nvPr/>
        </p:nvSpPr>
        <p:spPr>
          <a:xfrm>
            <a:off x="4607577" y="5073632"/>
            <a:ext cx="253984" cy="256299"/>
          </a:xfrm>
          <a:prstGeom prst="ellipse">
            <a:avLst/>
          </a:prstGeom>
          <a:solidFill>
            <a:srgbClr val="75B44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DFE2F5-02BF-4745-F622-33740145C9BE}"/>
              </a:ext>
            </a:extLst>
          </p:cNvPr>
          <p:cNvSpPr/>
          <p:nvPr/>
        </p:nvSpPr>
        <p:spPr>
          <a:xfrm>
            <a:off x="4519663" y="3137384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211301D-EC7A-7EAD-4BCD-E848ABAEDDF9}"/>
              </a:ext>
            </a:extLst>
          </p:cNvPr>
          <p:cNvSpPr/>
          <p:nvPr/>
        </p:nvSpPr>
        <p:spPr>
          <a:xfrm>
            <a:off x="5065005" y="2648508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06287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7/7f/AtHistEur1360.jpg/640px-AtHistEur1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30" y="122743"/>
            <a:ext cx="5984098" cy="65638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017" y="122743"/>
            <a:ext cx="569843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1138-1370 : la Pologne des derniers Piast</a:t>
            </a:r>
          </a:p>
        </p:txBody>
      </p:sp>
    </p:spTree>
    <p:extLst>
      <p:ext uri="{BB962C8B-B14F-4D97-AF65-F5344CB8AC3E}">
        <p14:creationId xmlns:p14="http://schemas.microsoft.com/office/powerpoint/2010/main" val="274548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848FAB15-1445-4457-8419-F8FB50AFF4CB}"/>
              </a:ext>
            </a:extLst>
          </p:cNvPr>
          <p:cNvSpPr/>
          <p:nvPr/>
        </p:nvSpPr>
        <p:spPr>
          <a:xfrm>
            <a:off x="68475" y="80259"/>
            <a:ext cx="8359856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1138-1290 : La Pologne des Piast se scinde en quatre duchés : Silésie, Grande-Pologne, Mazovie et Sandomierz ; A Cracovie règne le princeps, maintenant ainsi une certaine unité</a:t>
            </a:r>
          </a:p>
          <a:p>
            <a:endParaRPr lang="fr-FR" sz="1600" dirty="0"/>
          </a:p>
          <a:p>
            <a:r>
              <a:rPr lang="fr-FR" sz="1600" dirty="0"/>
              <a:t>*1138 : Après la mort du duc Boleslas III, la Pologne est scindée en quatre duchés autonomes…</a:t>
            </a:r>
          </a:p>
          <a:p>
            <a:r>
              <a:rPr lang="fr-FR" sz="1600" dirty="0"/>
              <a:t>a) </a:t>
            </a:r>
            <a:r>
              <a:rPr lang="fr-FR" sz="1600" u="sng" dirty="0"/>
              <a:t>Ladislas II</a:t>
            </a:r>
            <a:r>
              <a:rPr lang="fr-FR" sz="1600" dirty="0"/>
              <a:t> : Silésie</a:t>
            </a:r>
          </a:p>
          <a:p>
            <a:r>
              <a:rPr lang="fr-FR" sz="1600" dirty="0"/>
              <a:t>b) Boleslas IV : Mazovie-Cujavie          ; 1300 : Fondation de Varsovie</a:t>
            </a:r>
          </a:p>
          <a:p>
            <a:r>
              <a:rPr lang="fr-FR" sz="1600" dirty="0"/>
              <a:t>c) </a:t>
            </a:r>
            <a:r>
              <a:rPr lang="fr-FR" sz="1600" u="sng" dirty="0"/>
              <a:t>Mieszko III</a:t>
            </a:r>
            <a:r>
              <a:rPr lang="fr-FR" sz="1600" dirty="0"/>
              <a:t> : Grande-Pologne</a:t>
            </a:r>
          </a:p>
          <a:p>
            <a:r>
              <a:rPr lang="fr-FR" sz="1600" dirty="0"/>
              <a:t>d) Henri : Sandomierz ; Puis…</a:t>
            </a:r>
          </a:p>
          <a:p>
            <a:r>
              <a:rPr lang="fr-FR" sz="1600" dirty="0"/>
              <a:t>*1166-73 : </a:t>
            </a:r>
            <a:r>
              <a:rPr lang="fr-FR" sz="1600" u="sng" dirty="0"/>
              <a:t>Casimir II </a:t>
            </a:r>
            <a:r>
              <a:rPr lang="fr-FR" sz="1600" dirty="0"/>
              <a:t>: Sandomierz et Mazovie-Cujavie, unifiés</a:t>
            </a:r>
          </a:p>
          <a:p>
            <a:endParaRPr lang="fr-FR" sz="1600" dirty="0"/>
          </a:p>
          <a:p>
            <a:r>
              <a:rPr lang="fr-FR" sz="1600" dirty="0"/>
              <a:t>*Malgré cette scission, avec le </a:t>
            </a:r>
            <a:r>
              <a:rPr lang="fr-FR" sz="1600" i="1" dirty="0"/>
              <a:t>princeps</a:t>
            </a:r>
            <a:r>
              <a:rPr lang="fr-FR" sz="1600" dirty="0"/>
              <a:t>, titre transmis en théorie à l’aîné et qui siège à Cracovie</a:t>
            </a:r>
          </a:p>
          <a:p>
            <a:r>
              <a:rPr lang="fr-FR" sz="1600" dirty="0"/>
              <a:t>La Pologne parvient à conserver une certaine unité</a:t>
            </a:r>
          </a:p>
        </p:txBody>
      </p:sp>
      <p:pic>
        <p:nvPicPr>
          <p:cNvPr id="179" name="Image 178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0534C2-645C-506C-8B7A-51741E7D8D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1" t="54060" r="45593" b="28749"/>
          <a:stretch>
            <a:fillRect/>
          </a:stretch>
        </p:blipFill>
        <p:spPr>
          <a:xfrm rot="16200000">
            <a:off x="8216900" y="533440"/>
            <a:ext cx="4233511" cy="34781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2" name="Rectangle 231">
            <a:extLst>
              <a:ext uri="{FF2B5EF4-FFF2-40B4-BE49-F238E27FC236}">
                <a16:creationId xmlns:a16="http://schemas.microsoft.com/office/drawing/2014/main" id="{670642DD-4616-A495-9B2E-243ABF280557}"/>
              </a:ext>
            </a:extLst>
          </p:cNvPr>
          <p:cNvSpPr/>
          <p:nvPr/>
        </p:nvSpPr>
        <p:spPr>
          <a:xfrm>
            <a:off x="8553003" y="3500311"/>
            <a:ext cx="358268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A84D85BD-436C-4411-A247-61FDE5D24714}"/>
              </a:ext>
            </a:extLst>
          </p:cNvPr>
          <p:cNvSpPr/>
          <p:nvPr/>
        </p:nvSpPr>
        <p:spPr>
          <a:xfrm>
            <a:off x="6108327" y="5107402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 1232-1238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BBB335E0-94A5-4EEB-82A9-4D62CABBB384}"/>
              </a:ext>
            </a:extLst>
          </p:cNvPr>
          <p:cNvSpPr/>
          <p:nvPr/>
        </p:nvSpPr>
        <p:spPr>
          <a:xfrm>
            <a:off x="6106975" y="5566520"/>
            <a:ext cx="922337" cy="30484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 1238-1241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7543DCD3-C787-4801-A4E5-D9A89A79A041}"/>
              </a:ext>
            </a:extLst>
          </p:cNvPr>
          <p:cNvSpPr/>
          <p:nvPr/>
        </p:nvSpPr>
        <p:spPr>
          <a:xfrm>
            <a:off x="9223088" y="5176415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V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 1243-1279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11A53488-5583-4F74-AB67-0741A21180B7}"/>
              </a:ext>
            </a:extLst>
          </p:cNvPr>
          <p:cNvSpPr/>
          <p:nvPr/>
        </p:nvSpPr>
        <p:spPr>
          <a:xfrm>
            <a:off x="9213398" y="4441114"/>
            <a:ext cx="897027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5 1194-1198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7 1202-1210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 1211-1227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DA25CC3-74B0-4A9A-A57A-35266B8D2D15}"/>
              </a:ext>
            </a:extLst>
          </p:cNvPr>
          <p:cNvSpPr/>
          <p:nvPr/>
        </p:nvSpPr>
        <p:spPr>
          <a:xfrm>
            <a:off x="10208776" y="4441114"/>
            <a:ext cx="917666" cy="6590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Conrad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 1229-1232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 1241-1243</a:t>
            </a:r>
          </a:p>
        </p:txBody>
      </p:sp>
      <p:cxnSp>
        <p:nvCxnSpPr>
          <p:cNvPr id="239" name="Connecteur droit avec flèche 238">
            <a:extLst>
              <a:ext uri="{FF2B5EF4-FFF2-40B4-BE49-F238E27FC236}">
                <a16:creationId xmlns:a16="http://schemas.microsoft.com/office/drawing/2014/main" id="{870D42BE-26F3-47DA-9BE8-A6DBC8326AB4}"/>
              </a:ext>
            </a:extLst>
          </p:cNvPr>
          <p:cNvCxnSpPr>
            <a:cxnSpLocks/>
            <a:stCxn id="233" idx="2"/>
            <a:endCxn id="234" idx="0"/>
          </p:cNvCxnSpPr>
          <p:nvPr/>
        </p:nvCxnSpPr>
        <p:spPr>
          <a:xfrm flipH="1">
            <a:off x="6568144" y="5491060"/>
            <a:ext cx="676" cy="75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Connecteur droit avec flèche 239">
            <a:extLst>
              <a:ext uri="{FF2B5EF4-FFF2-40B4-BE49-F238E27FC236}">
                <a16:creationId xmlns:a16="http://schemas.microsoft.com/office/drawing/2014/main" id="{DC316682-0B32-4BC7-BA90-3FA27558D36F}"/>
              </a:ext>
            </a:extLst>
          </p:cNvPr>
          <p:cNvCxnSpPr>
            <a:cxnSpLocks/>
            <a:stCxn id="237" idx="2"/>
            <a:endCxn id="236" idx="0"/>
          </p:cNvCxnSpPr>
          <p:nvPr/>
        </p:nvCxnSpPr>
        <p:spPr>
          <a:xfrm>
            <a:off x="9661912" y="5100140"/>
            <a:ext cx="9690" cy="76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>
            <a:extLst>
              <a:ext uri="{FF2B5EF4-FFF2-40B4-BE49-F238E27FC236}">
                <a16:creationId xmlns:a16="http://schemas.microsoft.com/office/drawing/2014/main" id="{679AC5FA-6C74-4149-93CF-DD608E4B1CAB}"/>
              </a:ext>
            </a:extLst>
          </p:cNvPr>
          <p:cNvSpPr/>
          <p:nvPr/>
        </p:nvSpPr>
        <p:spPr>
          <a:xfrm>
            <a:off x="10208776" y="5182861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9FCD6371-A99F-40EA-A072-7192BDCFC508}"/>
              </a:ext>
            </a:extLst>
          </p:cNvPr>
          <p:cNvSpPr/>
          <p:nvPr/>
        </p:nvSpPr>
        <p:spPr>
          <a:xfrm>
            <a:off x="10205457" y="5739607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16 1279-1288</a:t>
            </a:r>
          </a:p>
        </p:txBody>
      </p:sp>
      <p:cxnSp>
        <p:nvCxnSpPr>
          <p:cNvPr id="247" name="Connecteur droit avec flèche 246">
            <a:extLst>
              <a:ext uri="{FF2B5EF4-FFF2-40B4-BE49-F238E27FC236}">
                <a16:creationId xmlns:a16="http://schemas.microsoft.com/office/drawing/2014/main" id="{A48ADE92-9B44-435C-8DA0-46C792E42CFD}"/>
              </a:ext>
            </a:extLst>
          </p:cNvPr>
          <p:cNvCxnSpPr>
            <a:cxnSpLocks/>
            <a:stCxn id="238" idx="2"/>
            <a:endCxn id="241" idx="0"/>
          </p:cNvCxnSpPr>
          <p:nvPr/>
        </p:nvCxnSpPr>
        <p:spPr>
          <a:xfrm>
            <a:off x="10667609" y="5100140"/>
            <a:ext cx="1660" cy="82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Connecteur droit avec flèche 247">
            <a:extLst>
              <a:ext uri="{FF2B5EF4-FFF2-40B4-BE49-F238E27FC236}">
                <a16:creationId xmlns:a16="http://schemas.microsoft.com/office/drawing/2014/main" id="{54DB2F9B-8FF7-48FB-AD77-225C8A7B6986}"/>
              </a:ext>
            </a:extLst>
          </p:cNvPr>
          <p:cNvCxnSpPr>
            <a:cxnSpLocks/>
            <a:stCxn id="241" idx="2"/>
            <a:endCxn id="242" idx="0"/>
          </p:cNvCxnSpPr>
          <p:nvPr/>
        </p:nvCxnSpPr>
        <p:spPr>
          <a:xfrm flipH="1">
            <a:off x="10665950" y="5566520"/>
            <a:ext cx="3319" cy="173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248">
            <a:extLst>
              <a:ext uri="{FF2B5EF4-FFF2-40B4-BE49-F238E27FC236}">
                <a16:creationId xmlns:a16="http://schemas.microsoft.com/office/drawing/2014/main" id="{33C3C15E-088B-4C8A-968D-F07E774CDDEF}"/>
              </a:ext>
            </a:extLst>
          </p:cNvPr>
          <p:cNvSpPr/>
          <p:nvPr/>
        </p:nvSpPr>
        <p:spPr>
          <a:xfrm>
            <a:off x="7156126" y="5560074"/>
            <a:ext cx="895236" cy="3112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0E3AE11E-E38E-40AC-9290-D0C50407F852}"/>
              </a:ext>
            </a:extLst>
          </p:cNvPr>
          <p:cNvSpPr/>
          <p:nvPr/>
        </p:nvSpPr>
        <p:spPr>
          <a:xfrm>
            <a:off x="7132259" y="3637525"/>
            <a:ext cx="920985" cy="659026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Mieszko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3 1173-1177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6 1198-1202</a:t>
            </a:r>
          </a:p>
          <a:p>
            <a:pPr algn="ctr" eaLnBrk="1" hangingPunct="1">
              <a:defRPr/>
            </a:pPr>
            <a:r>
              <a:rPr lang="fr-FR" sz="800" b="1" dirty="0">
                <a:solidFill>
                  <a:schemeClr val="tx1"/>
                </a:solidFill>
              </a:rPr>
              <a:t>Grande-Pologne</a:t>
            </a:r>
          </a:p>
        </p:txBody>
      </p:sp>
      <p:cxnSp>
        <p:nvCxnSpPr>
          <p:cNvPr id="251" name="Connecteur droit avec flèche 250">
            <a:extLst>
              <a:ext uri="{FF2B5EF4-FFF2-40B4-BE49-F238E27FC236}">
                <a16:creationId xmlns:a16="http://schemas.microsoft.com/office/drawing/2014/main" id="{D6DC5F13-2330-411D-A521-DF8C868A64B4}"/>
              </a:ext>
            </a:extLst>
          </p:cNvPr>
          <p:cNvCxnSpPr>
            <a:cxnSpLocks/>
            <a:stCxn id="250" idx="2"/>
            <a:endCxn id="260" idx="0"/>
          </p:cNvCxnSpPr>
          <p:nvPr/>
        </p:nvCxnSpPr>
        <p:spPr>
          <a:xfrm>
            <a:off x="7592752" y="4296551"/>
            <a:ext cx="5275" cy="1445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Connecteur droit avec flèche 251">
            <a:extLst>
              <a:ext uri="{FF2B5EF4-FFF2-40B4-BE49-F238E27FC236}">
                <a16:creationId xmlns:a16="http://schemas.microsoft.com/office/drawing/2014/main" id="{6A150289-730A-41A6-9708-CD802AD43712}"/>
              </a:ext>
            </a:extLst>
          </p:cNvPr>
          <p:cNvCxnSpPr>
            <a:cxnSpLocks/>
            <a:stCxn id="260" idx="2"/>
            <a:endCxn id="261" idx="0"/>
          </p:cNvCxnSpPr>
          <p:nvPr/>
        </p:nvCxnSpPr>
        <p:spPr>
          <a:xfrm flipH="1">
            <a:off x="7593152" y="5046061"/>
            <a:ext cx="4875" cy="61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Connecteur droit avec flèche 252">
            <a:extLst>
              <a:ext uri="{FF2B5EF4-FFF2-40B4-BE49-F238E27FC236}">
                <a16:creationId xmlns:a16="http://schemas.microsoft.com/office/drawing/2014/main" id="{142912B3-506E-43BB-AA56-FB9F20C86175}"/>
              </a:ext>
            </a:extLst>
          </p:cNvPr>
          <p:cNvCxnSpPr>
            <a:cxnSpLocks/>
            <a:stCxn id="261" idx="2"/>
            <a:endCxn id="249" idx="0"/>
          </p:cNvCxnSpPr>
          <p:nvPr/>
        </p:nvCxnSpPr>
        <p:spPr>
          <a:xfrm>
            <a:off x="7593152" y="5491060"/>
            <a:ext cx="10592" cy="69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ectangle 255">
            <a:extLst>
              <a:ext uri="{FF2B5EF4-FFF2-40B4-BE49-F238E27FC236}">
                <a16:creationId xmlns:a16="http://schemas.microsoft.com/office/drawing/2014/main" id="{BB20DCFC-A6E4-49F5-8B13-D822B0477858}"/>
              </a:ext>
            </a:extLst>
          </p:cNvPr>
          <p:cNvSpPr/>
          <p:nvPr/>
        </p:nvSpPr>
        <p:spPr>
          <a:xfrm>
            <a:off x="11214705" y="5739607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A40A15E6-82A8-44A9-849E-45C770ED47FD}"/>
              </a:ext>
            </a:extLst>
          </p:cNvPr>
          <p:cNvSpPr/>
          <p:nvPr/>
        </p:nvSpPr>
        <p:spPr>
          <a:xfrm>
            <a:off x="11214704" y="6205985"/>
            <a:ext cx="920985" cy="38265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258" name="Connecteur en angle 39">
            <a:extLst>
              <a:ext uri="{FF2B5EF4-FFF2-40B4-BE49-F238E27FC236}">
                <a16:creationId xmlns:a16="http://schemas.microsoft.com/office/drawing/2014/main" id="{6C887754-C39B-42DC-BF37-7404E210C939}"/>
              </a:ext>
            </a:extLst>
          </p:cNvPr>
          <p:cNvCxnSpPr>
            <a:cxnSpLocks/>
            <a:stCxn id="241" idx="2"/>
            <a:endCxn id="256" idx="0"/>
          </p:cNvCxnSpPr>
          <p:nvPr/>
        </p:nvCxnSpPr>
        <p:spPr>
          <a:xfrm rot="16200000" flipH="1">
            <a:off x="11085690" y="5150098"/>
            <a:ext cx="173087" cy="100592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avec flèche 258">
            <a:extLst>
              <a:ext uri="{FF2B5EF4-FFF2-40B4-BE49-F238E27FC236}">
                <a16:creationId xmlns:a16="http://schemas.microsoft.com/office/drawing/2014/main" id="{7EC1ACCD-EFFA-4B7E-B4B9-F0204614C4FB}"/>
              </a:ext>
            </a:extLst>
          </p:cNvPr>
          <p:cNvCxnSpPr>
            <a:cxnSpLocks/>
            <a:stCxn id="256" idx="2"/>
            <a:endCxn id="257" idx="0"/>
          </p:cNvCxnSpPr>
          <p:nvPr/>
        </p:nvCxnSpPr>
        <p:spPr>
          <a:xfrm flipH="1">
            <a:off x="11675197" y="6123266"/>
            <a:ext cx="1" cy="82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Rectangle 259">
            <a:extLst>
              <a:ext uri="{FF2B5EF4-FFF2-40B4-BE49-F238E27FC236}">
                <a16:creationId xmlns:a16="http://schemas.microsoft.com/office/drawing/2014/main" id="{FB64627E-045A-40D9-B053-1B4F0D3A8A20}"/>
              </a:ext>
            </a:extLst>
          </p:cNvPr>
          <p:cNvSpPr/>
          <p:nvPr/>
        </p:nvSpPr>
        <p:spPr>
          <a:xfrm>
            <a:off x="7160339" y="4441115"/>
            <a:ext cx="875376" cy="6049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Odon de </a:t>
            </a:r>
            <a:r>
              <a:rPr lang="fr-FR" sz="1000" dirty="0" err="1">
                <a:solidFill>
                  <a:schemeClr val="tx1"/>
                </a:solidFill>
              </a:rPr>
              <a:t>Poznan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02036FC6-B607-4412-BEFF-F6D910E3CE57}"/>
              </a:ext>
            </a:extLst>
          </p:cNvPr>
          <p:cNvSpPr/>
          <p:nvPr/>
        </p:nvSpPr>
        <p:spPr>
          <a:xfrm>
            <a:off x="7160985" y="5107402"/>
            <a:ext cx="864334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</a:t>
            </a:r>
            <a:r>
              <a:rPr lang="fr-FR" sz="1000" dirty="0" err="1">
                <a:solidFill>
                  <a:schemeClr val="tx1"/>
                </a:solidFill>
              </a:rPr>
              <a:t>Odonic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CC2722F5-E1CA-4032-B9EF-07556A38C669}"/>
              </a:ext>
            </a:extLst>
          </p:cNvPr>
          <p:cNvSpPr/>
          <p:nvPr/>
        </p:nvSpPr>
        <p:spPr>
          <a:xfrm>
            <a:off x="8151594" y="4441115"/>
            <a:ext cx="92233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 1228-1229</a:t>
            </a:r>
          </a:p>
        </p:txBody>
      </p:sp>
      <p:cxnSp>
        <p:nvCxnSpPr>
          <p:cNvPr id="263" name="Connecteur en angle 57">
            <a:extLst>
              <a:ext uri="{FF2B5EF4-FFF2-40B4-BE49-F238E27FC236}">
                <a16:creationId xmlns:a16="http://schemas.microsoft.com/office/drawing/2014/main" id="{FCA5738E-969D-4200-A042-0ABD7DAB10FB}"/>
              </a:ext>
            </a:extLst>
          </p:cNvPr>
          <p:cNvCxnSpPr>
            <a:stCxn id="250" idx="2"/>
            <a:endCxn id="262" idx="0"/>
          </p:cNvCxnSpPr>
          <p:nvPr/>
        </p:nvCxnSpPr>
        <p:spPr>
          <a:xfrm rot="16200000" flipH="1">
            <a:off x="8030475" y="3858828"/>
            <a:ext cx="144564" cy="102001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Rectangle 263">
            <a:extLst>
              <a:ext uri="{FF2B5EF4-FFF2-40B4-BE49-F238E27FC236}">
                <a16:creationId xmlns:a16="http://schemas.microsoft.com/office/drawing/2014/main" id="{E68FCB9A-1CDD-4FD5-95D3-61C87B53BA49}"/>
              </a:ext>
            </a:extLst>
          </p:cNvPr>
          <p:cNvSpPr/>
          <p:nvPr/>
        </p:nvSpPr>
        <p:spPr>
          <a:xfrm>
            <a:off x="9188090" y="3628000"/>
            <a:ext cx="922335" cy="659026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4 1177-1194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</a:t>
            </a:r>
            <a:r>
              <a:rPr lang="fr-FR" sz="1000" b="1" dirty="0" err="1">
                <a:solidFill>
                  <a:schemeClr val="tx1"/>
                </a:solidFill>
              </a:rPr>
              <a:t>Cuj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265" name="Connecteur droit avec flèche 264">
            <a:extLst>
              <a:ext uri="{FF2B5EF4-FFF2-40B4-BE49-F238E27FC236}">
                <a16:creationId xmlns:a16="http://schemas.microsoft.com/office/drawing/2014/main" id="{E05B5EF2-B00A-4C0F-BAEA-6FC68D13A371}"/>
              </a:ext>
            </a:extLst>
          </p:cNvPr>
          <p:cNvCxnSpPr>
            <a:cxnSpLocks/>
            <a:stCxn id="264" idx="2"/>
            <a:endCxn id="237" idx="0"/>
          </p:cNvCxnSpPr>
          <p:nvPr/>
        </p:nvCxnSpPr>
        <p:spPr>
          <a:xfrm>
            <a:off x="9649258" y="4287026"/>
            <a:ext cx="12654" cy="154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Connecteur en angle 64">
            <a:extLst>
              <a:ext uri="{FF2B5EF4-FFF2-40B4-BE49-F238E27FC236}">
                <a16:creationId xmlns:a16="http://schemas.microsoft.com/office/drawing/2014/main" id="{495A1F68-0CA6-421C-9DF4-DA658ED9611B}"/>
              </a:ext>
            </a:extLst>
          </p:cNvPr>
          <p:cNvCxnSpPr>
            <a:cxnSpLocks/>
            <a:stCxn id="264" idx="2"/>
            <a:endCxn id="238" idx="0"/>
          </p:cNvCxnSpPr>
          <p:nvPr/>
        </p:nvCxnSpPr>
        <p:spPr>
          <a:xfrm rot="16200000" flipH="1">
            <a:off x="10081389" y="3854894"/>
            <a:ext cx="154088" cy="101835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Rectangle 266">
            <a:extLst>
              <a:ext uri="{FF2B5EF4-FFF2-40B4-BE49-F238E27FC236}">
                <a16:creationId xmlns:a16="http://schemas.microsoft.com/office/drawing/2014/main" id="{5949D0E7-2AA5-4F81-9DBF-36BD24BC6198}"/>
              </a:ext>
            </a:extLst>
          </p:cNvPr>
          <p:cNvSpPr/>
          <p:nvPr/>
        </p:nvSpPr>
        <p:spPr>
          <a:xfrm>
            <a:off x="6108328" y="3628000"/>
            <a:ext cx="920985" cy="659026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 1138-1146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Silésie</a:t>
            </a: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5A5FC84E-49D7-4E0D-8FE7-86D060DC3D62}"/>
              </a:ext>
            </a:extLst>
          </p:cNvPr>
          <p:cNvSpPr/>
          <p:nvPr/>
        </p:nvSpPr>
        <p:spPr>
          <a:xfrm>
            <a:off x="6108328" y="4387034"/>
            <a:ext cx="92098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Long</a:t>
            </a:r>
          </a:p>
        </p:txBody>
      </p:sp>
      <p:cxnSp>
        <p:nvCxnSpPr>
          <p:cNvPr id="269" name="Connecteur droit avec flèche 268">
            <a:extLst>
              <a:ext uri="{FF2B5EF4-FFF2-40B4-BE49-F238E27FC236}">
                <a16:creationId xmlns:a16="http://schemas.microsoft.com/office/drawing/2014/main" id="{0115DE25-08F4-47E2-9D09-AA2A7B8E477D}"/>
              </a:ext>
            </a:extLst>
          </p:cNvPr>
          <p:cNvCxnSpPr>
            <a:cxnSpLocks/>
            <a:stCxn id="267" idx="2"/>
            <a:endCxn id="268" idx="0"/>
          </p:cNvCxnSpPr>
          <p:nvPr/>
        </p:nvCxnSpPr>
        <p:spPr>
          <a:xfrm>
            <a:off x="6568821" y="4287026"/>
            <a:ext cx="0" cy="100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0" name="Rectangle 269">
            <a:extLst>
              <a:ext uri="{FF2B5EF4-FFF2-40B4-BE49-F238E27FC236}">
                <a16:creationId xmlns:a16="http://schemas.microsoft.com/office/drawing/2014/main" id="{DD301E5F-9D2D-4866-91F9-DBA5549F7490}"/>
              </a:ext>
            </a:extLst>
          </p:cNvPr>
          <p:cNvSpPr/>
          <p:nvPr/>
        </p:nvSpPr>
        <p:spPr>
          <a:xfrm>
            <a:off x="8151595" y="3628000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2 1146-1173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Mazovie-Cujavie</a:t>
            </a: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7172C051-53CA-4413-AD2E-735F281646A4}"/>
              </a:ext>
            </a:extLst>
          </p:cNvPr>
          <p:cNvSpPr/>
          <p:nvPr/>
        </p:nvSpPr>
        <p:spPr>
          <a:xfrm>
            <a:off x="5267530" y="4387033"/>
            <a:ext cx="737449" cy="41007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Mieszco</a:t>
            </a:r>
            <a:r>
              <a:rPr lang="fr-FR" sz="1000" dirty="0">
                <a:solidFill>
                  <a:schemeClr val="tx1"/>
                </a:solidFill>
              </a:rPr>
              <a:t> IV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8 1210-11</a:t>
            </a:r>
          </a:p>
        </p:txBody>
      </p:sp>
      <p:cxnSp>
        <p:nvCxnSpPr>
          <p:cNvPr id="272" name="Connecteur en angle 75">
            <a:extLst>
              <a:ext uri="{FF2B5EF4-FFF2-40B4-BE49-F238E27FC236}">
                <a16:creationId xmlns:a16="http://schemas.microsoft.com/office/drawing/2014/main" id="{DBFC1293-B591-444C-B7C7-0CF805A71801}"/>
              </a:ext>
            </a:extLst>
          </p:cNvPr>
          <p:cNvCxnSpPr>
            <a:cxnSpLocks/>
            <a:stCxn id="267" idx="2"/>
            <a:endCxn id="271" idx="0"/>
          </p:cNvCxnSpPr>
          <p:nvPr/>
        </p:nvCxnSpPr>
        <p:spPr>
          <a:xfrm rot="5400000">
            <a:off x="6052535" y="3870746"/>
            <a:ext cx="100007" cy="932566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Rectangle 272">
            <a:extLst>
              <a:ext uri="{FF2B5EF4-FFF2-40B4-BE49-F238E27FC236}">
                <a16:creationId xmlns:a16="http://schemas.microsoft.com/office/drawing/2014/main" id="{F8F01250-9C80-4A8B-A622-73A715D5C09B}"/>
              </a:ext>
            </a:extLst>
          </p:cNvPr>
          <p:cNvSpPr/>
          <p:nvPr/>
        </p:nvSpPr>
        <p:spPr>
          <a:xfrm>
            <a:off x="7782725" y="2859620"/>
            <a:ext cx="830038" cy="635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1102-38</a:t>
            </a:r>
          </a:p>
        </p:txBody>
      </p:sp>
      <p:cxnSp>
        <p:nvCxnSpPr>
          <p:cNvPr id="274" name="Connecteur en angle 151">
            <a:extLst>
              <a:ext uri="{FF2B5EF4-FFF2-40B4-BE49-F238E27FC236}">
                <a16:creationId xmlns:a16="http://schemas.microsoft.com/office/drawing/2014/main" id="{9ECBC49D-B7AF-4CBF-BE91-E95C40A2616F}"/>
              </a:ext>
            </a:extLst>
          </p:cNvPr>
          <p:cNvCxnSpPr>
            <a:cxnSpLocks/>
            <a:stCxn id="273" idx="2"/>
            <a:endCxn id="267" idx="0"/>
          </p:cNvCxnSpPr>
          <p:nvPr/>
        </p:nvCxnSpPr>
        <p:spPr>
          <a:xfrm rot="5400000">
            <a:off x="7317064" y="2747320"/>
            <a:ext cx="132438" cy="162892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Connecteur en angle 155">
            <a:extLst>
              <a:ext uri="{FF2B5EF4-FFF2-40B4-BE49-F238E27FC236}">
                <a16:creationId xmlns:a16="http://schemas.microsoft.com/office/drawing/2014/main" id="{9D0C3C34-7589-4A84-A70D-E9FE24D5A29C}"/>
              </a:ext>
            </a:extLst>
          </p:cNvPr>
          <p:cNvCxnSpPr>
            <a:cxnSpLocks/>
            <a:stCxn id="273" idx="2"/>
            <a:endCxn id="250" idx="0"/>
          </p:cNvCxnSpPr>
          <p:nvPr/>
        </p:nvCxnSpPr>
        <p:spPr>
          <a:xfrm rot="5400000">
            <a:off x="7824267" y="3264047"/>
            <a:ext cx="141963" cy="60499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Connecteur en angle 158">
            <a:extLst>
              <a:ext uri="{FF2B5EF4-FFF2-40B4-BE49-F238E27FC236}">
                <a16:creationId xmlns:a16="http://schemas.microsoft.com/office/drawing/2014/main" id="{AB352233-2FB2-42E8-A0DC-FE6D85126A36}"/>
              </a:ext>
            </a:extLst>
          </p:cNvPr>
          <p:cNvCxnSpPr>
            <a:cxnSpLocks/>
            <a:stCxn id="273" idx="2"/>
            <a:endCxn id="270" idx="0"/>
          </p:cNvCxnSpPr>
          <p:nvPr/>
        </p:nvCxnSpPr>
        <p:spPr>
          <a:xfrm rot="16200000" flipH="1">
            <a:off x="8339034" y="3354271"/>
            <a:ext cx="132438" cy="41501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Connecteur en angle 161">
            <a:extLst>
              <a:ext uri="{FF2B5EF4-FFF2-40B4-BE49-F238E27FC236}">
                <a16:creationId xmlns:a16="http://schemas.microsoft.com/office/drawing/2014/main" id="{BA201C30-68BB-40D0-B083-38591E0C502D}"/>
              </a:ext>
            </a:extLst>
          </p:cNvPr>
          <p:cNvCxnSpPr>
            <a:cxnSpLocks/>
            <a:stCxn id="273" idx="2"/>
            <a:endCxn id="264" idx="0"/>
          </p:cNvCxnSpPr>
          <p:nvPr/>
        </p:nvCxnSpPr>
        <p:spPr>
          <a:xfrm rot="16200000" flipH="1">
            <a:off x="8857282" y="2836024"/>
            <a:ext cx="132438" cy="145151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 279">
            <a:extLst>
              <a:ext uri="{FF2B5EF4-FFF2-40B4-BE49-F238E27FC236}">
                <a16:creationId xmlns:a16="http://schemas.microsoft.com/office/drawing/2014/main" id="{37DFF971-C0DA-42B6-9FBC-C2DCCDB14284}"/>
              </a:ext>
            </a:extLst>
          </p:cNvPr>
          <p:cNvSpPr/>
          <p:nvPr/>
        </p:nvSpPr>
        <p:spPr>
          <a:xfrm>
            <a:off x="6857701" y="2865100"/>
            <a:ext cx="830038" cy="61833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960-1370</a:t>
            </a:r>
          </a:p>
        </p:txBody>
      </p:sp>
      <p:cxnSp>
        <p:nvCxnSpPr>
          <p:cNvPr id="282" name="Connecteur droit avec flèche 281">
            <a:extLst>
              <a:ext uri="{FF2B5EF4-FFF2-40B4-BE49-F238E27FC236}">
                <a16:creationId xmlns:a16="http://schemas.microsoft.com/office/drawing/2014/main" id="{F074E675-3EB1-B406-2EC8-5C6F4E468C7F}"/>
              </a:ext>
            </a:extLst>
          </p:cNvPr>
          <p:cNvCxnSpPr>
            <a:cxnSpLocks/>
            <a:stCxn id="268" idx="2"/>
            <a:endCxn id="233" idx="0"/>
          </p:cNvCxnSpPr>
          <p:nvPr/>
        </p:nvCxnSpPr>
        <p:spPr>
          <a:xfrm flipH="1">
            <a:off x="6568820" y="5046060"/>
            <a:ext cx="1" cy="61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Ellipse 285">
            <a:extLst>
              <a:ext uri="{FF2B5EF4-FFF2-40B4-BE49-F238E27FC236}">
                <a16:creationId xmlns:a16="http://schemas.microsoft.com/office/drawing/2014/main" id="{74449200-A43C-216E-64FF-0676B9A23B6E}"/>
              </a:ext>
            </a:extLst>
          </p:cNvPr>
          <p:cNvSpPr/>
          <p:nvPr/>
        </p:nvSpPr>
        <p:spPr>
          <a:xfrm>
            <a:off x="9597902" y="195871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7" name="Ellipse 286">
            <a:extLst>
              <a:ext uri="{FF2B5EF4-FFF2-40B4-BE49-F238E27FC236}">
                <a16:creationId xmlns:a16="http://schemas.microsoft.com/office/drawing/2014/main" id="{8BAC0814-9680-D697-F3BA-3314D5DB5D7D}"/>
              </a:ext>
            </a:extLst>
          </p:cNvPr>
          <p:cNvSpPr/>
          <p:nvPr/>
        </p:nvSpPr>
        <p:spPr>
          <a:xfrm>
            <a:off x="9916022" y="11710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09958142-CDCD-05F9-A1EE-C3A27AA4F99A}"/>
              </a:ext>
            </a:extLst>
          </p:cNvPr>
          <p:cNvSpPr/>
          <p:nvPr/>
        </p:nvSpPr>
        <p:spPr>
          <a:xfrm>
            <a:off x="10174073" y="3627998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</p:txBody>
      </p:sp>
      <p:cxnSp>
        <p:nvCxnSpPr>
          <p:cNvPr id="289" name="Connecteur en angle 161">
            <a:extLst>
              <a:ext uri="{FF2B5EF4-FFF2-40B4-BE49-F238E27FC236}">
                <a16:creationId xmlns:a16="http://schemas.microsoft.com/office/drawing/2014/main" id="{367D564D-F5E0-1B22-6E70-5273566871AB}"/>
              </a:ext>
            </a:extLst>
          </p:cNvPr>
          <p:cNvCxnSpPr>
            <a:cxnSpLocks/>
            <a:stCxn id="273" idx="2"/>
            <a:endCxn id="288" idx="0"/>
          </p:cNvCxnSpPr>
          <p:nvPr/>
        </p:nvCxnSpPr>
        <p:spPr>
          <a:xfrm rot="16200000" flipH="1">
            <a:off x="9350274" y="2343031"/>
            <a:ext cx="132436" cy="243749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Rectangle 291">
            <a:extLst>
              <a:ext uri="{FF2B5EF4-FFF2-40B4-BE49-F238E27FC236}">
                <a16:creationId xmlns:a16="http://schemas.microsoft.com/office/drawing/2014/main" id="{795316F7-4A72-4116-2B65-3BAA6040CE63}"/>
              </a:ext>
            </a:extLst>
          </p:cNvPr>
          <p:cNvSpPr/>
          <p:nvPr/>
        </p:nvSpPr>
        <p:spPr>
          <a:xfrm>
            <a:off x="11172233" y="5182860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Boleslav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93" name="Connecteur en angle 64">
            <a:extLst>
              <a:ext uri="{FF2B5EF4-FFF2-40B4-BE49-F238E27FC236}">
                <a16:creationId xmlns:a16="http://schemas.microsoft.com/office/drawing/2014/main" id="{0B15ACEA-A258-904E-F4B6-AE910E406CB9}"/>
              </a:ext>
            </a:extLst>
          </p:cNvPr>
          <p:cNvCxnSpPr>
            <a:cxnSpLocks/>
            <a:stCxn id="238" idx="2"/>
            <a:endCxn id="292" idx="0"/>
          </p:cNvCxnSpPr>
          <p:nvPr/>
        </p:nvCxnSpPr>
        <p:spPr>
          <a:xfrm rot="16200000" flipH="1">
            <a:off x="11108807" y="4658941"/>
            <a:ext cx="82720" cy="96511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Ellipse 297">
            <a:extLst>
              <a:ext uri="{FF2B5EF4-FFF2-40B4-BE49-F238E27FC236}">
                <a16:creationId xmlns:a16="http://schemas.microsoft.com/office/drawing/2014/main" id="{43A84B58-34AD-E937-F387-F908E6EFE2C6}"/>
              </a:ext>
            </a:extLst>
          </p:cNvPr>
          <p:cNvSpPr/>
          <p:nvPr/>
        </p:nvSpPr>
        <p:spPr>
          <a:xfrm>
            <a:off x="10659373" y="2355183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301" name="Connecteur droit 300">
            <a:extLst>
              <a:ext uri="{FF2B5EF4-FFF2-40B4-BE49-F238E27FC236}">
                <a16:creationId xmlns:a16="http://schemas.microsoft.com/office/drawing/2014/main" id="{29608B99-C159-83EB-4CC7-A1FA4FAD184D}"/>
              </a:ext>
            </a:extLst>
          </p:cNvPr>
          <p:cNvCxnSpPr>
            <a:cxnSpLocks/>
          </p:cNvCxnSpPr>
          <p:nvPr/>
        </p:nvCxnSpPr>
        <p:spPr>
          <a:xfrm>
            <a:off x="10789920" y="1127419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Ellipse 305">
            <a:extLst>
              <a:ext uri="{FF2B5EF4-FFF2-40B4-BE49-F238E27FC236}">
                <a16:creationId xmlns:a16="http://schemas.microsoft.com/office/drawing/2014/main" id="{117E9B2E-F923-657B-6620-23765E475FFB}"/>
              </a:ext>
            </a:extLst>
          </p:cNvPr>
          <p:cNvSpPr/>
          <p:nvPr/>
        </p:nvSpPr>
        <p:spPr>
          <a:xfrm>
            <a:off x="10659373" y="9722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08" name="Ellipse 307">
            <a:extLst>
              <a:ext uri="{FF2B5EF4-FFF2-40B4-BE49-F238E27FC236}">
                <a16:creationId xmlns:a16="http://schemas.microsoft.com/office/drawing/2014/main" id="{6E62A676-33DC-CFEB-B35B-DE58257213D9}"/>
              </a:ext>
            </a:extLst>
          </p:cNvPr>
          <p:cNvSpPr/>
          <p:nvPr/>
        </p:nvSpPr>
        <p:spPr>
          <a:xfrm>
            <a:off x="11220815" y="1958717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64ACA7-2609-4DFA-31E9-39460BAF0424}"/>
              </a:ext>
            </a:extLst>
          </p:cNvPr>
          <p:cNvSpPr/>
          <p:nvPr/>
        </p:nvSpPr>
        <p:spPr>
          <a:xfrm>
            <a:off x="92827" y="3281017"/>
            <a:ext cx="4915172" cy="3493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*Au XIIIe siècle, deux événements majeurs…</a:t>
            </a:r>
          </a:p>
          <a:p>
            <a:endParaRPr lang="fr-FR" sz="800" dirty="0"/>
          </a:p>
          <a:p>
            <a:r>
              <a:rPr lang="fr-FR" sz="1600" dirty="0"/>
              <a:t>1) Arrivée des Teutoniques pour évangéliser les Baltes…</a:t>
            </a:r>
          </a:p>
          <a:p>
            <a:r>
              <a:rPr lang="fr-FR" sz="1600" dirty="0"/>
              <a:t>*1201 : Les chevaliers Porte-Glaive fondent Riga</a:t>
            </a:r>
          </a:p>
          <a:p>
            <a:r>
              <a:rPr lang="fr-FR" sz="1600" dirty="0"/>
              <a:t>*1226 : A l’appel du duc </a:t>
            </a:r>
            <a:r>
              <a:rPr lang="fr-FR" sz="1600" u="sng" dirty="0"/>
              <a:t>Conrad 1</a:t>
            </a:r>
            <a:r>
              <a:rPr lang="fr-FR" sz="1600" u="sng" baseline="30000" dirty="0"/>
              <a:t>er</a:t>
            </a:r>
            <a:r>
              <a:rPr lang="fr-FR" sz="1600" u="sng" dirty="0"/>
              <a:t> de Mazovie</a:t>
            </a:r>
          </a:p>
          <a:p>
            <a:r>
              <a:rPr lang="fr-FR" sz="1600" dirty="0"/>
              <a:t>Et avec le soutien de l’empereur Frédéric II</a:t>
            </a:r>
          </a:p>
          <a:p>
            <a:r>
              <a:rPr lang="fr-FR" sz="1600" dirty="0"/>
              <a:t>Les chevaliers teutoniques s’installent en Prusse</a:t>
            </a:r>
          </a:p>
          <a:p>
            <a:r>
              <a:rPr lang="fr-FR" sz="1600" dirty="0"/>
              <a:t>*1237 : Fusion des deux ordres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800" dirty="0"/>
          </a:p>
          <a:p>
            <a:r>
              <a:rPr lang="fr-FR" sz="1600" dirty="0"/>
              <a:t>2) 1241 : Les Mongols en Pologne !</a:t>
            </a:r>
          </a:p>
          <a:p>
            <a:r>
              <a:rPr lang="fr-FR" sz="1600" dirty="0"/>
              <a:t>A la bataille de Legnica, en Silésie</a:t>
            </a:r>
          </a:p>
          <a:p>
            <a:r>
              <a:rPr lang="fr-FR" sz="1600" dirty="0"/>
              <a:t>Le </a:t>
            </a:r>
            <a:r>
              <a:rPr lang="fr-FR" sz="1600" i="1" dirty="0"/>
              <a:t>princeps</a:t>
            </a:r>
            <a:r>
              <a:rPr lang="fr-FR" sz="1600" dirty="0"/>
              <a:t> </a:t>
            </a:r>
            <a:r>
              <a:rPr lang="fr-FR" sz="1600" u="sng" dirty="0"/>
              <a:t>Henri II </a:t>
            </a:r>
            <a:r>
              <a:rPr lang="fr-FR" sz="1600" dirty="0"/>
              <a:t>est vaincu et tué</a:t>
            </a:r>
          </a:p>
          <a:p>
            <a:r>
              <a:rPr lang="fr-FR" sz="1500" dirty="0"/>
              <a:t>Par les Mongols dirigés par Orda, petit-fils de Gengis Khan…</a:t>
            </a:r>
          </a:p>
          <a:p>
            <a:endParaRPr lang="fr-FR" sz="1500" dirty="0"/>
          </a:p>
          <a:p>
            <a:r>
              <a:rPr lang="fr-FR" sz="1500" dirty="0"/>
              <a:t>*A la fin du XIIIe siècle…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516CF91-699D-5CD6-94BC-806C39D81160}"/>
              </a:ext>
            </a:extLst>
          </p:cNvPr>
          <p:cNvCxnSpPr>
            <a:cxnSpLocks/>
          </p:cNvCxnSpPr>
          <p:nvPr/>
        </p:nvCxnSpPr>
        <p:spPr>
          <a:xfrm flipV="1">
            <a:off x="10334707" y="155752"/>
            <a:ext cx="631012" cy="7281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2EABA6EB-EC41-F12B-5178-21B1C19937A9}"/>
              </a:ext>
            </a:extLst>
          </p:cNvPr>
          <p:cNvSpPr/>
          <p:nvPr/>
        </p:nvSpPr>
        <p:spPr>
          <a:xfrm>
            <a:off x="10186770" y="748777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34F098-AD3D-4300-AAFD-701C7B1626CE}"/>
              </a:ext>
            </a:extLst>
          </p:cNvPr>
          <p:cNvSpPr/>
          <p:nvPr/>
        </p:nvSpPr>
        <p:spPr>
          <a:xfrm>
            <a:off x="6108328" y="599410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A84E8-2B33-4DCF-B031-8DAD4C124E5F}"/>
              </a:ext>
            </a:extLst>
          </p:cNvPr>
          <p:cNvSpPr/>
          <p:nvPr/>
        </p:nvSpPr>
        <p:spPr>
          <a:xfrm>
            <a:off x="5111348" y="599410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III</a:t>
            </a:r>
          </a:p>
        </p:txBody>
      </p:sp>
      <p:cxnSp>
        <p:nvCxnSpPr>
          <p:cNvPr id="13" name="Connecteur en angle 17">
            <a:extLst>
              <a:ext uri="{FF2B5EF4-FFF2-40B4-BE49-F238E27FC236}">
                <a16:creationId xmlns:a16="http://schemas.microsoft.com/office/drawing/2014/main" id="{3F241D30-B36E-4BA0-B83C-A7D8AA159BDE}"/>
              </a:ext>
            </a:extLst>
          </p:cNvPr>
          <p:cNvCxnSpPr>
            <a:cxnSpLocks/>
            <a:endCxn id="12" idx="0"/>
          </p:cNvCxnSpPr>
          <p:nvPr/>
        </p:nvCxnSpPr>
        <p:spPr>
          <a:xfrm rot="5400000">
            <a:off x="6008620" y="5434583"/>
            <a:ext cx="122747" cy="99630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CA12FF8-133D-40A9-8410-79920D719D12}"/>
              </a:ext>
            </a:extLst>
          </p:cNvPr>
          <p:cNvSpPr/>
          <p:nvPr/>
        </p:nvSpPr>
        <p:spPr>
          <a:xfrm>
            <a:off x="5111348" y="6436641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 1288-90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7F906EF-A0EB-4F44-8CA3-A3236DC6F6CA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5571841" y="6377766"/>
            <a:ext cx="675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8E70223-4368-4F65-887C-CE73F4D5B939}"/>
              </a:ext>
            </a:extLst>
          </p:cNvPr>
          <p:cNvSpPr/>
          <p:nvPr/>
        </p:nvSpPr>
        <p:spPr>
          <a:xfrm>
            <a:off x="7156126" y="5961751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18 1295-1296 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EFB7C35D-3638-41C4-8C4E-74B64DF2A5C2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7603744" y="5871360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ngle 17">
            <a:extLst>
              <a:ext uri="{FF2B5EF4-FFF2-40B4-BE49-F238E27FC236}">
                <a16:creationId xmlns:a16="http://schemas.microsoft.com/office/drawing/2014/main" id="{3E38879F-97B2-4C62-9BEB-F6A94B79DCC1}"/>
              </a:ext>
            </a:extLst>
          </p:cNvPr>
          <p:cNvCxnSpPr>
            <a:cxnSpLocks/>
            <a:endCxn id="11" idx="0"/>
          </p:cNvCxnSpPr>
          <p:nvPr/>
        </p:nvCxnSpPr>
        <p:spPr>
          <a:xfrm rot="16200000" flipH="1">
            <a:off x="6507109" y="5932395"/>
            <a:ext cx="122747" cy="6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1E975C2-1A2F-E77A-A149-53753C55266A}"/>
              </a:ext>
            </a:extLst>
          </p:cNvPr>
          <p:cNvSpPr/>
          <p:nvPr/>
        </p:nvSpPr>
        <p:spPr>
          <a:xfrm>
            <a:off x="6116384" y="6436641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V</a:t>
            </a:r>
          </a:p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Bolko</a:t>
            </a:r>
            <a:r>
              <a:rPr lang="fr-FR" sz="1000" dirty="0">
                <a:solidFill>
                  <a:schemeClr val="tx1"/>
                </a:solidFill>
              </a:rPr>
              <a:t>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0CCF1CC-B8A4-1768-D20B-436B04A1D50C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6568821" y="6377766"/>
            <a:ext cx="8731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EE654737-0976-BF16-9170-55699C46A7DD}"/>
              </a:ext>
            </a:extLst>
          </p:cNvPr>
          <p:cNvSpPr/>
          <p:nvPr/>
        </p:nvSpPr>
        <p:spPr>
          <a:xfrm>
            <a:off x="2821525" y="1316100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46A951A-8F33-51D6-C373-B20FFC0235BC}"/>
              </a:ext>
            </a:extLst>
          </p:cNvPr>
          <p:cNvSpPr/>
          <p:nvPr/>
        </p:nvSpPr>
        <p:spPr>
          <a:xfrm>
            <a:off x="2668352" y="181389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DEA1614-4302-31B8-B73D-EE2D9594FE5C}"/>
              </a:ext>
            </a:extLst>
          </p:cNvPr>
          <p:cNvSpPr/>
          <p:nvPr/>
        </p:nvSpPr>
        <p:spPr>
          <a:xfrm>
            <a:off x="1858072" y="1098942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FE279A0-1EB8-54E7-C543-D911E54429C2}"/>
              </a:ext>
            </a:extLst>
          </p:cNvPr>
          <p:cNvSpPr/>
          <p:nvPr/>
        </p:nvSpPr>
        <p:spPr>
          <a:xfrm>
            <a:off x="2764276" y="1577771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1A85B4E-4A46-8726-C512-77B2DDB25923}"/>
              </a:ext>
            </a:extLst>
          </p:cNvPr>
          <p:cNvSpPr/>
          <p:nvPr/>
        </p:nvSpPr>
        <p:spPr>
          <a:xfrm>
            <a:off x="7450571" y="2258661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5BBA0748-9CCC-B189-090E-8AD4E2AB925B}"/>
              </a:ext>
            </a:extLst>
          </p:cNvPr>
          <p:cNvSpPr/>
          <p:nvPr/>
        </p:nvSpPr>
        <p:spPr>
          <a:xfrm>
            <a:off x="10962911" y="1352895"/>
            <a:ext cx="238085" cy="25335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51E882F-F4D9-BE4E-4497-DA7C7B0D1C50}"/>
              </a:ext>
            </a:extLst>
          </p:cNvPr>
          <p:cNvSpPr/>
          <p:nvPr/>
        </p:nvSpPr>
        <p:spPr>
          <a:xfrm>
            <a:off x="5753214" y="1340094"/>
            <a:ext cx="238085" cy="25335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B78327E-B2C3-7A45-A5E0-AAF8C3D91633}"/>
              </a:ext>
            </a:extLst>
          </p:cNvPr>
          <p:cNvSpPr/>
          <p:nvPr/>
        </p:nvSpPr>
        <p:spPr>
          <a:xfrm>
            <a:off x="3979619" y="342101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E88D954-754A-1C7C-904A-62579AA45B54}"/>
              </a:ext>
            </a:extLst>
          </p:cNvPr>
          <p:cNvSpPr/>
          <p:nvPr/>
        </p:nvSpPr>
        <p:spPr>
          <a:xfrm>
            <a:off x="9595159" y="1600922"/>
            <a:ext cx="306346" cy="2815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80695EA-5806-E67D-24CE-D51224356B2C}"/>
              </a:ext>
            </a:extLst>
          </p:cNvPr>
          <p:cNvSpPr/>
          <p:nvPr/>
        </p:nvSpPr>
        <p:spPr>
          <a:xfrm>
            <a:off x="2999506" y="5491060"/>
            <a:ext cx="306346" cy="28152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22663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848FAB15-1445-4457-8419-F8FB50AFF4CB}"/>
              </a:ext>
            </a:extLst>
          </p:cNvPr>
          <p:cNvSpPr/>
          <p:nvPr/>
        </p:nvSpPr>
        <p:spPr>
          <a:xfrm>
            <a:off x="71576" y="49954"/>
            <a:ext cx="6641180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1290-1306 : Après une crise de succession du princeps, courts règnes des rois de Bohême Venceslas II et Venceslas III</a:t>
            </a:r>
          </a:p>
          <a:p>
            <a:endParaRPr lang="fr-FR" sz="1600" dirty="0"/>
          </a:p>
          <a:p>
            <a:r>
              <a:rPr lang="fr-FR" sz="1600" dirty="0"/>
              <a:t>*1290-1300 : Anarchie politique en Pologne</a:t>
            </a:r>
          </a:p>
          <a:p>
            <a:r>
              <a:rPr lang="fr-FR" sz="1600" dirty="0"/>
              <a:t>Les ducs ou </a:t>
            </a:r>
            <a:r>
              <a:rPr lang="fr-FR" sz="1600" i="1" dirty="0"/>
              <a:t>magnats</a:t>
            </a:r>
            <a:r>
              <a:rPr lang="fr-FR" sz="1600" dirty="0"/>
              <a:t>, la grande noblesse, sont tout puissants</a:t>
            </a:r>
          </a:p>
          <a:p>
            <a:r>
              <a:rPr lang="fr-FR" sz="1600" dirty="0"/>
              <a:t>Et la </a:t>
            </a:r>
            <a:r>
              <a:rPr lang="fr-FR" sz="1600" i="1" dirty="0"/>
              <a:t>szlachta</a:t>
            </a:r>
            <a:r>
              <a:rPr lang="fr-FR" sz="1600" dirty="0"/>
              <a:t>, la petite noblesse, est turbulente</a:t>
            </a:r>
          </a:p>
          <a:p>
            <a:r>
              <a:rPr lang="fr-FR" sz="1600" dirty="0"/>
              <a:t>Seule l’Eglise polonaise maintient l’unité nationale</a:t>
            </a:r>
          </a:p>
          <a:p>
            <a:r>
              <a:rPr lang="fr-FR" sz="1600" dirty="0"/>
              <a:t>Et le titre de </a:t>
            </a:r>
            <a:r>
              <a:rPr lang="fr-FR" sz="1600" i="1" dirty="0"/>
              <a:t>princeps</a:t>
            </a:r>
            <a:r>
              <a:rPr lang="fr-FR" sz="1600" dirty="0"/>
              <a:t> devient électif…</a:t>
            </a:r>
          </a:p>
          <a:p>
            <a:endParaRPr lang="fr-FR" sz="1600" dirty="0"/>
          </a:p>
          <a:p>
            <a:r>
              <a:rPr lang="fr-FR" sz="1600" dirty="0"/>
              <a:t>*1290 : Mort du </a:t>
            </a:r>
            <a:r>
              <a:rPr lang="fr-FR" sz="1600" i="1" dirty="0"/>
              <a:t>princeps</a:t>
            </a:r>
            <a:r>
              <a:rPr lang="fr-FR" sz="1600" dirty="0"/>
              <a:t> </a:t>
            </a:r>
            <a:r>
              <a:rPr lang="fr-FR" sz="1600" u="sng" dirty="0"/>
              <a:t>Henri IV</a:t>
            </a:r>
          </a:p>
          <a:p>
            <a:r>
              <a:rPr lang="fr-FR" sz="1600" dirty="0"/>
              <a:t>Bourgeois et clergé de Cracovie soutiennent </a:t>
            </a:r>
            <a:r>
              <a:rPr lang="fr-FR" sz="1600" u="sng" dirty="0"/>
              <a:t>Venceslas II de Bohême</a:t>
            </a:r>
            <a:r>
              <a:rPr lang="fr-FR" sz="1600" dirty="0"/>
              <a:t> (1278)</a:t>
            </a:r>
          </a:p>
          <a:p>
            <a:r>
              <a:rPr lang="fr-FR" sz="1600" dirty="0"/>
              <a:t>*Développement économique ; Mais risque d’intégration dans le Saint-Empire</a:t>
            </a:r>
          </a:p>
          <a:p>
            <a:r>
              <a:rPr lang="fr-FR" sz="1600" dirty="0"/>
              <a:t>*Finalement, les magnats élisent </a:t>
            </a:r>
            <a:r>
              <a:rPr lang="fr-FR" sz="1600" u="sng" dirty="0"/>
              <a:t>Przemysl II</a:t>
            </a:r>
          </a:p>
          <a:p>
            <a:endParaRPr lang="fr-FR" sz="1600" dirty="0"/>
          </a:p>
          <a:p>
            <a:r>
              <a:rPr lang="fr-FR" sz="1600" dirty="0"/>
              <a:t>*1296 : Mort de Przemysl II, sans héritier</a:t>
            </a:r>
          </a:p>
          <a:p>
            <a:r>
              <a:rPr lang="fr-FR" sz="1600" dirty="0"/>
              <a:t>Lutte entre Venceslas II et </a:t>
            </a:r>
            <a:r>
              <a:rPr lang="fr-FR" sz="1600" u="sng" dirty="0"/>
              <a:t>Ladislav de Sandomierz</a:t>
            </a:r>
            <a:r>
              <a:rPr lang="fr-FR" sz="1600" dirty="0"/>
              <a:t> ; Et finalement…</a:t>
            </a:r>
          </a:p>
          <a:p>
            <a:endParaRPr lang="fr-FR" sz="1600" dirty="0"/>
          </a:p>
          <a:p>
            <a:r>
              <a:rPr lang="fr-FR" sz="1600" dirty="0"/>
              <a:t>*1300 : Les magnats élisent </a:t>
            </a:r>
            <a:r>
              <a:rPr lang="fr-FR" sz="1600" u="sng" dirty="0"/>
              <a:t>roi</a:t>
            </a:r>
            <a:r>
              <a:rPr lang="fr-FR" sz="1600" dirty="0"/>
              <a:t> Venceslas II de Bohême (1278)</a:t>
            </a:r>
          </a:p>
          <a:p>
            <a:r>
              <a:rPr lang="fr-FR" sz="1600" dirty="0"/>
              <a:t>NB : 1301 : Son fils Venceslas (III) est élu roi de Hongrie</a:t>
            </a:r>
          </a:p>
          <a:p>
            <a:r>
              <a:rPr lang="fr-FR" sz="1600" dirty="0"/>
              <a:t>Mais une opposition à cette montée en puissance de la Bohême</a:t>
            </a:r>
          </a:p>
          <a:p>
            <a:r>
              <a:rPr lang="fr-FR" sz="1600" dirty="0"/>
              <a:t>Autour du pape Boniface VIII et de l’empereur Albert de Habsbourg</a:t>
            </a:r>
          </a:p>
          <a:p>
            <a:endParaRPr lang="fr-FR" sz="1600" dirty="0"/>
          </a:p>
          <a:p>
            <a:r>
              <a:rPr lang="fr-FR" sz="1600" dirty="0"/>
              <a:t>*Juin 1305 : Mort de Venceslas II ; Son fils Venceslas III, </a:t>
            </a:r>
            <a:r>
              <a:rPr lang="fr-FR" sz="1600" u="sng" dirty="0"/>
              <a:t>roi de Hongrie</a:t>
            </a:r>
          </a:p>
          <a:p>
            <a:r>
              <a:rPr lang="fr-FR" sz="1600" dirty="0"/>
              <a:t>Lui succède et devient </a:t>
            </a:r>
            <a:r>
              <a:rPr lang="fr-FR" sz="1600" u="sng" dirty="0"/>
              <a:t>roi de Bohême et de Pologne</a:t>
            </a:r>
          </a:p>
          <a:p>
            <a:endParaRPr lang="fr-FR" sz="1600" dirty="0"/>
          </a:p>
          <a:p>
            <a:r>
              <a:rPr lang="fr-FR" sz="1600" dirty="0"/>
              <a:t>*1305 : Unification de l’Europe orientale</a:t>
            </a:r>
          </a:p>
          <a:p>
            <a:r>
              <a:rPr lang="fr-FR" sz="1600" dirty="0"/>
              <a:t>Mais cette situation ne va pas durer…</a:t>
            </a:r>
          </a:p>
        </p:txBody>
      </p:sp>
      <p:pic>
        <p:nvPicPr>
          <p:cNvPr id="90" name="Image 89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1F5B46-4489-C9BF-B398-7C74EDEE7C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31" t="54060" r="45593" b="28749"/>
          <a:stretch>
            <a:fillRect/>
          </a:stretch>
        </p:blipFill>
        <p:spPr>
          <a:xfrm rot="16200000">
            <a:off x="8216900" y="533440"/>
            <a:ext cx="4233511" cy="34781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50484299-AAF4-3E44-B620-2682CA8C905B}"/>
              </a:ext>
            </a:extLst>
          </p:cNvPr>
          <p:cNvSpPr/>
          <p:nvPr/>
        </p:nvSpPr>
        <p:spPr>
          <a:xfrm>
            <a:off x="8553003" y="3500311"/>
            <a:ext cx="358268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2070A1C-6D9B-FF30-1C67-7EBBFBB162F7}"/>
              </a:ext>
            </a:extLst>
          </p:cNvPr>
          <p:cNvSpPr/>
          <p:nvPr/>
        </p:nvSpPr>
        <p:spPr>
          <a:xfrm>
            <a:off x="6108327" y="5107402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12 1232-1238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7B32FAD-696D-1615-F9A1-F6DAF09C0574}"/>
              </a:ext>
            </a:extLst>
          </p:cNvPr>
          <p:cNvSpPr/>
          <p:nvPr/>
        </p:nvSpPr>
        <p:spPr>
          <a:xfrm>
            <a:off x="6106975" y="5566520"/>
            <a:ext cx="922337" cy="30484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 1238-1241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FC44A72-E4E1-BE20-F07A-BFCC428348F8}"/>
              </a:ext>
            </a:extLst>
          </p:cNvPr>
          <p:cNvSpPr/>
          <p:nvPr/>
        </p:nvSpPr>
        <p:spPr>
          <a:xfrm>
            <a:off x="9223088" y="5176415"/>
            <a:ext cx="897027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V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15 1243-1279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4B51482-47E3-1937-8D67-A8198D6CD24E}"/>
              </a:ext>
            </a:extLst>
          </p:cNvPr>
          <p:cNvSpPr/>
          <p:nvPr/>
        </p:nvSpPr>
        <p:spPr>
          <a:xfrm>
            <a:off x="9213398" y="4441114"/>
            <a:ext cx="897027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5 1194-1198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7 1202-1210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9 1211-1227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0E5C811-A7A3-B2B4-5949-E3C6D16B6CEC}"/>
              </a:ext>
            </a:extLst>
          </p:cNvPr>
          <p:cNvSpPr/>
          <p:nvPr/>
        </p:nvSpPr>
        <p:spPr>
          <a:xfrm>
            <a:off x="10208776" y="4441114"/>
            <a:ext cx="91766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Conrad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 1229-1232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14 1241-1243</a:t>
            </a:r>
          </a:p>
        </p:txBody>
      </p: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EDDC17CA-471A-9B0A-6448-824328938E5B}"/>
              </a:ext>
            </a:extLst>
          </p:cNvPr>
          <p:cNvCxnSpPr>
            <a:cxnSpLocks/>
            <a:stCxn id="92" idx="2"/>
            <a:endCxn id="93" idx="0"/>
          </p:cNvCxnSpPr>
          <p:nvPr/>
        </p:nvCxnSpPr>
        <p:spPr>
          <a:xfrm flipH="1">
            <a:off x="6568144" y="5491060"/>
            <a:ext cx="676" cy="75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>
            <a:extLst>
              <a:ext uri="{FF2B5EF4-FFF2-40B4-BE49-F238E27FC236}">
                <a16:creationId xmlns:a16="http://schemas.microsoft.com/office/drawing/2014/main" id="{4C34DA50-7EA4-FD08-C24E-6480CAAD97AB}"/>
              </a:ext>
            </a:extLst>
          </p:cNvPr>
          <p:cNvCxnSpPr>
            <a:cxnSpLocks/>
            <a:stCxn id="95" idx="2"/>
            <a:endCxn id="94" idx="0"/>
          </p:cNvCxnSpPr>
          <p:nvPr/>
        </p:nvCxnSpPr>
        <p:spPr>
          <a:xfrm>
            <a:off x="9661912" y="5100140"/>
            <a:ext cx="9690" cy="762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00E64-9FC5-9C90-D836-C8BBA66B1471}"/>
              </a:ext>
            </a:extLst>
          </p:cNvPr>
          <p:cNvSpPr/>
          <p:nvPr/>
        </p:nvSpPr>
        <p:spPr>
          <a:xfrm>
            <a:off x="10208776" y="5182861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A5CC0FB-7C37-BD4F-AF5C-55EEB3AC74C4}"/>
              </a:ext>
            </a:extLst>
          </p:cNvPr>
          <p:cNvSpPr/>
          <p:nvPr/>
        </p:nvSpPr>
        <p:spPr>
          <a:xfrm>
            <a:off x="10205457" y="5739607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Lech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16 1279-1288</a:t>
            </a:r>
          </a:p>
        </p:txBody>
      </p:sp>
      <p:cxnSp>
        <p:nvCxnSpPr>
          <p:cNvPr id="101" name="Connecteur droit avec flèche 100">
            <a:extLst>
              <a:ext uri="{FF2B5EF4-FFF2-40B4-BE49-F238E27FC236}">
                <a16:creationId xmlns:a16="http://schemas.microsoft.com/office/drawing/2014/main" id="{123AC593-0745-EDD4-D83A-04B31E9F664E}"/>
              </a:ext>
            </a:extLst>
          </p:cNvPr>
          <p:cNvCxnSpPr>
            <a:cxnSpLocks/>
            <a:stCxn id="96" idx="2"/>
            <a:endCxn id="99" idx="0"/>
          </p:cNvCxnSpPr>
          <p:nvPr/>
        </p:nvCxnSpPr>
        <p:spPr>
          <a:xfrm>
            <a:off x="10667609" y="5100140"/>
            <a:ext cx="1660" cy="827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1AB13620-402C-728E-0A76-3D3DDECD4D85}"/>
              </a:ext>
            </a:extLst>
          </p:cNvPr>
          <p:cNvCxnSpPr>
            <a:cxnSpLocks/>
            <a:stCxn id="99" idx="2"/>
            <a:endCxn id="100" idx="0"/>
          </p:cNvCxnSpPr>
          <p:nvPr/>
        </p:nvCxnSpPr>
        <p:spPr>
          <a:xfrm flipH="1">
            <a:off x="10665950" y="5566520"/>
            <a:ext cx="3319" cy="173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F052065-3519-D7C4-54B0-233C758FE0DA}"/>
              </a:ext>
            </a:extLst>
          </p:cNvPr>
          <p:cNvSpPr/>
          <p:nvPr/>
        </p:nvSpPr>
        <p:spPr>
          <a:xfrm>
            <a:off x="7156126" y="5560074"/>
            <a:ext cx="895236" cy="31128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7AF2B57-7C6E-CDB5-68A7-9203CF1199EC}"/>
              </a:ext>
            </a:extLst>
          </p:cNvPr>
          <p:cNvSpPr/>
          <p:nvPr/>
        </p:nvSpPr>
        <p:spPr>
          <a:xfrm>
            <a:off x="7132259" y="3637525"/>
            <a:ext cx="920985" cy="659026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Mieszko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3 1173-1177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6 1198-1202</a:t>
            </a:r>
          </a:p>
          <a:p>
            <a:pPr algn="ctr" eaLnBrk="1" hangingPunct="1">
              <a:defRPr/>
            </a:pPr>
            <a:r>
              <a:rPr lang="fr-FR" sz="800" b="1" dirty="0">
                <a:solidFill>
                  <a:schemeClr val="tx1"/>
                </a:solidFill>
              </a:rPr>
              <a:t>Grande-Pologne</a:t>
            </a:r>
          </a:p>
        </p:txBody>
      </p: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3C77C13D-565B-FCF4-5B2F-58D16C96283D}"/>
              </a:ext>
            </a:extLst>
          </p:cNvPr>
          <p:cNvCxnSpPr>
            <a:cxnSpLocks/>
            <a:stCxn id="104" idx="2"/>
            <a:endCxn id="112" idx="0"/>
          </p:cNvCxnSpPr>
          <p:nvPr/>
        </p:nvCxnSpPr>
        <p:spPr>
          <a:xfrm>
            <a:off x="7592752" y="4296551"/>
            <a:ext cx="5275" cy="1445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37D7DEAA-92EC-060E-A7AB-8B059E0E15DE}"/>
              </a:ext>
            </a:extLst>
          </p:cNvPr>
          <p:cNvCxnSpPr>
            <a:cxnSpLocks/>
            <a:stCxn id="112" idx="2"/>
            <a:endCxn id="113" idx="0"/>
          </p:cNvCxnSpPr>
          <p:nvPr/>
        </p:nvCxnSpPr>
        <p:spPr>
          <a:xfrm flipH="1">
            <a:off x="7593152" y="5046061"/>
            <a:ext cx="4875" cy="613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1C95689E-8CA8-7E05-A181-CDD8B028512F}"/>
              </a:ext>
            </a:extLst>
          </p:cNvPr>
          <p:cNvCxnSpPr>
            <a:cxnSpLocks/>
            <a:stCxn id="113" idx="2"/>
            <a:endCxn id="103" idx="0"/>
          </p:cNvCxnSpPr>
          <p:nvPr/>
        </p:nvCxnSpPr>
        <p:spPr>
          <a:xfrm>
            <a:off x="7593152" y="5491060"/>
            <a:ext cx="10592" cy="690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A9DA848-A94E-4031-CA75-4959D123ABF5}"/>
              </a:ext>
            </a:extLst>
          </p:cNvPr>
          <p:cNvSpPr/>
          <p:nvPr/>
        </p:nvSpPr>
        <p:spPr>
          <a:xfrm>
            <a:off x="11214705" y="5739607"/>
            <a:ext cx="920985" cy="3836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1306-1333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52F9C76-8861-5F90-10BB-74DBD041BC69}"/>
              </a:ext>
            </a:extLst>
          </p:cNvPr>
          <p:cNvSpPr/>
          <p:nvPr/>
        </p:nvSpPr>
        <p:spPr>
          <a:xfrm>
            <a:off x="11214704" y="6205985"/>
            <a:ext cx="920985" cy="382657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1333-1370</a:t>
            </a:r>
          </a:p>
        </p:txBody>
      </p:sp>
      <p:cxnSp>
        <p:nvCxnSpPr>
          <p:cNvPr id="110" name="Connecteur en angle 39">
            <a:extLst>
              <a:ext uri="{FF2B5EF4-FFF2-40B4-BE49-F238E27FC236}">
                <a16:creationId xmlns:a16="http://schemas.microsoft.com/office/drawing/2014/main" id="{47CE763F-AF92-61D4-E57D-79D715535657}"/>
              </a:ext>
            </a:extLst>
          </p:cNvPr>
          <p:cNvCxnSpPr>
            <a:cxnSpLocks/>
            <a:stCxn id="99" idx="2"/>
            <a:endCxn id="108" idx="0"/>
          </p:cNvCxnSpPr>
          <p:nvPr/>
        </p:nvCxnSpPr>
        <p:spPr>
          <a:xfrm rot="16200000" flipH="1">
            <a:off x="11085690" y="5150098"/>
            <a:ext cx="173087" cy="100592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A4097B85-781C-A80F-F524-32EA22F6D692}"/>
              </a:ext>
            </a:extLst>
          </p:cNvPr>
          <p:cNvCxnSpPr>
            <a:cxnSpLocks/>
            <a:stCxn id="108" idx="2"/>
            <a:endCxn id="109" idx="0"/>
          </p:cNvCxnSpPr>
          <p:nvPr/>
        </p:nvCxnSpPr>
        <p:spPr>
          <a:xfrm flipH="1">
            <a:off x="11675197" y="6123266"/>
            <a:ext cx="1" cy="827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9DC4D73-D5AE-5E11-F16F-17B91847E9A7}"/>
              </a:ext>
            </a:extLst>
          </p:cNvPr>
          <p:cNvSpPr/>
          <p:nvPr/>
        </p:nvSpPr>
        <p:spPr>
          <a:xfrm>
            <a:off x="7160339" y="4441115"/>
            <a:ext cx="875376" cy="60494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Odon de </a:t>
            </a:r>
            <a:r>
              <a:rPr lang="fr-FR" sz="1000" dirty="0" err="1">
                <a:solidFill>
                  <a:schemeClr val="tx1"/>
                </a:solidFill>
              </a:rPr>
              <a:t>Poznan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5467F20-5708-91EB-6F7D-1D3BA2A112DD}"/>
              </a:ext>
            </a:extLst>
          </p:cNvPr>
          <p:cNvSpPr/>
          <p:nvPr/>
        </p:nvSpPr>
        <p:spPr>
          <a:xfrm>
            <a:off x="7160985" y="5107402"/>
            <a:ext cx="864334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</a:t>
            </a:r>
            <a:r>
              <a:rPr lang="fr-FR" sz="1000" dirty="0" err="1">
                <a:solidFill>
                  <a:schemeClr val="tx1"/>
                </a:solidFill>
              </a:rPr>
              <a:t>Odonic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E1F3963-B65A-9DA1-AD6E-B08ED3E42C7D}"/>
              </a:ext>
            </a:extLst>
          </p:cNvPr>
          <p:cNvSpPr/>
          <p:nvPr/>
        </p:nvSpPr>
        <p:spPr>
          <a:xfrm>
            <a:off x="8151594" y="4441115"/>
            <a:ext cx="922336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10 1228-1229</a:t>
            </a:r>
          </a:p>
        </p:txBody>
      </p:sp>
      <p:cxnSp>
        <p:nvCxnSpPr>
          <p:cNvPr id="115" name="Connecteur en angle 57">
            <a:extLst>
              <a:ext uri="{FF2B5EF4-FFF2-40B4-BE49-F238E27FC236}">
                <a16:creationId xmlns:a16="http://schemas.microsoft.com/office/drawing/2014/main" id="{3B31C2F7-AB42-6746-FD7F-7978CA44FB2A}"/>
              </a:ext>
            </a:extLst>
          </p:cNvPr>
          <p:cNvCxnSpPr>
            <a:stCxn id="104" idx="2"/>
            <a:endCxn id="114" idx="0"/>
          </p:cNvCxnSpPr>
          <p:nvPr/>
        </p:nvCxnSpPr>
        <p:spPr>
          <a:xfrm rot="16200000" flipH="1">
            <a:off x="8030475" y="3858828"/>
            <a:ext cx="144564" cy="102001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F8C328C-4523-AF9D-24AD-5834EB9439D1}"/>
              </a:ext>
            </a:extLst>
          </p:cNvPr>
          <p:cNvSpPr/>
          <p:nvPr/>
        </p:nvSpPr>
        <p:spPr>
          <a:xfrm>
            <a:off x="9188090" y="3628000"/>
            <a:ext cx="922335" cy="659026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Casimir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4 1177-1194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</a:t>
            </a:r>
            <a:r>
              <a:rPr lang="fr-FR" sz="1000" b="1" dirty="0" err="1">
                <a:solidFill>
                  <a:schemeClr val="tx1"/>
                </a:solidFill>
              </a:rPr>
              <a:t>Cuj</a:t>
            </a:r>
            <a:r>
              <a:rPr lang="fr-FR" sz="1000" b="1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B732BECA-6AC4-2EDA-7CA2-7A4C10D519A5}"/>
              </a:ext>
            </a:extLst>
          </p:cNvPr>
          <p:cNvCxnSpPr>
            <a:cxnSpLocks/>
            <a:stCxn id="116" idx="2"/>
            <a:endCxn id="95" idx="0"/>
          </p:cNvCxnSpPr>
          <p:nvPr/>
        </p:nvCxnSpPr>
        <p:spPr>
          <a:xfrm>
            <a:off x="9649258" y="4287026"/>
            <a:ext cx="12654" cy="154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en angle 64">
            <a:extLst>
              <a:ext uri="{FF2B5EF4-FFF2-40B4-BE49-F238E27FC236}">
                <a16:creationId xmlns:a16="http://schemas.microsoft.com/office/drawing/2014/main" id="{EBE4F9E5-26EC-7061-4B1A-BB60A4469AB8}"/>
              </a:ext>
            </a:extLst>
          </p:cNvPr>
          <p:cNvCxnSpPr>
            <a:cxnSpLocks/>
            <a:stCxn id="116" idx="2"/>
            <a:endCxn id="96" idx="0"/>
          </p:cNvCxnSpPr>
          <p:nvPr/>
        </p:nvCxnSpPr>
        <p:spPr>
          <a:xfrm rot="16200000" flipH="1">
            <a:off x="10081389" y="3854894"/>
            <a:ext cx="154088" cy="101835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E6077DF3-DB77-BEC9-7645-928683558D11}"/>
              </a:ext>
            </a:extLst>
          </p:cNvPr>
          <p:cNvSpPr/>
          <p:nvPr/>
        </p:nvSpPr>
        <p:spPr>
          <a:xfrm>
            <a:off x="6108328" y="3628000"/>
            <a:ext cx="920985" cy="659026"/>
          </a:xfrm>
          <a:prstGeom prst="rect">
            <a:avLst/>
          </a:prstGeom>
          <a:solidFill>
            <a:srgbClr val="92D05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Ladislas 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 1138-1146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Silésie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FCE6B43-4122-C724-C14A-F63EF011377F}"/>
              </a:ext>
            </a:extLst>
          </p:cNvPr>
          <p:cNvSpPr/>
          <p:nvPr/>
        </p:nvSpPr>
        <p:spPr>
          <a:xfrm>
            <a:off x="6108328" y="4387034"/>
            <a:ext cx="92098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le Long</a:t>
            </a: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5FFE71B1-F642-F1C6-EECE-2AAED5AEDC3F}"/>
              </a:ext>
            </a:extLst>
          </p:cNvPr>
          <p:cNvCxnSpPr>
            <a:cxnSpLocks/>
            <a:stCxn id="119" idx="2"/>
            <a:endCxn id="120" idx="0"/>
          </p:cNvCxnSpPr>
          <p:nvPr/>
        </p:nvCxnSpPr>
        <p:spPr>
          <a:xfrm>
            <a:off x="6568821" y="4287026"/>
            <a:ext cx="0" cy="1000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:a16="http://schemas.microsoft.com/office/drawing/2014/main" id="{861F781F-D1DA-0F61-2DBC-AA927BDC1226}"/>
              </a:ext>
            </a:extLst>
          </p:cNvPr>
          <p:cNvSpPr/>
          <p:nvPr/>
        </p:nvSpPr>
        <p:spPr>
          <a:xfrm>
            <a:off x="8151595" y="3628000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2 1146-1173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Mazovie-Cujavie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2277275-B060-1301-9312-8C6E6805E828}"/>
              </a:ext>
            </a:extLst>
          </p:cNvPr>
          <p:cNvSpPr/>
          <p:nvPr/>
        </p:nvSpPr>
        <p:spPr>
          <a:xfrm>
            <a:off x="5267530" y="4387033"/>
            <a:ext cx="737449" cy="41007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Mieszco</a:t>
            </a:r>
            <a:r>
              <a:rPr lang="fr-FR" sz="1000" dirty="0">
                <a:solidFill>
                  <a:schemeClr val="tx1"/>
                </a:solidFill>
              </a:rPr>
              <a:t> IV 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8 1210-11</a:t>
            </a:r>
          </a:p>
        </p:txBody>
      </p:sp>
      <p:cxnSp>
        <p:nvCxnSpPr>
          <p:cNvPr id="133" name="Connecteur en angle 75">
            <a:extLst>
              <a:ext uri="{FF2B5EF4-FFF2-40B4-BE49-F238E27FC236}">
                <a16:creationId xmlns:a16="http://schemas.microsoft.com/office/drawing/2014/main" id="{181E9762-9578-4992-422B-A4DECDE9D5A8}"/>
              </a:ext>
            </a:extLst>
          </p:cNvPr>
          <p:cNvCxnSpPr>
            <a:cxnSpLocks/>
            <a:stCxn id="119" idx="2"/>
            <a:endCxn id="124" idx="0"/>
          </p:cNvCxnSpPr>
          <p:nvPr/>
        </p:nvCxnSpPr>
        <p:spPr>
          <a:xfrm rot="5400000">
            <a:off x="6052535" y="3870746"/>
            <a:ext cx="100007" cy="932566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689AA76-859A-839A-A9C1-2AAA0EE4C82D}"/>
              </a:ext>
            </a:extLst>
          </p:cNvPr>
          <p:cNvSpPr/>
          <p:nvPr/>
        </p:nvSpPr>
        <p:spPr>
          <a:xfrm>
            <a:off x="7782725" y="2859620"/>
            <a:ext cx="830038" cy="63594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III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1102-38</a:t>
            </a:r>
          </a:p>
        </p:txBody>
      </p:sp>
      <p:cxnSp>
        <p:nvCxnSpPr>
          <p:cNvPr id="135" name="Connecteur en angle 151">
            <a:extLst>
              <a:ext uri="{FF2B5EF4-FFF2-40B4-BE49-F238E27FC236}">
                <a16:creationId xmlns:a16="http://schemas.microsoft.com/office/drawing/2014/main" id="{636B34A7-7F4B-FBF0-8ECD-C8199507C7C4}"/>
              </a:ext>
            </a:extLst>
          </p:cNvPr>
          <p:cNvCxnSpPr>
            <a:cxnSpLocks/>
            <a:stCxn id="134" idx="2"/>
            <a:endCxn id="119" idx="0"/>
          </p:cNvCxnSpPr>
          <p:nvPr/>
        </p:nvCxnSpPr>
        <p:spPr>
          <a:xfrm rot="5400000">
            <a:off x="7317064" y="2747320"/>
            <a:ext cx="132438" cy="162892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en angle 155">
            <a:extLst>
              <a:ext uri="{FF2B5EF4-FFF2-40B4-BE49-F238E27FC236}">
                <a16:creationId xmlns:a16="http://schemas.microsoft.com/office/drawing/2014/main" id="{AC2242D6-E25C-6927-5043-414936C25863}"/>
              </a:ext>
            </a:extLst>
          </p:cNvPr>
          <p:cNvCxnSpPr>
            <a:cxnSpLocks/>
            <a:stCxn id="134" idx="2"/>
            <a:endCxn id="104" idx="0"/>
          </p:cNvCxnSpPr>
          <p:nvPr/>
        </p:nvCxnSpPr>
        <p:spPr>
          <a:xfrm rot="5400000">
            <a:off x="7824267" y="3264047"/>
            <a:ext cx="141963" cy="604992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en angle 158">
            <a:extLst>
              <a:ext uri="{FF2B5EF4-FFF2-40B4-BE49-F238E27FC236}">
                <a16:creationId xmlns:a16="http://schemas.microsoft.com/office/drawing/2014/main" id="{7A51DD77-D63C-7CF5-B23D-01177CA4FA9D}"/>
              </a:ext>
            </a:extLst>
          </p:cNvPr>
          <p:cNvCxnSpPr>
            <a:cxnSpLocks/>
            <a:stCxn id="134" idx="2"/>
            <a:endCxn id="123" idx="0"/>
          </p:cNvCxnSpPr>
          <p:nvPr/>
        </p:nvCxnSpPr>
        <p:spPr>
          <a:xfrm rot="16200000" flipH="1">
            <a:off x="8339034" y="3354271"/>
            <a:ext cx="132438" cy="415019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en angle 161">
            <a:extLst>
              <a:ext uri="{FF2B5EF4-FFF2-40B4-BE49-F238E27FC236}">
                <a16:creationId xmlns:a16="http://schemas.microsoft.com/office/drawing/2014/main" id="{DC3C05F0-9EB6-D27B-AC13-1E11EB4A7CF7}"/>
              </a:ext>
            </a:extLst>
          </p:cNvPr>
          <p:cNvCxnSpPr>
            <a:cxnSpLocks/>
            <a:stCxn id="134" idx="2"/>
            <a:endCxn id="116" idx="0"/>
          </p:cNvCxnSpPr>
          <p:nvPr/>
        </p:nvCxnSpPr>
        <p:spPr>
          <a:xfrm rot="16200000" flipH="1">
            <a:off x="8857282" y="2836024"/>
            <a:ext cx="132438" cy="1451514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FF7DFE5C-491E-3E78-D07C-62A8E4DBFF87}"/>
              </a:ext>
            </a:extLst>
          </p:cNvPr>
          <p:cNvSpPr/>
          <p:nvPr/>
        </p:nvSpPr>
        <p:spPr>
          <a:xfrm>
            <a:off x="6857701" y="2865100"/>
            <a:ext cx="830038" cy="618336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Piast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960-1300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1306-1370</a:t>
            </a:r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C583FCC4-2766-AEE2-1A37-74BD1D1BACE6}"/>
              </a:ext>
            </a:extLst>
          </p:cNvPr>
          <p:cNvCxnSpPr>
            <a:cxnSpLocks/>
            <a:stCxn id="120" idx="2"/>
            <a:endCxn id="92" idx="0"/>
          </p:cNvCxnSpPr>
          <p:nvPr/>
        </p:nvCxnSpPr>
        <p:spPr>
          <a:xfrm flipH="1">
            <a:off x="6568820" y="5046060"/>
            <a:ext cx="1" cy="61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Ellipse 176">
            <a:extLst>
              <a:ext uri="{FF2B5EF4-FFF2-40B4-BE49-F238E27FC236}">
                <a16:creationId xmlns:a16="http://schemas.microsoft.com/office/drawing/2014/main" id="{2A1FD6D8-647E-5042-3DD0-932C72C9CC0B}"/>
              </a:ext>
            </a:extLst>
          </p:cNvPr>
          <p:cNvSpPr/>
          <p:nvPr/>
        </p:nvSpPr>
        <p:spPr>
          <a:xfrm>
            <a:off x="9597902" y="195871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78" name="Ellipse 177">
            <a:extLst>
              <a:ext uri="{FF2B5EF4-FFF2-40B4-BE49-F238E27FC236}">
                <a16:creationId xmlns:a16="http://schemas.microsoft.com/office/drawing/2014/main" id="{5EA212FF-B169-A52E-FDE4-C6C495D00222}"/>
              </a:ext>
            </a:extLst>
          </p:cNvPr>
          <p:cNvSpPr/>
          <p:nvPr/>
        </p:nvSpPr>
        <p:spPr>
          <a:xfrm>
            <a:off x="9916022" y="11710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654B236-DBCB-5B6B-9B73-17E1C14AF348}"/>
              </a:ext>
            </a:extLst>
          </p:cNvPr>
          <p:cNvSpPr/>
          <p:nvPr/>
        </p:nvSpPr>
        <p:spPr>
          <a:xfrm>
            <a:off x="10174073" y="3627998"/>
            <a:ext cx="922335" cy="65902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</a:t>
            </a:r>
          </a:p>
          <a:p>
            <a:pPr algn="ctr" eaLnBrk="1" hangingPunct="1">
              <a:defRPr/>
            </a:pPr>
            <a:r>
              <a:rPr lang="fr-FR" sz="1000" b="1" dirty="0">
                <a:solidFill>
                  <a:schemeClr val="tx1"/>
                </a:solidFill>
              </a:rPr>
              <a:t>Sandomierz</a:t>
            </a:r>
          </a:p>
        </p:txBody>
      </p:sp>
      <p:cxnSp>
        <p:nvCxnSpPr>
          <p:cNvPr id="181" name="Connecteur en angle 161">
            <a:extLst>
              <a:ext uri="{FF2B5EF4-FFF2-40B4-BE49-F238E27FC236}">
                <a16:creationId xmlns:a16="http://schemas.microsoft.com/office/drawing/2014/main" id="{BC28E504-3E73-C3AD-B1AD-67745768F83B}"/>
              </a:ext>
            </a:extLst>
          </p:cNvPr>
          <p:cNvCxnSpPr>
            <a:cxnSpLocks/>
            <a:stCxn id="134" idx="2"/>
            <a:endCxn id="179" idx="0"/>
          </p:cNvCxnSpPr>
          <p:nvPr/>
        </p:nvCxnSpPr>
        <p:spPr>
          <a:xfrm rot="16200000" flipH="1">
            <a:off x="9350274" y="2343031"/>
            <a:ext cx="132436" cy="243749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49C76E1-0D9B-EAB9-8E42-550F34038F24}"/>
              </a:ext>
            </a:extLst>
          </p:cNvPr>
          <p:cNvSpPr/>
          <p:nvPr/>
        </p:nvSpPr>
        <p:spPr>
          <a:xfrm>
            <a:off x="11172233" y="5182860"/>
            <a:ext cx="920985" cy="383659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Boleslav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184" name="Connecteur en angle 64">
            <a:extLst>
              <a:ext uri="{FF2B5EF4-FFF2-40B4-BE49-F238E27FC236}">
                <a16:creationId xmlns:a16="http://schemas.microsoft.com/office/drawing/2014/main" id="{3833BBC2-D705-FC5A-E023-24C14448737D}"/>
              </a:ext>
            </a:extLst>
          </p:cNvPr>
          <p:cNvCxnSpPr>
            <a:cxnSpLocks/>
            <a:stCxn id="96" idx="2"/>
            <a:endCxn id="183" idx="0"/>
          </p:cNvCxnSpPr>
          <p:nvPr/>
        </p:nvCxnSpPr>
        <p:spPr>
          <a:xfrm rot="16200000" flipH="1">
            <a:off x="11108807" y="4658941"/>
            <a:ext cx="82720" cy="96511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Ellipse 185">
            <a:extLst>
              <a:ext uri="{FF2B5EF4-FFF2-40B4-BE49-F238E27FC236}">
                <a16:creationId xmlns:a16="http://schemas.microsoft.com/office/drawing/2014/main" id="{FEA0DC1D-3BA7-0C6E-8A2D-678DEFAD1E67}"/>
              </a:ext>
            </a:extLst>
          </p:cNvPr>
          <p:cNvSpPr/>
          <p:nvPr/>
        </p:nvSpPr>
        <p:spPr>
          <a:xfrm>
            <a:off x="10659373" y="2355183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id="{70F476E3-4EF9-1AF6-B7D0-4DEB18822FBC}"/>
              </a:ext>
            </a:extLst>
          </p:cNvPr>
          <p:cNvCxnSpPr>
            <a:cxnSpLocks/>
          </p:cNvCxnSpPr>
          <p:nvPr/>
        </p:nvCxnSpPr>
        <p:spPr>
          <a:xfrm>
            <a:off x="10789920" y="1127419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Ellipse 188">
            <a:extLst>
              <a:ext uri="{FF2B5EF4-FFF2-40B4-BE49-F238E27FC236}">
                <a16:creationId xmlns:a16="http://schemas.microsoft.com/office/drawing/2014/main" id="{67F08043-6BA6-9AFA-F4BD-7B3C537BCE82}"/>
              </a:ext>
            </a:extLst>
          </p:cNvPr>
          <p:cNvSpPr/>
          <p:nvPr/>
        </p:nvSpPr>
        <p:spPr>
          <a:xfrm>
            <a:off x="10659373" y="972259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90" name="Ellipse 189">
            <a:extLst>
              <a:ext uri="{FF2B5EF4-FFF2-40B4-BE49-F238E27FC236}">
                <a16:creationId xmlns:a16="http://schemas.microsoft.com/office/drawing/2014/main" id="{9F71E299-E95E-9D90-9F83-FDCCEBB1D4F0}"/>
              </a:ext>
            </a:extLst>
          </p:cNvPr>
          <p:cNvSpPr/>
          <p:nvPr/>
        </p:nvSpPr>
        <p:spPr>
          <a:xfrm>
            <a:off x="11220815" y="1958717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94CCD457-6821-C829-6858-56BD771B7BCD}"/>
              </a:ext>
            </a:extLst>
          </p:cNvPr>
          <p:cNvCxnSpPr>
            <a:cxnSpLocks/>
          </p:cNvCxnSpPr>
          <p:nvPr/>
        </p:nvCxnSpPr>
        <p:spPr>
          <a:xfrm flipV="1">
            <a:off x="10334707" y="155752"/>
            <a:ext cx="631012" cy="72816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Ellipse 191">
            <a:extLst>
              <a:ext uri="{FF2B5EF4-FFF2-40B4-BE49-F238E27FC236}">
                <a16:creationId xmlns:a16="http://schemas.microsoft.com/office/drawing/2014/main" id="{6EC60525-3C14-C4D7-58D2-25040BEE5101}"/>
              </a:ext>
            </a:extLst>
          </p:cNvPr>
          <p:cNvSpPr/>
          <p:nvPr/>
        </p:nvSpPr>
        <p:spPr>
          <a:xfrm>
            <a:off x="10186770" y="748777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0F066F8A-3570-E9A4-DC56-097B7C36450A}"/>
              </a:ext>
            </a:extLst>
          </p:cNvPr>
          <p:cNvSpPr/>
          <p:nvPr/>
        </p:nvSpPr>
        <p:spPr>
          <a:xfrm>
            <a:off x="6108328" y="599410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Boleslas II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27D27E3B-6CA8-1903-4B1C-DC57B9516632}"/>
              </a:ext>
            </a:extLst>
          </p:cNvPr>
          <p:cNvSpPr/>
          <p:nvPr/>
        </p:nvSpPr>
        <p:spPr>
          <a:xfrm>
            <a:off x="5111348" y="5994108"/>
            <a:ext cx="92098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III</a:t>
            </a:r>
          </a:p>
        </p:txBody>
      </p:sp>
      <p:cxnSp>
        <p:nvCxnSpPr>
          <p:cNvPr id="195" name="Connecteur en angle 17">
            <a:extLst>
              <a:ext uri="{FF2B5EF4-FFF2-40B4-BE49-F238E27FC236}">
                <a16:creationId xmlns:a16="http://schemas.microsoft.com/office/drawing/2014/main" id="{B865B256-3405-341B-40A4-FCA1FDA67A9D}"/>
              </a:ext>
            </a:extLst>
          </p:cNvPr>
          <p:cNvCxnSpPr>
            <a:cxnSpLocks/>
            <a:endCxn id="194" idx="0"/>
          </p:cNvCxnSpPr>
          <p:nvPr/>
        </p:nvCxnSpPr>
        <p:spPr>
          <a:xfrm rot="5400000">
            <a:off x="6008620" y="5434583"/>
            <a:ext cx="122747" cy="996303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5ABE8CAA-608F-3C1E-18CE-D76452D47D7C}"/>
              </a:ext>
            </a:extLst>
          </p:cNvPr>
          <p:cNvSpPr/>
          <p:nvPr/>
        </p:nvSpPr>
        <p:spPr>
          <a:xfrm>
            <a:off x="5111348" y="6436641"/>
            <a:ext cx="922335" cy="38365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IV</a:t>
            </a:r>
          </a:p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17 1288-90</a:t>
            </a:r>
          </a:p>
        </p:txBody>
      </p: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915F0A27-4CD1-AEC0-1AE1-271609FB9F68}"/>
              </a:ext>
            </a:extLst>
          </p:cNvPr>
          <p:cNvCxnSpPr>
            <a:stCxn id="194" idx="2"/>
            <a:endCxn id="196" idx="0"/>
          </p:cNvCxnSpPr>
          <p:nvPr/>
        </p:nvCxnSpPr>
        <p:spPr>
          <a:xfrm>
            <a:off x="5571841" y="6377766"/>
            <a:ext cx="675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ectangle 197">
            <a:extLst>
              <a:ext uri="{FF2B5EF4-FFF2-40B4-BE49-F238E27FC236}">
                <a16:creationId xmlns:a16="http://schemas.microsoft.com/office/drawing/2014/main" id="{AD4F7265-6029-12C4-F181-408775C2C33D}"/>
              </a:ext>
            </a:extLst>
          </p:cNvPr>
          <p:cNvSpPr/>
          <p:nvPr/>
        </p:nvSpPr>
        <p:spPr>
          <a:xfrm>
            <a:off x="7156126" y="5961751"/>
            <a:ext cx="897027" cy="3836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Przemysl II</a:t>
            </a:r>
          </a:p>
          <a:p>
            <a:pPr algn="ctr" eaLnBrk="1" hangingPunct="1">
              <a:defRPr/>
            </a:pPr>
            <a:r>
              <a:rPr lang="fr-FR" sz="900" dirty="0">
                <a:solidFill>
                  <a:schemeClr val="tx1"/>
                </a:solidFill>
              </a:rPr>
              <a:t>18 1295-1296 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E8A7DBAF-10CA-9146-BD5D-F6A3ACA10279}"/>
              </a:ext>
            </a:extLst>
          </p:cNvPr>
          <p:cNvCxnSpPr>
            <a:cxnSpLocks/>
            <a:endCxn id="198" idx="0"/>
          </p:cNvCxnSpPr>
          <p:nvPr/>
        </p:nvCxnSpPr>
        <p:spPr>
          <a:xfrm>
            <a:off x="7603744" y="5871360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en angle 17">
            <a:extLst>
              <a:ext uri="{FF2B5EF4-FFF2-40B4-BE49-F238E27FC236}">
                <a16:creationId xmlns:a16="http://schemas.microsoft.com/office/drawing/2014/main" id="{BB1173C9-FD15-2B8B-96DB-56BCFD24F85C}"/>
              </a:ext>
            </a:extLst>
          </p:cNvPr>
          <p:cNvCxnSpPr>
            <a:cxnSpLocks/>
            <a:endCxn id="193" idx="0"/>
          </p:cNvCxnSpPr>
          <p:nvPr/>
        </p:nvCxnSpPr>
        <p:spPr>
          <a:xfrm rot="16200000" flipH="1">
            <a:off x="6507109" y="5932395"/>
            <a:ext cx="122747" cy="677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Rectangle 201">
            <a:extLst>
              <a:ext uri="{FF2B5EF4-FFF2-40B4-BE49-F238E27FC236}">
                <a16:creationId xmlns:a16="http://schemas.microsoft.com/office/drawing/2014/main" id="{97536446-C7CD-8787-3FCB-5E9C8972B3E7}"/>
              </a:ext>
            </a:extLst>
          </p:cNvPr>
          <p:cNvSpPr/>
          <p:nvPr/>
        </p:nvSpPr>
        <p:spPr>
          <a:xfrm>
            <a:off x="6116384" y="6436641"/>
            <a:ext cx="922335" cy="383658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fr-FR" sz="1000" dirty="0">
                <a:solidFill>
                  <a:schemeClr val="tx1"/>
                </a:solidFill>
              </a:rPr>
              <a:t>Henri V</a:t>
            </a:r>
          </a:p>
          <a:p>
            <a:pPr algn="ctr" eaLnBrk="1" hangingPunct="1">
              <a:defRPr/>
            </a:pPr>
            <a:r>
              <a:rPr lang="fr-FR" sz="1000" dirty="0" err="1">
                <a:solidFill>
                  <a:schemeClr val="tx1"/>
                </a:solidFill>
              </a:rPr>
              <a:t>Bolko</a:t>
            </a:r>
            <a:r>
              <a:rPr lang="fr-FR" sz="1000" dirty="0">
                <a:solidFill>
                  <a:schemeClr val="tx1"/>
                </a:solidFill>
              </a:rPr>
              <a:t> 1</a:t>
            </a:r>
            <a:r>
              <a:rPr lang="fr-FR" sz="1000" baseline="30000" dirty="0">
                <a:solidFill>
                  <a:schemeClr val="tx1"/>
                </a:solidFill>
              </a:rPr>
              <a:t>er</a:t>
            </a:r>
            <a:r>
              <a:rPr lang="fr-FR" sz="1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C288D9D9-F473-DDE4-5ED0-C80710340807}"/>
              </a:ext>
            </a:extLst>
          </p:cNvPr>
          <p:cNvCxnSpPr>
            <a:cxnSpLocks/>
            <a:endCxn id="202" idx="0"/>
          </p:cNvCxnSpPr>
          <p:nvPr/>
        </p:nvCxnSpPr>
        <p:spPr>
          <a:xfrm>
            <a:off x="6568821" y="6377766"/>
            <a:ext cx="8731" cy="58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C918B98F-1624-93F0-2EC2-58AA12277AAD}"/>
              </a:ext>
            </a:extLst>
          </p:cNvPr>
          <p:cNvSpPr/>
          <p:nvPr/>
        </p:nvSpPr>
        <p:spPr>
          <a:xfrm>
            <a:off x="8209119" y="5930965"/>
            <a:ext cx="895236" cy="3112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1300 -1305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E1EFE02F-987D-3CAC-B64C-048BEBF5C32A}"/>
              </a:ext>
            </a:extLst>
          </p:cNvPr>
          <p:cNvSpPr/>
          <p:nvPr/>
        </p:nvSpPr>
        <p:spPr>
          <a:xfrm>
            <a:off x="8209119" y="6332642"/>
            <a:ext cx="897027" cy="38365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Venceslas III </a:t>
            </a:r>
          </a:p>
          <a:p>
            <a:pPr algn="ctr">
              <a:defRPr/>
            </a:pPr>
            <a:r>
              <a:rPr lang="fr-FR" sz="1000" dirty="0">
                <a:solidFill>
                  <a:schemeClr val="tx1"/>
                </a:solidFill>
              </a:rPr>
              <a:t>1305-1306 </a:t>
            </a:r>
          </a:p>
        </p:txBody>
      </p:sp>
      <p:cxnSp>
        <p:nvCxnSpPr>
          <p:cNvPr id="212" name="Connecteur droit avec flèche 211">
            <a:extLst>
              <a:ext uri="{FF2B5EF4-FFF2-40B4-BE49-F238E27FC236}">
                <a16:creationId xmlns:a16="http://schemas.microsoft.com/office/drawing/2014/main" id="{7E469CAC-5EB2-107D-EEB8-A306031673B5}"/>
              </a:ext>
            </a:extLst>
          </p:cNvPr>
          <p:cNvCxnSpPr>
            <a:cxnSpLocks/>
            <a:stCxn id="210" idx="2"/>
            <a:endCxn id="211" idx="0"/>
          </p:cNvCxnSpPr>
          <p:nvPr/>
        </p:nvCxnSpPr>
        <p:spPr>
          <a:xfrm>
            <a:off x="8656737" y="6242251"/>
            <a:ext cx="896" cy="903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Rectangle 212">
            <a:extLst>
              <a:ext uri="{FF2B5EF4-FFF2-40B4-BE49-F238E27FC236}">
                <a16:creationId xmlns:a16="http://schemas.microsoft.com/office/drawing/2014/main" id="{C2811B95-CAA7-FE7A-147A-B8B827E76A4E}"/>
              </a:ext>
            </a:extLst>
          </p:cNvPr>
          <p:cNvSpPr/>
          <p:nvPr/>
        </p:nvSpPr>
        <p:spPr>
          <a:xfrm>
            <a:off x="8217159" y="5278318"/>
            <a:ext cx="897028" cy="5937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POLOGNE</a:t>
            </a:r>
          </a:p>
          <a:p>
            <a:pPr algn="ctr">
              <a:defRPr/>
            </a:pPr>
            <a:r>
              <a:rPr lang="fr-FR" sz="1100" b="1" dirty="0">
                <a:solidFill>
                  <a:schemeClr val="tx1"/>
                </a:solidFill>
              </a:rPr>
              <a:t>Prémyslides</a:t>
            </a:r>
            <a:r>
              <a:rPr lang="fr-FR" sz="1100" dirty="0">
                <a:solidFill>
                  <a:schemeClr val="tx1"/>
                </a:solidFill>
              </a:rPr>
              <a:t> 1300-1306</a:t>
            </a:r>
          </a:p>
        </p:txBody>
      </p:sp>
    </p:spTree>
    <p:extLst>
      <p:ext uri="{BB962C8B-B14F-4D97-AF65-F5344CB8AC3E}">
        <p14:creationId xmlns:p14="http://schemas.microsoft.com/office/powerpoint/2010/main" val="3781538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2EBE8-68FF-6CCC-3F80-D1B1C7D64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0EA57334-26D7-54F2-E257-9CE3B12F49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B35B34E5-F728-D364-39DB-56FF9F97257F}"/>
              </a:ext>
            </a:extLst>
          </p:cNvPr>
          <p:cNvSpPr/>
          <p:nvPr/>
        </p:nvSpPr>
        <p:spPr>
          <a:xfrm>
            <a:off x="6818893" y="2880780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1420CDB-6790-B59C-9B68-487CA5CCE60C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A9D220C-3500-5BE3-0449-F48F40352624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D88D3C0-D2C0-0317-A2A9-286CD2967507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5CB19702-9522-5B71-60FD-FBD7914F9D35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5E94729-B20B-F7C3-F853-D1949203461E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7496AD0-39AB-2847-4180-7921BCD129A4}"/>
              </a:ext>
            </a:extLst>
          </p:cNvPr>
          <p:cNvSpPr/>
          <p:nvPr/>
        </p:nvSpPr>
        <p:spPr>
          <a:xfrm rot="19424062">
            <a:off x="6001690" y="1255693"/>
            <a:ext cx="1681153" cy="2366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7A2071-1D63-D9C5-59E3-0B39CD2C3DB6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E72B2F0-019C-C426-D753-0B1BC53C7120}"/>
              </a:ext>
            </a:extLst>
          </p:cNvPr>
          <p:cNvSpPr/>
          <p:nvPr/>
        </p:nvSpPr>
        <p:spPr>
          <a:xfrm rot="1484479">
            <a:off x="6508267" y="1067190"/>
            <a:ext cx="460893" cy="5801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58A3256-FD9A-804A-3BFF-D4E9CB25B235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7980691-CD30-3291-56DD-D55F24D14464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25BFD1B-8B61-8E06-E6FC-D684C060DCF2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19C58AE-B8E3-A3E8-175D-78585D157B7A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999006E-7A69-AC0B-A1CF-ADD247C8708C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A499CB-CDF2-871E-B517-8BD6ED3E3CC4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79D520-E6BA-B2FA-2895-5AE633174C54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3A5BC83-D531-A8B6-D416-B399DB0A8566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CEDE8F-9829-BE88-46A9-67CADD8A3CA6}"/>
              </a:ext>
            </a:extLst>
          </p:cNvPr>
          <p:cNvSpPr/>
          <p:nvPr/>
        </p:nvSpPr>
        <p:spPr>
          <a:xfrm>
            <a:off x="61819" y="71961"/>
            <a:ext cx="4653107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1305-1306 : Après la mort de Venceslas III, le Piast Ladislas de Sandomierz est élu princeps</a:t>
            </a:r>
          </a:p>
          <a:p>
            <a:endParaRPr lang="fr-FR" sz="1600" dirty="0"/>
          </a:p>
          <a:p>
            <a:r>
              <a:rPr lang="fr-FR" sz="1600" dirty="0"/>
              <a:t>*Déc. 1305 : Venceslas III perd son trône de Hongrie</a:t>
            </a:r>
          </a:p>
          <a:p>
            <a:r>
              <a:rPr lang="fr-FR" sz="1600" u="sng" dirty="0"/>
              <a:t>A suivre</a:t>
            </a:r>
            <a:r>
              <a:rPr lang="fr-FR" sz="1600" dirty="0"/>
              <a:t>… ; Et…</a:t>
            </a:r>
          </a:p>
          <a:p>
            <a:endParaRPr lang="fr-FR" sz="1600" dirty="0"/>
          </a:p>
          <a:p>
            <a:r>
              <a:rPr lang="fr-FR" sz="1600" dirty="0"/>
              <a:t>*Juin 1306 : Venceslas III meurt sans héritier</a:t>
            </a:r>
          </a:p>
          <a:p>
            <a:r>
              <a:rPr lang="fr-FR" sz="1600" dirty="0"/>
              <a:t>En laissant un double héritage : Bohême et Pologne</a:t>
            </a:r>
          </a:p>
          <a:p>
            <a:r>
              <a:rPr lang="fr-FR" sz="1600" dirty="0"/>
              <a:t>Et une double-crise de succession…</a:t>
            </a:r>
          </a:p>
          <a:p>
            <a:endParaRPr lang="fr-FR" sz="1600" dirty="0"/>
          </a:p>
          <a:p>
            <a:r>
              <a:rPr lang="fr-FR" sz="1600" dirty="0"/>
              <a:t>a) 1306-10 : En Bohême…</a:t>
            </a:r>
          </a:p>
          <a:p>
            <a:r>
              <a:rPr lang="fr-FR" sz="1600" dirty="0"/>
              <a:t>Luttes et victoire de Jean de Luxembourg</a:t>
            </a:r>
          </a:p>
          <a:p>
            <a:endParaRPr lang="fr-FR" sz="1600" dirty="0"/>
          </a:p>
          <a:p>
            <a:r>
              <a:rPr lang="fr-FR" sz="1600" dirty="0"/>
              <a:t>b) 1306 : En Pologne…</a:t>
            </a:r>
          </a:p>
          <a:p>
            <a:r>
              <a:rPr lang="fr-FR" sz="1600" dirty="0"/>
              <a:t>Les magnats élisent Ladislas de Sandomierz</a:t>
            </a:r>
          </a:p>
          <a:p>
            <a:endParaRPr lang="fr-FR" sz="1600" dirty="0"/>
          </a:p>
          <a:p>
            <a:r>
              <a:rPr lang="fr-FR" sz="1600" dirty="0"/>
              <a:t>*Mais cette période de crise de succession</a:t>
            </a:r>
          </a:p>
          <a:p>
            <a:r>
              <a:rPr lang="fr-FR" sz="1600" dirty="0"/>
              <a:t>A rendu la Pologne vulnérable</a:t>
            </a:r>
          </a:p>
          <a:p>
            <a:endParaRPr lang="fr-FR" sz="1600" dirty="0"/>
          </a:p>
          <a:p>
            <a:r>
              <a:rPr lang="fr-FR" sz="1600" dirty="0"/>
              <a:t>*Notamment face aux avancées germaniques…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10AC18E-5D39-BCEE-B5F4-107E776C526F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336F068-6D65-2D42-E99F-2E87F4906A26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32518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3D741-19D4-82F8-10A9-1D07AE971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1F1B47-BAE9-B0BF-27E7-3D5DC82C148D}"/>
              </a:ext>
            </a:extLst>
          </p:cNvPr>
          <p:cNvSpPr/>
          <p:nvPr/>
        </p:nvSpPr>
        <p:spPr>
          <a:xfrm>
            <a:off x="185980" y="175393"/>
            <a:ext cx="5798260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D) 1346-1378 : Règne de l’empereur et roi de Bohême, le Luxembourg Charles IV ; La Bulle d’or de 1356 codifie l’élection impériale</a:t>
            </a:r>
          </a:p>
        </p:txBody>
      </p:sp>
      <p:pic>
        <p:nvPicPr>
          <p:cNvPr id="4" name="Picture 2" descr="http://upload.wikimedia.org/wikipedia/commons/thumb/7/7f/AtHistEur1360.jpg/640px-AtHistEur1360.jpg">
            <a:extLst>
              <a:ext uri="{FF2B5EF4-FFF2-40B4-BE49-F238E27FC236}">
                <a16:creationId xmlns:a16="http://schemas.microsoft.com/office/drawing/2014/main" id="{B234B8E2-E3B9-288A-ADCE-E17C1163F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963"/>
            <a:ext cx="5975224" cy="65540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260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8D0C9-4D5A-7087-9095-2B3AE0418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8FC8BEDB-5314-2D61-C2B4-A12752EE7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09846DF-4A6B-C0E3-C79D-F5CA030A6F96}"/>
              </a:ext>
            </a:extLst>
          </p:cNvPr>
          <p:cNvSpPr/>
          <p:nvPr/>
        </p:nvSpPr>
        <p:spPr>
          <a:xfrm>
            <a:off x="6818893" y="2880780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EC81D16-10DD-319A-5B1D-1694940FC75E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A8458E8-F567-C309-EE37-452C0FB5DB30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7AA5AD8-A242-49A5-58EE-17B9BBB3406E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890D5148-CC2D-1355-2013-F9F4B3C5AACD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54E695-B597-071F-D5E8-60868A56ED66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6EA3AF7-7888-5888-3E09-4E02C5BE3E29}"/>
              </a:ext>
            </a:extLst>
          </p:cNvPr>
          <p:cNvSpPr/>
          <p:nvPr/>
        </p:nvSpPr>
        <p:spPr>
          <a:xfrm rot="19424062">
            <a:off x="6001690" y="1255693"/>
            <a:ext cx="1681153" cy="2366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AD53006-17E3-F5CB-F7B5-6448A3C66139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BB9C240-D5EC-2C35-1D8B-689B965C783A}"/>
              </a:ext>
            </a:extLst>
          </p:cNvPr>
          <p:cNvSpPr/>
          <p:nvPr/>
        </p:nvSpPr>
        <p:spPr>
          <a:xfrm rot="1484479">
            <a:off x="6508267" y="1067190"/>
            <a:ext cx="460893" cy="5801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6372A80-65CB-B347-8F6C-AC8F06CA9D11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AEBD96B-E463-D211-8415-A9B6649B1B55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F0E3D88-4D21-5D9B-CCB2-3B346B3511CF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2B34936-13B6-35A9-6886-01A1FD3F833F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BBEAD3C-C977-23B0-F4A4-51769A2E1482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2C3543A-AAF6-2D64-F8D7-B31E9B860D20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2351A32-6684-47C7-63B2-D47ACD5E43C4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A097FD3-BCE7-4E4E-0308-B881C0D8EC80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E8C73C-46D2-9C8D-1A57-D65EFA14F5EB}"/>
              </a:ext>
            </a:extLst>
          </p:cNvPr>
          <p:cNvSpPr/>
          <p:nvPr/>
        </p:nvSpPr>
        <p:spPr>
          <a:xfrm>
            <a:off x="61819" y="71961"/>
            <a:ext cx="4653107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1308 : Profitant des crises de succession, l’Ordre teutonique en profite pour annexer Gdansk et la </a:t>
            </a:r>
            <a:r>
              <a:rPr lang="fr-FR" sz="1600" b="1" dirty="0" err="1"/>
              <a:t>Pomérélie</a:t>
            </a:r>
            <a:r>
              <a:rPr lang="fr-FR" sz="1600" b="1" dirty="0"/>
              <a:t> : La Pologne est coupée de la mer Baltique </a:t>
            </a:r>
          </a:p>
          <a:p>
            <a:endParaRPr lang="fr-FR" sz="1600" dirty="0"/>
          </a:p>
          <a:p>
            <a:r>
              <a:rPr lang="fr-FR" sz="1600" dirty="0"/>
              <a:t>*1308 : Profitant de cette situation de crise</a:t>
            </a:r>
          </a:p>
          <a:p>
            <a:r>
              <a:rPr lang="fr-FR" sz="1600" dirty="0"/>
              <a:t>L’Ordre teutonique annexe Gdansk et la </a:t>
            </a:r>
            <a:r>
              <a:rPr lang="fr-FR" sz="1600" dirty="0" err="1"/>
              <a:t>Pomérélie</a:t>
            </a:r>
            <a:r>
              <a:rPr lang="fr-FR" sz="1600" dirty="0"/>
              <a:t> </a:t>
            </a:r>
          </a:p>
          <a:p>
            <a:r>
              <a:rPr lang="fr-FR" sz="1600" dirty="0"/>
              <a:t>Assurant ainsi une continuité territoriale</a:t>
            </a:r>
          </a:p>
          <a:p>
            <a:r>
              <a:rPr lang="fr-FR" sz="1600" dirty="0"/>
              <a:t>Avec le Saint-Empire</a:t>
            </a:r>
          </a:p>
          <a:p>
            <a:endParaRPr lang="fr-FR" sz="1600" dirty="0"/>
          </a:p>
          <a:p>
            <a:r>
              <a:rPr lang="fr-FR" sz="1600" dirty="0"/>
              <a:t>*Conséquence : La Pologne est coupée de la Baltique</a:t>
            </a:r>
          </a:p>
          <a:p>
            <a:r>
              <a:rPr lang="fr-FR" sz="1600" dirty="0"/>
              <a:t>Par </a:t>
            </a:r>
            <a:r>
              <a:rPr lang="fr-FR" sz="1600" i="1" dirty="0"/>
              <a:t>le couloir de Dantzig</a:t>
            </a:r>
            <a:r>
              <a:rPr lang="fr-FR" sz="1600" dirty="0"/>
              <a:t> (!)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*Bilan…</a:t>
            </a:r>
          </a:p>
          <a:p>
            <a:r>
              <a:rPr lang="fr-FR" sz="1600" dirty="0"/>
              <a:t>*Crise de succession et perte territoriale</a:t>
            </a:r>
          </a:p>
          <a:p>
            <a:r>
              <a:rPr lang="fr-FR" sz="1600" dirty="0"/>
              <a:t>Le nouveau </a:t>
            </a:r>
            <a:r>
              <a:rPr lang="fr-FR" sz="1600" i="1" dirty="0"/>
              <a:t>princeps</a:t>
            </a:r>
            <a:r>
              <a:rPr lang="fr-FR" sz="1600" dirty="0"/>
              <a:t> Ladislas de Sandomierz réagit…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D08D71A-C9F9-C376-BC45-ED9961C2935A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ED8428F-8278-9D4A-8A4D-FBFCDCF546F2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548767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B8CCF-CEE6-3C19-59FB-98E21A37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0D9DD1AD-9584-F98A-E341-49D69EB995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ABEF7BE-C048-2B86-14A0-DCF3982ACA78}"/>
              </a:ext>
            </a:extLst>
          </p:cNvPr>
          <p:cNvSpPr/>
          <p:nvPr/>
        </p:nvSpPr>
        <p:spPr>
          <a:xfrm>
            <a:off x="6818893" y="2880780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AAD9CC6-79FF-3687-2A43-0D56C2A73A3A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690A13B-5376-CCE9-6FFF-9B3EDEB524CD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1960F25-D0FF-C194-FE79-798011A9EB37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1C4F1B8C-3BC3-BB33-1630-90368FB96536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7758394-6759-1D6A-FB11-F9E7B391F0E5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F6ED751-226A-1BA4-14E4-C5F085D5B706}"/>
              </a:ext>
            </a:extLst>
          </p:cNvPr>
          <p:cNvSpPr/>
          <p:nvPr/>
        </p:nvSpPr>
        <p:spPr>
          <a:xfrm rot="19424062">
            <a:off x="6001690" y="1255693"/>
            <a:ext cx="1681153" cy="23668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A9E8BC3-9F4A-DF30-830F-4DD2D60E30D1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1FA359F-BE7D-E605-C849-3BF664AB9A96}"/>
              </a:ext>
            </a:extLst>
          </p:cNvPr>
          <p:cNvSpPr/>
          <p:nvPr/>
        </p:nvSpPr>
        <p:spPr>
          <a:xfrm rot="1484479">
            <a:off x="6508267" y="1067190"/>
            <a:ext cx="460893" cy="58019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C290867-CF99-2471-7584-6767B255D27A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2E60A8B-68F7-D40D-F8D3-F30E73FB3F7B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B966D23-60AF-C634-87A4-45D3286D9C70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B8CE6A6-A0CA-7480-5EAE-E5B37F833208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8D4CD4D-D2F9-2502-E654-CFD74583EDF8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4BAD69D-6ED6-1944-546B-8374D5396FFA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20B423-E004-99BC-DC6C-AC8563B4141E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206F6F8-9C9C-85AD-EC97-4B4C3E49277D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31EE475-19F2-3B18-F3EF-58EBEBA0D1E8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D045E7-FD3F-A55A-5FBD-7FD4CAFBCB2E}"/>
              </a:ext>
            </a:extLst>
          </p:cNvPr>
          <p:cNvSpPr/>
          <p:nvPr/>
        </p:nvSpPr>
        <p:spPr>
          <a:xfrm>
            <a:off x="61819" y="71961"/>
            <a:ext cx="4653107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1320-1370 : Le princeps Ladislas 1</a:t>
            </a:r>
            <a:r>
              <a:rPr lang="fr-FR" sz="1600" b="1" baseline="30000" dirty="0"/>
              <a:t>er</a:t>
            </a:r>
            <a:r>
              <a:rPr lang="fr-FR" sz="1600" b="1" dirty="0"/>
              <a:t> rétablit la royauté ; Sous les règnes des deux derniers Piast, Ladislas 1</a:t>
            </a:r>
            <a:r>
              <a:rPr lang="fr-FR" sz="1600" b="1" baseline="30000" dirty="0"/>
              <a:t>er</a:t>
            </a:r>
            <a:r>
              <a:rPr lang="fr-FR" sz="1600" b="1" dirty="0"/>
              <a:t> et Casimir III, réunification et redressement du royaume de Pologne ; …</a:t>
            </a:r>
          </a:p>
          <a:p>
            <a:endParaRPr lang="fr-FR" sz="1600" dirty="0"/>
          </a:p>
          <a:p>
            <a:r>
              <a:rPr lang="fr-FR" sz="1600" dirty="0"/>
              <a:t>*1320 : Le </a:t>
            </a:r>
            <a:r>
              <a:rPr lang="fr-FR" sz="1600" i="1" dirty="0"/>
              <a:t>princeps</a:t>
            </a:r>
            <a:r>
              <a:rPr lang="fr-FR" sz="1600" dirty="0"/>
              <a:t> Ladislas 1</a:t>
            </a:r>
            <a:r>
              <a:rPr lang="fr-FR" sz="1600" baseline="30000" dirty="0"/>
              <a:t>er</a:t>
            </a:r>
            <a:r>
              <a:rPr lang="fr-FR" sz="1600" dirty="0"/>
              <a:t> </a:t>
            </a:r>
          </a:p>
          <a:p>
            <a:r>
              <a:rPr lang="fr-FR" sz="1600" dirty="0"/>
              <a:t>Prend le titre de roi de Pologne</a:t>
            </a:r>
          </a:p>
          <a:p>
            <a:endParaRPr lang="fr-FR" sz="1600" dirty="0"/>
          </a:p>
          <a:p>
            <a:r>
              <a:rPr lang="fr-FR" sz="1600" dirty="0"/>
              <a:t>*Sous son autorité</a:t>
            </a:r>
          </a:p>
          <a:p>
            <a:r>
              <a:rPr lang="fr-FR" sz="1600" dirty="0"/>
              <a:t>Les duchés perdent leur autonomie ; À l’exception…</a:t>
            </a:r>
          </a:p>
          <a:p>
            <a:endParaRPr lang="fr-FR" sz="1600" dirty="0"/>
          </a:p>
          <a:p>
            <a:r>
              <a:rPr lang="fr-FR" sz="1600" dirty="0"/>
              <a:t>a) De la </a:t>
            </a:r>
            <a:r>
              <a:rPr lang="fr-FR" sz="1600" dirty="0" err="1"/>
              <a:t>Pomérélie</a:t>
            </a:r>
            <a:r>
              <a:rPr lang="fr-FR" sz="1600" dirty="0"/>
              <a:t> </a:t>
            </a:r>
            <a:r>
              <a:rPr lang="fr-FR" sz="1600" i="1" dirty="0"/>
              <a:t>teutonique</a:t>
            </a:r>
          </a:p>
          <a:p>
            <a:endParaRPr lang="fr-FR" sz="1600" dirty="0"/>
          </a:p>
          <a:p>
            <a:r>
              <a:rPr lang="fr-FR" sz="1600" dirty="0"/>
              <a:t>b) De la Mazovie, toujours autonome ; Et…</a:t>
            </a:r>
          </a:p>
          <a:p>
            <a:endParaRPr lang="fr-FR" sz="1600" dirty="0"/>
          </a:p>
          <a:p>
            <a:r>
              <a:rPr lang="fr-FR" sz="1600" dirty="0"/>
              <a:t>c) De la Silésie qui se rapproche de la Bohême…</a:t>
            </a:r>
          </a:p>
          <a:p>
            <a:r>
              <a:rPr lang="fr-FR" sz="1600" dirty="0"/>
              <a:t>*1327 : Henri VI de Silésie, sans héritier</a:t>
            </a:r>
          </a:p>
          <a:p>
            <a:r>
              <a:rPr lang="fr-FR" sz="1600" dirty="0"/>
              <a:t>Fait allégeance au roi Jean de Bohême (1310)</a:t>
            </a:r>
          </a:p>
          <a:p>
            <a:r>
              <a:rPr lang="fr-FR" sz="1600" dirty="0"/>
              <a:t>NB : Silésie, vassale de la Bohême depuis 1289</a:t>
            </a:r>
          </a:p>
          <a:p>
            <a:endParaRPr lang="fr-FR" sz="1600" dirty="0"/>
          </a:p>
          <a:p>
            <a:r>
              <a:rPr lang="fr-FR" sz="1600" dirty="0"/>
              <a:t>*1333 : Mort de Ladislas…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24E6CC8-93DF-82C7-E919-D3B44E556A61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972498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1D13889-6769-4903-8060-55CF7A3993EF}"/>
              </a:ext>
            </a:extLst>
          </p:cNvPr>
          <p:cNvSpPr/>
          <p:nvPr/>
        </p:nvSpPr>
        <p:spPr>
          <a:xfrm>
            <a:off x="93479" y="71963"/>
            <a:ext cx="4614961" cy="52168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1320-1370 : … 1</a:t>
            </a:r>
            <a:r>
              <a:rPr lang="fr-FR" sz="1600" b="1" baseline="30000" dirty="0"/>
              <a:t>ères</a:t>
            </a:r>
            <a:r>
              <a:rPr lang="fr-FR" sz="1600" b="1" dirty="0"/>
              <a:t> arrivées de communautés juives ashkénazes, chassées du Saint-Empire</a:t>
            </a:r>
          </a:p>
          <a:p>
            <a:endParaRPr lang="fr-FR" sz="1600" dirty="0"/>
          </a:p>
          <a:p>
            <a:r>
              <a:rPr lang="fr-FR" sz="1600" dirty="0"/>
              <a:t>*1333 : Mort de Ladislas…</a:t>
            </a:r>
          </a:p>
          <a:p>
            <a:r>
              <a:rPr lang="fr-FR" sz="1600" dirty="0"/>
              <a:t>Son fils Casimir III, le dernier Piast, lui succède</a:t>
            </a:r>
          </a:p>
          <a:p>
            <a:endParaRPr lang="fr-FR" sz="1600" dirty="0"/>
          </a:p>
          <a:p>
            <a:r>
              <a:rPr lang="fr-FR" sz="1600" dirty="0"/>
              <a:t>*Au XIVe siècle, la Pologne se redresse</a:t>
            </a:r>
          </a:p>
          <a:p>
            <a:r>
              <a:rPr lang="fr-FR" sz="1600" dirty="0"/>
              <a:t>Retour de la Prospérité</a:t>
            </a:r>
          </a:p>
          <a:p>
            <a:r>
              <a:rPr lang="fr-FR" sz="1600" dirty="0"/>
              <a:t>NB : De nombreux Juifs ashkénazes chassés d’Allemagne, s’installent en Pologne et en Lituanie</a:t>
            </a:r>
          </a:p>
          <a:p>
            <a:endParaRPr lang="fr-FR" sz="1600" dirty="0"/>
          </a:p>
          <a:p>
            <a:r>
              <a:rPr lang="fr-FR" sz="1600" dirty="0"/>
              <a:t>*1349 : A l’est, Casimir III conquiert</a:t>
            </a:r>
          </a:p>
          <a:p>
            <a:r>
              <a:rPr lang="fr-FR" sz="1600" dirty="0"/>
              <a:t>La principauté </a:t>
            </a:r>
            <a:r>
              <a:rPr lang="fr-FR" sz="1600" i="1" dirty="0"/>
              <a:t>ruthène orthodoxe</a:t>
            </a:r>
            <a:r>
              <a:rPr lang="fr-FR" sz="1600" dirty="0"/>
              <a:t> de Galicie</a:t>
            </a:r>
          </a:p>
          <a:p>
            <a:r>
              <a:rPr lang="fr-FR" sz="1600" dirty="0" err="1"/>
              <a:t>Halicz</a:t>
            </a:r>
            <a:r>
              <a:rPr lang="fr-FR" sz="1600" dirty="0"/>
              <a:t> et son évêché </a:t>
            </a:r>
            <a:r>
              <a:rPr lang="fr-FR" sz="1600" i="1" dirty="0"/>
              <a:t>catholique</a:t>
            </a:r>
            <a:r>
              <a:rPr lang="fr-FR" sz="1600" dirty="0"/>
              <a:t> ; Lemberg ou Lviv…</a:t>
            </a:r>
          </a:p>
          <a:p>
            <a:r>
              <a:rPr lang="fr-FR" sz="1600" dirty="0"/>
              <a:t>En revanche…</a:t>
            </a:r>
          </a:p>
          <a:p>
            <a:endParaRPr lang="fr-FR" sz="1600" dirty="0"/>
          </a:p>
          <a:p>
            <a:r>
              <a:rPr lang="fr-FR" sz="1500" dirty="0"/>
              <a:t>*1335 : Traité de Trenčín…</a:t>
            </a:r>
          </a:p>
          <a:p>
            <a:r>
              <a:rPr lang="fr-FR" sz="1500" dirty="0"/>
              <a:t>Casimir III, sans héritier, renonce à ses droits sur la Silésie Qui intègre la Bohême ; Puis le Saint-Empire en 1348</a:t>
            </a:r>
          </a:p>
          <a:p>
            <a:endParaRPr lang="fr-FR" sz="1600" dirty="0"/>
          </a:p>
          <a:p>
            <a:r>
              <a:rPr lang="fr-FR" sz="1600" dirty="0"/>
              <a:t>*Epilogue polonais...</a:t>
            </a:r>
          </a:p>
        </p:txBody>
      </p:sp>
      <p:pic>
        <p:nvPicPr>
          <p:cNvPr id="18" name="Image 17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1D517E71-083F-A6E2-495A-94C4F84F9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815992E-0135-4A6C-98CC-D62D2C007193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0AF18EF-1C2D-5D38-2694-729EA8EF38A6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B458F38-0331-773A-1F65-061DBE325A23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7D776737-5992-BBC6-4C43-D54634FDFDE2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C3565C4-E681-3A2E-081B-B633AEC7901B}"/>
              </a:ext>
            </a:extLst>
          </p:cNvPr>
          <p:cNvSpPr/>
          <p:nvPr/>
        </p:nvSpPr>
        <p:spPr>
          <a:xfrm>
            <a:off x="8069490" y="352800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CBBFC86-D32F-1A5E-4F12-B74A882556BD}"/>
              </a:ext>
            </a:extLst>
          </p:cNvPr>
          <p:cNvSpPr/>
          <p:nvPr/>
        </p:nvSpPr>
        <p:spPr>
          <a:xfrm rot="18649077">
            <a:off x="6829202" y="1059835"/>
            <a:ext cx="1126040" cy="3417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22052F5-B828-B054-710E-560F51CB457E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1FDFCD6-822F-38EA-7836-58240F402A51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9C20F72-299E-D722-6B3F-33C2CC3506AE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2A54A79-E8EE-9FF2-71A7-86B7D2EB33D0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B2B08EC-2929-FEB7-F108-5CD02BA57DBE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197369B-27B8-64D0-C141-DC01E1739364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8214552-D8B4-A85F-9FB9-26C244A90F05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CB4B40C-6FC6-66AB-4BB8-9855415921D3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3DFFBEB-C9FF-5E78-6F51-003384E03A9A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B619D6-354E-78CB-7C03-3535D00879E1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C3D361C-6B45-6D6B-CB76-D8A971CF2549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980578" y="3068320"/>
            <a:ext cx="1133775" cy="50091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D42DA097-54F3-7C82-A80D-59E72F3DD5F0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pic>
        <p:nvPicPr>
          <p:cNvPr id="17" name="Image 16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92307CDA-5EEC-B9B4-08F0-FCE26B15A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65" y="4193936"/>
            <a:ext cx="3569171" cy="26031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303F8AD-05EA-075B-25A2-598B63C4F7BC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E436C30-884F-F5C8-0445-0769295A67EC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E422698-FBED-F1EB-4E39-218C71F5494B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75260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21883-C1EE-1A49-F8C5-91A0A5B14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CBF9E21-0BC9-4BF4-6411-E764CA777218}"/>
              </a:ext>
            </a:extLst>
          </p:cNvPr>
          <p:cNvSpPr/>
          <p:nvPr/>
        </p:nvSpPr>
        <p:spPr>
          <a:xfrm>
            <a:off x="93479" y="71963"/>
            <a:ext cx="4614961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1370 : Après la mort du dernier Piast Casimir III, Louis 1</a:t>
            </a:r>
            <a:r>
              <a:rPr lang="fr-FR" sz="1600" b="1" baseline="30000" dirty="0"/>
              <a:t>er</a:t>
            </a:r>
            <a:r>
              <a:rPr lang="fr-FR" sz="1600" b="1" dirty="0"/>
              <a:t> d’Anjou, roi de Hongrie depuis 1342, est élu roi de Pologne</a:t>
            </a:r>
          </a:p>
          <a:p>
            <a:endParaRPr lang="fr-FR" sz="1600" dirty="0"/>
          </a:p>
          <a:p>
            <a:r>
              <a:rPr lang="fr-FR" sz="1600" dirty="0"/>
              <a:t>*1370 : Casimir III meurt sans héritier</a:t>
            </a:r>
          </a:p>
          <a:p>
            <a:r>
              <a:rPr lang="fr-FR" sz="1600" dirty="0"/>
              <a:t>La noblesse élit Louis 1</a:t>
            </a:r>
            <a:r>
              <a:rPr lang="fr-FR" sz="1600" baseline="30000" dirty="0"/>
              <a:t>er</a:t>
            </a:r>
            <a:r>
              <a:rPr lang="fr-FR" sz="1600" dirty="0"/>
              <a:t> d’Anjou</a:t>
            </a:r>
          </a:p>
          <a:p>
            <a:r>
              <a:rPr lang="fr-FR" sz="1600" dirty="0"/>
              <a:t>Roi de Hongrie depuis 1342…</a:t>
            </a:r>
          </a:p>
          <a:p>
            <a:endParaRPr lang="fr-FR" sz="1600" dirty="0"/>
          </a:p>
          <a:p>
            <a:r>
              <a:rPr lang="fr-FR" sz="1600" dirty="0"/>
              <a:t>*La Pologne et la Hongrie unies</a:t>
            </a:r>
          </a:p>
          <a:p>
            <a:r>
              <a:rPr lang="fr-FR" sz="1600" dirty="0"/>
              <a:t>Et aux mains des Angevins !</a:t>
            </a:r>
          </a:p>
          <a:p>
            <a:endParaRPr lang="fr-FR" sz="1600" dirty="0"/>
          </a:p>
          <a:p>
            <a:r>
              <a:rPr lang="fr-FR" sz="1600" dirty="0"/>
              <a:t>*Explications avec la Hongrie-Croatie…</a:t>
            </a:r>
          </a:p>
        </p:txBody>
      </p:sp>
      <p:pic>
        <p:nvPicPr>
          <p:cNvPr id="18" name="Image 17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24C23616-48AB-077A-05C1-6ADEFBAA85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0CBB1F02-2DBA-0952-7FC1-7FDE083BE5D0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8313AFD-69CF-CE6D-FEC7-D9A972BCAC57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5619531-6B31-ABBB-C529-E381D9871003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B9BB3386-7599-E64B-37C4-A9DB557B7BFE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C7343B2-3A6F-CFCB-AEB8-8543E3DC18F1}"/>
              </a:ext>
            </a:extLst>
          </p:cNvPr>
          <p:cNvSpPr/>
          <p:nvPr/>
        </p:nvSpPr>
        <p:spPr>
          <a:xfrm>
            <a:off x="8069490" y="3528008"/>
            <a:ext cx="306346" cy="281521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A95B1DA-7714-7D39-73BF-DE1A56935C2A}"/>
              </a:ext>
            </a:extLst>
          </p:cNvPr>
          <p:cNvSpPr/>
          <p:nvPr/>
        </p:nvSpPr>
        <p:spPr>
          <a:xfrm rot="18649077">
            <a:off x="6829202" y="1059835"/>
            <a:ext cx="1126040" cy="3417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54F47608-4C57-E52B-2684-E65DC5EC5063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7B3F621-D375-8720-7DE6-1926D61A6D98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76766F7-1268-1F88-F69A-B789A6F4626A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0201E25-4A5C-50DD-D4A5-977321E1D444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53758D5-6A54-A83B-1D70-45EDC509DDFD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8087669-5640-2A6A-E373-07B33E3F6AC6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B777422-C7DE-D217-E6D9-7B5DA5E1E838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5A88E82-6F8D-2F63-BD3B-3108F78D4B27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942DC5F-9C87-03C4-1645-F55702DE1347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6DB5C05-64BA-67F8-251F-B6B704FB676C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FAD46BD-7D17-2C0F-9C63-9565A15E4827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6980578" y="3068320"/>
            <a:ext cx="1133775" cy="500916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A6DC769B-F338-AA9B-CC42-60CD7E71E6BA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47FF265-C6BA-1E44-9D41-DB66C9991529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D3A75C9-215B-AA0C-9D42-588E8C10BFE0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02AC573-A3AD-F135-5A1C-5FBF43BC8649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600480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7/7f/AtHistEur1360.jpg/640px-AtHistEur13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30" y="122743"/>
            <a:ext cx="5984098" cy="656380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172" y="260649"/>
            <a:ext cx="5613037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1102-1301 : La Hongrie des derniers Arpad</a:t>
            </a:r>
          </a:p>
          <a:p>
            <a:r>
              <a:rPr lang="fr-FR" b="1" dirty="0"/>
              <a:t>1308-1370 : Avec Charles Robert et Louis 1</a:t>
            </a:r>
            <a:r>
              <a:rPr lang="fr-FR" b="1" baseline="30000" dirty="0"/>
              <a:t>er</a:t>
            </a:r>
            <a:r>
              <a:rPr lang="fr-FR" b="1" dirty="0"/>
              <a:t>, les Angevins de Naples règnent sur la Hongrie</a:t>
            </a:r>
          </a:p>
        </p:txBody>
      </p:sp>
    </p:spTree>
    <p:extLst>
      <p:ext uri="{BB962C8B-B14F-4D97-AF65-F5344CB8AC3E}">
        <p14:creationId xmlns:p14="http://schemas.microsoft.com/office/powerpoint/2010/main" val="1781884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1F516-A09C-E794-B001-ADC82C50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DA73E8-837B-D601-8DD9-83A811390754}"/>
              </a:ext>
            </a:extLst>
          </p:cNvPr>
          <p:cNvSpPr/>
          <p:nvPr/>
        </p:nvSpPr>
        <p:spPr>
          <a:xfrm>
            <a:off x="138182" y="117693"/>
            <a:ext cx="6201658" cy="32932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1102-1141 : Le royaume de Hongrie acquiert la Croatie sur la mer Adriatique, et la Transylvanie au nord du Danube</a:t>
            </a:r>
          </a:p>
          <a:p>
            <a:endParaRPr lang="fr-FR" sz="1600" dirty="0"/>
          </a:p>
          <a:p>
            <a:r>
              <a:rPr lang="fr-FR" sz="1600" dirty="0"/>
              <a:t>*Deux rappels…</a:t>
            </a:r>
          </a:p>
          <a:p>
            <a:endParaRPr lang="fr-FR" sz="1600" dirty="0"/>
          </a:p>
          <a:p>
            <a:r>
              <a:rPr lang="fr-FR" sz="1600" dirty="0"/>
              <a:t>*1102 : Hongrie et nobles croates signent la </a:t>
            </a:r>
            <a:r>
              <a:rPr lang="fr-FR" sz="1600" i="1" dirty="0"/>
              <a:t>Pacta </a:t>
            </a:r>
            <a:r>
              <a:rPr lang="fr-FR" sz="1600" i="1" dirty="0" err="1"/>
              <a:t>Conventa</a:t>
            </a:r>
            <a:endParaRPr lang="fr-FR" sz="1600" dirty="0"/>
          </a:p>
          <a:p>
            <a:r>
              <a:rPr lang="fr-FR" sz="1600" dirty="0"/>
              <a:t>Le royaume de Croatie sur la mer Adriatique</a:t>
            </a:r>
          </a:p>
          <a:p>
            <a:r>
              <a:rPr lang="fr-FR" sz="1600" dirty="0"/>
              <a:t>Est intégré au royaume de Hongrie</a:t>
            </a:r>
          </a:p>
          <a:p>
            <a:endParaRPr lang="fr-FR" sz="1600" dirty="0"/>
          </a:p>
          <a:p>
            <a:r>
              <a:rPr lang="fr-FR" sz="1600" dirty="0"/>
              <a:t>*1111 : Fondation de la principauté de Transylvanie</a:t>
            </a:r>
          </a:p>
          <a:p>
            <a:r>
              <a:rPr lang="fr-FR" sz="1600" dirty="0"/>
              <a:t>Intégrée au royaume de Hongrie</a:t>
            </a:r>
          </a:p>
          <a:p>
            <a:endParaRPr lang="fr-FR" sz="1600" dirty="0"/>
          </a:p>
          <a:p>
            <a:r>
              <a:rPr lang="fr-FR" sz="1600" dirty="0"/>
              <a:t>*1241 : Arrivée des Mongols…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A929F10-8322-1AC7-6563-56B97CDA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25</a:t>
            </a:fld>
            <a:endParaRPr lang="fr-FR"/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59F70F-5F09-CB7C-0F61-D0274F47D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0F63B6BB-19EE-7EDF-CDC1-B24835B35EC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7" name="Espace réservé du numéro de diapositive 1">
            <a:extLst>
              <a:ext uri="{FF2B5EF4-FFF2-40B4-BE49-F238E27FC236}">
                <a16:creationId xmlns:a16="http://schemas.microsoft.com/office/drawing/2014/main" id="{A7D81F0B-330E-2640-C975-42DC6CDCE8B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195C0A6-35C0-26F4-F48C-9EB98A07D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3" t="32850" r="19172" b="20773"/>
          <a:stretch/>
        </p:blipFill>
        <p:spPr>
          <a:xfrm rot="16200000">
            <a:off x="6036414" y="634689"/>
            <a:ext cx="6448054" cy="55867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511A843-1311-20DF-6258-979B15CE7EC7}"/>
              </a:ext>
            </a:extLst>
          </p:cNvPr>
          <p:cNvSpPr/>
          <p:nvPr/>
        </p:nvSpPr>
        <p:spPr>
          <a:xfrm>
            <a:off x="10059605" y="4373304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24ADFE-FCD8-6CEA-3C3F-171CE7791944}"/>
              </a:ext>
            </a:extLst>
          </p:cNvPr>
          <p:cNvSpPr/>
          <p:nvPr/>
        </p:nvSpPr>
        <p:spPr>
          <a:xfrm>
            <a:off x="9715721" y="3088634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67E82F4-ECF2-B680-B148-309DAD1A072F}"/>
              </a:ext>
            </a:extLst>
          </p:cNvPr>
          <p:cNvSpPr/>
          <p:nvPr/>
        </p:nvSpPr>
        <p:spPr>
          <a:xfrm>
            <a:off x="10332379" y="2978302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A1A21DC-3A08-4169-C4EE-852546C062F4}"/>
              </a:ext>
            </a:extLst>
          </p:cNvPr>
          <p:cNvSpPr/>
          <p:nvPr/>
        </p:nvSpPr>
        <p:spPr>
          <a:xfrm rot="20168911">
            <a:off x="9557768" y="2578136"/>
            <a:ext cx="1162907" cy="15225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468453D-91C6-EB6F-A6C0-86EF13CCC697}"/>
              </a:ext>
            </a:extLst>
          </p:cNvPr>
          <p:cNvSpPr/>
          <p:nvPr/>
        </p:nvSpPr>
        <p:spPr>
          <a:xfrm rot="2318102">
            <a:off x="9575771" y="3884768"/>
            <a:ext cx="2229711" cy="23777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C838D6B-F630-1D62-6C82-44338E985AFA}"/>
              </a:ext>
            </a:extLst>
          </p:cNvPr>
          <p:cNvSpPr/>
          <p:nvPr/>
        </p:nvSpPr>
        <p:spPr>
          <a:xfrm>
            <a:off x="9500815" y="5481339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5C74E66-00BA-368C-2F39-AEA33B002A21}"/>
              </a:ext>
            </a:extLst>
          </p:cNvPr>
          <p:cNvSpPr/>
          <p:nvPr/>
        </p:nvSpPr>
        <p:spPr>
          <a:xfrm>
            <a:off x="9469336" y="2817246"/>
            <a:ext cx="214906" cy="20200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2BFBD25-D902-B8E1-1F80-8D93F740B837}"/>
              </a:ext>
            </a:extLst>
          </p:cNvPr>
          <p:cNvSpPr/>
          <p:nvPr/>
        </p:nvSpPr>
        <p:spPr>
          <a:xfrm>
            <a:off x="10371814" y="3780710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53EDE89-7A3E-7C3F-EE03-97FDAAC5EFDB}"/>
              </a:ext>
            </a:extLst>
          </p:cNvPr>
          <p:cNvSpPr/>
          <p:nvPr/>
        </p:nvSpPr>
        <p:spPr>
          <a:xfrm>
            <a:off x="9608268" y="3577805"/>
            <a:ext cx="214906" cy="202009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685AC06-B5DA-F767-532A-E6C21C7A4097}"/>
              </a:ext>
            </a:extLst>
          </p:cNvPr>
          <p:cNvSpPr/>
          <p:nvPr/>
        </p:nvSpPr>
        <p:spPr>
          <a:xfrm rot="5568131">
            <a:off x="9272066" y="3588040"/>
            <a:ext cx="533919" cy="10397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62FDF1A-BDAC-0A3E-78E3-2F49DAFFAFC0}"/>
              </a:ext>
            </a:extLst>
          </p:cNvPr>
          <p:cNvSpPr/>
          <p:nvPr/>
        </p:nvSpPr>
        <p:spPr>
          <a:xfrm>
            <a:off x="9260441" y="3881714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FC79624-EBF6-4857-155E-E760EA64CB2F}"/>
              </a:ext>
            </a:extLst>
          </p:cNvPr>
          <p:cNvSpPr/>
          <p:nvPr/>
        </p:nvSpPr>
        <p:spPr>
          <a:xfrm>
            <a:off x="9684242" y="4136355"/>
            <a:ext cx="214906" cy="202009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F64B1CE-E112-1A8F-1908-F5D0C62FEFE8}"/>
              </a:ext>
            </a:extLst>
          </p:cNvPr>
          <p:cNvSpPr/>
          <p:nvPr/>
        </p:nvSpPr>
        <p:spPr>
          <a:xfrm>
            <a:off x="11471855" y="5073632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3C9B298-6DCC-5B40-C813-EB19541B8D9B}"/>
              </a:ext>
            </a:extLst>
          </p:cNvPr>
          <p:cNvSpPr/>
          <p:nvPr/>
        </p:nvSpPr>
        <p:spPr>
          <a:xfrm>
            <a:off x="3960056" y="1661507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9C46E21-8044-E24B-C2E8-9C8D91C5B97C}"/>
              </a:ext>
            </a:extLst>
          </p:cNvPr>
          <p:cNvSpPr/>
          <p:nvPr/>
        </p:nvSpPr>
        <p:spPr>
          <a:xfrm>
            <a:off x="4557950" y="2389444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81105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C38CC-6F9D-4DD9-1DB7-12AF3979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03B95A-F84A-5815-2B97-E2B95F8D3107}"/>
              </a:ext>
            </a:extLst>
          </p:cNvPr>
          <p:cNvSpPr/>
          <p:nvPr/>
        </p:nvSpPr>
        <p:spPr>
          <a:xfrm>
            <a:off x="81770" y="107216"/>
            <a:ext cx="4622242" cy="65556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1238-1241 : La Hongrie subit le raid des Mongols de la Horde d’or, dirigée par Batu et Orda, petit-fils de Gengis Khan</a:t>
            </a:r>
          </a:p>
          <a:p>
            <a:endParaRPr lang="fr-FR" sz="1600" dirty="0"/>
          </a:p>
          <a:p>
            <a:r>
              <a:rPr lang="fr-FR" sz="1600" dirty="0"/>
              <a:t>*1238-42 : Sous le règne du roi Béla IV</a:t>
            </a:r>
          </a:p>
          <a:p>
            <a:r>
              <a:rPr lang="fr-FR" sz="1600" dirty="0"/>
              <a:t>Raid des Mongols de la Horde d’or</a:t>
            </a:r>
          </a:p>
          <a:p>
            <a:r>
              <a:rPr lang="fr-FR" sz="1600" dirty="0"/>
              <a:t>Dirigée par Batu et Orda, petits-fils de Gengis Khan</a:t>
            </a:r>
          </a:p>
          <a:p>
            <a:r>
              <a:rPr lang="fr-FR" sz="1600" dirty="0"/>
              <a:t>*1238-40 : Russie : Moscou, Kiev</a:t>
            </a:r>
          </a:p>
          <a:p>
            <a:r>
              <a:rPr lang="fr-FR" sz="1600" dirty="0"/>
              <a:t>*1241 : Pologne : Bataille de Legnica        ; Puis…</a:t>
            </a:r>
          </a:p>
          <a:p>
            <a:r>
              <a:rPr lang="fr-FR" sz="1600" dirty="0"/>
              <a:t>*1241 : Hongrie-Croatie : Défaite hongroise de </a:t>
            </a:r>
            <a:r>
              <a:rPr lang="fr-FR" sz="1600" dirty="0" err="1"/>
              <a:t>Mohi</a:t>
            </a:r>
            <a:r>
              <a:rPr lang="fr-FR" sz="1600" dirty="0"/>
              <a:t> Attaques de Zagreb ; Et de Split sur l’Adriatique</a:t>
            </a:r>
          </a:p>
          <a:p>
            <a:r>
              <a:rPr lang="fr-FR" sz="1600" dirty="0"/>
              <a:t>Avant d’aller définitivement s’établir…</a:t>
            </a:r>
          </a:p>
          <a:p>
            <a:r>
              <a:rPr lang="fr-FR" sz="1600" dirty="0"/>
              <a:t>*1242 : A </a:t>
            </a:r>
            <a:r>
              <a:rPr lang="fr-FR" sz="1600" dirty="0" err="1"/>
              <a:t>Saraï</a:t>
            </a:r>
            <a:r>
              <a:rPr lang="fr-FR" sz="1600" dirty="0"/>
              <a:t>, sur la Volga, au nord de la Caspienne</a:t>
            </a:r>
          </a:p>
          <a:p>
            <a:endParaRPr lang="fr-FR" sz="1600" dirty="0"/>
          </a:p>
          <a:p>
            <a:r>
              <a:rPr lang="fr-FR" sz="1600" dirty="0"/>
              <a:t>*Après 1241 : A l’est…</a:t>
            </a:r>
          </a:p>
          <a:p>
            <a:r>
              <a:rPr lang="fr-FR" sz="1600" dirty="0"/>
              <a:t>Pour se protéger de nouvelles incursions mongoles</a:t>
            </a:r>
          </a:p>
          <a:p>
            <a:r>
              <a:rPr lang="fr-FR" sz="1600" dirty="0"/>
              <a:t>La Hongrie contrôle la Moldavie et la Valachie</a:t>
            </a:r>
          </a:p>
          <a:p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400" dirty="0">
                <a:solidFill>
                  <a:srgbClr val="FF0000"/>
                </a:solidFill>
              </a:rPr>
              <a:t>NB : 1330 : Victoire du voïvode valaque Basarab 1</a:t>
            </a:r>
            <a:r>
              <a:rPr lang="fr-FR" sz="1400" baseline="30000" dirty="0">
                <a:solidFill>
                  <a:srgbClr val="FF0000"/>
                </a:solidFill>
              </a:rPr>
              <a:t>er</a:t>
            </a:r>
            <a:endParaRPr lang="fr-FR" sz="1400" dirty="0">
              <a:solidFill>
                <a:srgbClr val="FF0000"/>
              </a:solidFill>
            </a:endParaRPr>
          </a:p>
          <a:p>
            <a:r>
              <a:rPr lang="fr-FR" sz="1400" dirty="0">
                <a:solidFill>
                  <a:srgbClr val="FF0000"/>
                </a:solidFill>
              </a:rPr>
              <a:t>Contre le roi de Hongrie Charles Robert d’Anjou</a:t>
            </a:r>
          </a:p>
          <a:p>
            <a:r>
              <a:rPr lang="fr-FR" sz="1400" i="1" dirty="0">
                <a:solidFill>
                  <a:srgbClr val="FF0000"/>
                </a:solidFill>
              </a:rPr>
              <a:t>Banats</a:t>
            </a:r>
            <a:r>
              <a:rPr lang="fr-FR" sz="1400" dirty="0">
                <a:solidFill>
                  <a:srgbClr val="FF0000"/>
                </a:solidFill>
              </a:rPr>
              <a:t> valaques et moldaves, marches-frontières du royaume de Hongrie, acquièrent l’autonomie entre Hongrois, Bulgares et Mongols de la Horde d’or</a:t>
            </a:r>
          </a:p>
          <a:p>
            <a:r>
              <a:rPr lang="fr-FR" sz="1400" dirty="0">
                <a:solidFill>
                  <a:srgbClr val="FF0000"/>
                </a:solidFill>
              </a:rPr>
              <a:t>Valachie-Moldavie, future Roumanie (1859)</a:t>
            </a:r>
          </a:p>
          <a:p>
            <a:endParaRPr lang="fr-FR" sz="1600" dirty="0"/>
          </a:p>
          <a:p>
            <a:r>
              <a:rPr lang="fr-FR" sz="1600" dirty="0"/>
              <a:t>*Au début du XIVe siècle, fin des Arpad…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41B77D0-476C-857C-6DC4-311101761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26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B387096-ECF4-E39E-8837-928AA5907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777" y="136525"/>
            <a:ext cx="7292171" cy="439483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36C38B-82C6-3973-5B87-EB6C0BA84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28" r="71594" b="43693"/>
          <a:stretch>
            <a:fillRect/>
          </a:stretch>
        </p:blipFill>
        <p:spPr bwMode="auto">
          <a:xfrm>
            <a:off x="8178800" y="2674701"/>
            <a:ext cx="3910148" cy="40467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3BD01CC-932A-595E-65A6-DE32BA65568C}"/>
              </a:ext>
            </a:extLst>
          </p:cNvPr>
          <p:cNvSpPr/>
          <p:nvPr/>
        </p:nvSpPr>
        <p:spPr>
          <a:xfrm>
            <a:off x="9706277" y="4402827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7B1B812-986E-0790-4A3E-DBD5C18D34A0}"/>
              </a:ext>
            </a:extLst>
          </p:cNvPr>
          <p:cNvSpPr/>
          <p:nvPr/>
        </p:nvSpPr>
        <p:spPr>
          <a:xfrm>
            <a:off x="10584149" y="3595059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F766313-8595-D93F-56E1-EEB77A05360B}"/>
              </a:ext>
            </a:extLst>
          </p:cNvPr>
          <p:cNvSpPr/>
          <p:nvPr/>
        </p:nvSpPr>
        <p:spPr>
          <a:xfrm>
            <a:off x="8185716" y="4338561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BA118D9-4506-7E3A-C182-686B3D416E4A}"/>
              </a:ext>
            </a:extLst>
          </p:cNvPr>
          <p:cNvSpPr/>
          <p:nvPr/>
        </p:nvSpPr>
        <p:spPr>
          <a:xfrm>
            <a:off x="8610600" y="4958730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AF4DAD4-36A4-94E8-B06C-8931E277F869}"/>
              </a:ext>
            </a:extLst>
          </p:cNvPr>
          <p:cNvSpPr/>
          <p:nvPr/>
        </p:nvSpPr>
        <p:spPr>
          <a:xfrm>
            <a:off x="8229502" y="5556688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5E364F8-3A34-C012-0E40-5D03D9BBC09B}"/>
              </a:ext>
            </a:extLst>
          </p:cNvPr>
          <p:cNvSpPr/>
          <p:nvPr/>
        </p:nvSpPr>
        <p:spPr>
          <a:xfrm>
            <a:off x="8229502" y="5272953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2DD9DA7-7453-95FB-6122-403F00387657}"/>
              </a:ext>
            </a:extLst>
          </p:cNvPr>
          <p:cNvSpPr/>
          <p:nvPr/>
        </p:nvSpPr>
        <p:spPr>
          <a:xfrm>
            <a:off x="3301480" y="1822123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08F5FA-1A2F-AB83-D203-D22ACE434EE6}"/>
              </a:ext>
            </a:extLst>
          </p:cNvPr>
          <p:cNvSpPr/>
          <p:nvPr/>
        </p:nvSpPr>
        <p:spPr>
          <a:xfrm>
            <a:off x="3033930" y="1822123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27948C5-780F-D16C-0AEB-0DF17B211F96}"/>
              </a:ext>
            </a:extLst>
          </p:cNvPr>
          <p:cNvSpPr/>
          <p:nvPr/>
        </p:nvSpPr>
        <p:spPr>
          <a:xfrm>
            <a:off x="3255268" y="2079188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916754A-D4F5-7B24-2AE5-9CA21FCF4919}"/>
              </a:ext>
            </a:extLst>
          </p:cNvPr>
          <p:cNvSpPr/>
          <p:nvPr/>
        </p:nvSpPr>
        <p:spPr>
          <a:xfrm>
            <a:off x="4077554" y="2645642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FBC22B2-0979-9FAE-B06D-31C65CD05636}"/>
              </a:ext>
            </a:extLst>
          </p:cNvPr>
          <p:cNvSpPr/>
          <p:nvPr/>
        </p:nvSpPr>
        <p:spPr>
          <a:xfrm>
            <a:off x="4590363" y="2645642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34ACBC2-8938-626D-A2F0-457A1E440233}"/>
              </a:ext>
            </a:extLst>
          </p:cNvPr>
          <p:cNvSpPr/>
          <p:nvPr/>
        </p:nvSpPr>
        <p:spPr>
          <a:xfrm>
            <a:off x="4333217" y="2645642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AF3F885-D798-6501-CEC8-EF4BDB409617}"/>
              </a:ext>
            </a:extLst>
          </p:cNvPr>
          <p:cNvSpPr/>
          <p:nvPr/>
        </p:nvSpPr>
        <p:spPr>
          <a:xfrm>
            <a:off x="5967427" y="898276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5EF8E7A-C0E0-DBD7-716E-DC79F54DA3E3}"/>
              </a:ext>
            </a:extLst>
          </p:cNvPr>
          <p:cNvSpPr/>
          <p:nvPr/>
        </p:nvSpPr>
        <p:spPr>
          <a:xfrm>
            <a:off x="5474211" y="1365635"/>
            <a:ext cx="257146" cy="257065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818DEE8-D359-E467-74DA-7E553DAC94BD}"/>
              </a:ext>
            </a:extLst>
          </p:cNvPr>
          <p:cNvSpPr/>
          <p:nvPr/>
        </p:nvSpPr>
        <p:spPr>
          <a:xfrm>
            <a:off x="9523758" y="1573757"/>
            <a:ext cx="365037" cy="376899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73ECADC-43B2-7637-898B-740D996A512F}"/>
              </a:ext>
            </a:extLst>
          </p:cNvPr>
          <p:cNvSpPr/>
          <p:nvPr/>
        </p:nvSpPr>
        <p:spPr>
          <a:xfrm>
            <a:off x="6522759" y="1481963"/>
            <a:ext cx="257146" cy="25706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BBC9BC5-E703-E104-E2FD-7AB5A6D091B3}"/>
              </a:ext>
            </a:extLst>
          </p:cNvPr>
          <p:cNvSpPr/>
          <p:nvPr/>
        </p:nvSpPr>
        <p:spPr>
          <a:xfrm>
            <a:off x="9456340" y="5237513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92B1AB3-EC3A-E106-1011-ABC6FA1A5200}"/>
              </a:ext>
            </a:extLst>
          </p:cNvPr>
          <p:cNvSpPr/>
          <p:nvPr/>
        </p:nvSpPr>
        <p:spPr>
          <a:xfrm>
            <a:off x="9277065" y="5445168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8EBF041-1355-115F-7243-A7F2D06A63D9}"/>
              </a:ext>
            </a:extLst>
          </p:cNvPr>
          <p:cNvSpPr/>
          <p:nvPr/>
        </p:nvSpPr>
        <p:spPr>
          <a:xfrm>
            <a:off x="4054778" y="4093888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E8996E6-FA11-E62E-A3B8-8565357B6E3E}"/>
              </a:ext>
            </a:extLst>
          </p:cNvPr>
          <p:cNvSpPr/>
          <p:nvPr/>
        </p:nvSpPr>
        <p:spPr>
          <a:xfrm>
            <a:off x="4328114" y="4093889"/>
            <a:ext cx="257146" cy="25706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3B542A8-DD48-EE16-0D57-B705433A0393}"/>
              </a:ext>
            </a:extLst>
          </p:cNvPr>
          <p:cNvSpPr/>
          <p:nvPr/>
        </p:nvSpPr>
        <p:spPr>
          <a:xfrm>
            <a:off x="4590363" y="3076504"/>
            <a:ext cx="257146" cy="25706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241335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43E72-3A80-5040-A97C-DB7B230EE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FB8809-5A14-2D68-C7D9-90044A122063}"/>
              </a:ext>
            </a:extLst>
          </p:cNvPr>
          <p:cNvSpPr/>
          <p:nvPr/>
        </p:nvSpPr>
        <p:spPr>
          <a:xfrm>
            <a:off x="103052" y="153486"/>
            <a:ext cx="4566635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dirty="0"/>
              <a:t>*1290-1301 : Morts des derniers Arpad</a:t>
            </a:r>
          </a:p>
          <a:p>
            <a:r>
              <a:rPr lang="fr-FR" sz="1600" dirty="0"/>
              <a:t>Ladislas IV et André III, sans héritiers…</a:t>
            </a:r>
          </a:p>
          <a:p>
            <a:endParaRPr lang="fr-FR" sz="1600" dirty="0"/>
          </a:p>
          <a:p>
            <a:r>
              <a:rPr lang="fr-FR" sz="1600" dirty="0"/>
              <a:t>*1308 : Les Etats de Hongrie élisent </a:t>
            </a:r>
            <a:r>
              <a:rPr lang="fr-FR" sz="1600" u="sng" dirty="0"/>
              <a:t>Charles Robert</a:t>
            </a:r>
            <a:endParaRPr lang="fr-FR" sz="1600" dirty="0"/>
          </a:p>
          <a:p>
            <a:r>
              <a:rPr lang="fr-FR" sz="1600" dirty="0"/>
              <a:t>Petit-fils de Charles d’Anjou, roi de Naples-Provence</a:t>
            </a:r>
          </a:p>
          <a:p>
            <a:endParaRPr lang="fr-FR" sz="1600" dirty="0"/>
          </a:p>
          <a:p>
            <a:r>
              <a:rPr lang="fr-FR" sz="1600" dirty="0"/>
              <a:t>*Arrivée des Angevins</a:t>
            </a:r>
          </a:p>
          <a:p>
            <a:r>
              <a:rPr lang="fr-FR" sz="1600" dirty="0"/>
              <a:t>Entre ces deux dates, explications</a:t>
            </a:r>
          </a:p>
          <a:p>
            <a:r>
              <a:rPr lang="fr-FR" sz="1600" dirty="0"/>
              <a:t>*Retour en 1270…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34319D5-3613-3BBC-A43D-292CCD4E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27</a:t>
            </a:fld>
            <a:endParaRPr lang="fr-FR"/>
          </a:p>
        </p:txBody>
      </p:sp>
      <p:pic>
        <p:nvPicPr>
          <p:cNvPr id="35" name="Image 34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15AE5140-CD13-43FD-99BF-0539F62658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36" t="3041" r="6313" b="3312"/>
          <a:stretch>
            <a:fillRect/>
          </a:stretch>
        </p:blipFill>
        <p:spPr>
          <a:xfrm rot="16200000">
            <a:off x="5640362" y="-768560"/>
            <a:ext cx="5617637" cy="7298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7" name="Ellipse 36">
            <a:extLst>
              <a:ext uri="{FF2B5EF4-FFF2-40B4-BE49-F238E27FC236}">
                <a16:creationId xmlns:a16="http://schemas.microsoft.com/office/drawing/2014/main" id="{70D47774-2A58-295E-CF51-65DC40CE9BD5}"/>
              </a:ext>
            </a:extLst>
          </p:cNvPr>
          <p:cNvSpPr/>
          <p:nvPr/>
        </p:nvSpPr>
        <p:spPr>
          <a:xfrm>
            <a:off x="6121850" y="2513487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7D4550E-7C77-75FE-7521-F05F5BAFD9E4}"/>
              </a:ext>
            </a:extLst>
          </p:cNvPr>
          <p:cNvSpPr/>
          <p:nvPr/>
        </p:nvSpPr>
        <p:spPr>
          <a:xfrm>
            <a:off x="6374312" y="1911655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DFAD4DE6-B552-D728-1B63-74CC15AF79E9}"/>
              </a:ext>
            </a:extLst>
          </p:cNvPr>
          <p:cNvCxnSpPr>
            <a:cxnSpLocks/>
          </p:cNvCxnSpPr>
          <p:nvPr/>
        </p:nvCxnSpPr>
        <p:spPr>
          <a:xfrm>
            <a:off x="9418320" y="2456940"/>
            <a:ext cx="584068" cy="957659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41972C05-3108-9643-B49B-501BD965D10C}"/>
              </a:ext>
            </a:extLst>
          </p:cNvPr>
          <p:cNvSpPr/>
          <p:nvPr/>
        </p:nvSpPr>
        <p:spPr>
          <a:xfrm>
            <a:off x="7388770" y="265424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431AD71E-82DB-5211-64A1-87351A677C4B}"/>
              </a:ext>
            </a:extLst>
          </p:cNvPr>
          <p:cNvSpPr/>
          <p:nvPr/>
        </p:nvSpPr>
        <p:spPr>
          <a:xfrm>
            <a:off x="8069490" y="3528008"/>
            <a:ext cx="306346" cy="281521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AF75F1D-17C1-32D8-C06E-25E19148A3C8}"/>
              </a:ext>
            </a:extLst>
          </p:cNvPr>
          <p:cNvSpPr/>
          <p:nvPr/>
        </p:nvSpPr>
        <p:spPr>
          <a:xfrm rot="18649077">
            <a:off x="6829202" y="1059835"/>
            <a:ext cx="1126040" cy="341700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AD73F81F-1CCF-BC86-AFD1-CC0510C6354D}"/>
              </a:ext>
            </a:extLst>
          </p:cNvPr>
          <p:cNvSpPr/>
          <p:nvPr/>
        </p:nvSpPr>
        <p:spPr>
          <a:xfrm rot="2833345">
            <a:off x="7293850" y="1532466"/>
            <a:ext cx="567680" cy="11017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B99A009-C7D8-0B22-5DF8-FCA1F6E12E05}"/>
              </a:ext>
            </a:extLst>
          </p:cNvPr>
          <p:cNvSpPr/>
          <p:nvPr/>
        </p:nvSpPr>
        <p:spPr>
          <a:xfrm>
            <a:off x="7272063" y="1929488"/>
            <a:ext cx="306346" cy="281521"/>
          </a:xfrm>
          <a:prstGeom prst="ellipse">
            <a:avLst/>
          </a:prstGeom>
          <a:solidFill>
            <a:srgbClr val="B4DE8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DB56862-C9C1-7D49-4F13-FBC0D4924723}"/>
              </a:ext>
            </a:extLst>
          </p:cNvPr>
          <p:cNvSpPr/>
          <p:nvPr/>
        </p:nvSpPr>
        <p:spPr>
          <a:xfrm>
            <a:off x="5343736" y="2804403"/>
            <a:ext cx="382679" cy="35789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ECD70E8-A079-B864-2CDB-8E592BA9AE7C}"/>
              </a:ext>
            </a:extLst>
          </p:cNvPr>
          <p:cNvSpPr/>
          <p:nvPr/>
        </p:nvSpPr>
        <p:spPr>
          <a:xfrm>
            <a:off x="5968677" y="3162301"/>
            <a:ext cx="306346" cy="281521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7EFA53AE-21E4-6715-5C89-05104A42381C}"/>
              </a:ext>
            </a:extLst>
          </p:cNvPr>
          <p:cNvSpPr/>
          <p:nvPr/>
        </p:nvSpPr>
        <p:spPr>
          <a:xfrm>
            <a:off x="6642491" y="4311204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7A05367D-59EE-6F0A-EE5F-75B251E08A3F}"/>
              </a:ext>
            </a:extLst>
          </p:cNvPr>
          <p:cNvSpPr/>
          <p:nvPr/>
        </p:nvSpPr>
        <p:spPr>
          <a:xfrm>
            <a:off x="6781642" y="2869263"/>
            <a:ext cx="382679" cy="357898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4E6178B4-9AA2-2BB3-FB4C-04F7710636FA}"/>
              </a:ext>
            </a:extLst>
          </p:cNvPr>
          <p:cNvSpPr/>
          <p:nvPr/>
        </p:nvSpPr>
        <p:spPr>
          <a:xfrm rot="2630914">
            <a:off x="5094544" y="4647139"/>
            <a:ext cx="1312675" cy="11504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509B8023-9DD7-FC87-DB90-E68F010D6437}"/>
              </a:ext>
            </a:extLst>
          </p:cNvPr>
          <p:cNvSpPr/>
          <p:nvPr/>
        </p:nvSpPr>
        <p:spPr>
          <a:xfrm rot="16447957">
            <a:off x="5879241" y="3240758"/>
            <a:ext cx="1964386" cy="232134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ACBD917-0B12-A8DE-ED6A-C84E8C790F22}"/>
              </a:ext>
            </a:extLst>
          </p:cNvPr>
          <p:cNvSpPr/>
          <p:nvPr/>
        </p:nvSpPr>
        <p:spPr>
          <a:xfrm rot="17953579">
            <a:off x="7690816" y="4043252"/>
            <a:ext cx="827627" cy="131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0A32728-BAFC-4F37-E098-F6B1C10718AB}"/>
              </a:ext>
            </a:extLst>
          </p:cNvPr>
          <p:cNvSpPr/>
          <p:nvPr/>
        </p:nvSpPr>
        <p:spPr>
          <a:xfrm>
            <a:off x="5597708" y="5174655"/>
            <a:ext cx="306346" cy="281521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5F88B091-E9FB-58ED-BFA5-7A2BCFF53B19}"/>
              </a:ext>
            </a:extLst>
          </p:cNvPr>
          <p:cNvSpPr/>
          <p:nvPr/>
        </p:nvSpPr>
        <p:spPr>
          <a:xfrm>
            <a:off x="8234274" y="4786955"/>
            <a:ext cx="214906" cy="202009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8921295-CAC1-27C3-370A-CAA03EED180F}"/>
              </a:ext>
            </a:extLst>
          </p:cNvPr>
          <p:cNvSpPr/>
          <p:nvPr/>
        </p:nvSpPr>
        <p:spPr>
          <a:xfrm>
            <a:off x="6527485" y="1194849"/>
            <a:ext cx="306346" cy="281521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FA0DCAE-8542-B61D-4880-81E3463271BC}"/>
              </a:ext>
            </a:extLst>
          </p:cNvPr>
          <p:cNvSpPr/>
          <p:nvPr/>
        </p:nvSpPr>
        <p:spPr>
          <a:xfrm>
            <a:off x="8099431" y="179038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E4BFD2E-F7CB-2835-D6D2-1244F3057BE2}"/>
              </a:ext>
            </a:extLst>
          </p:cNvPr>
          <p:cNvSpPr/>
          <p:nvPr/>
        </p:nvSpPr>
        <p:spPr>
          <a:xfrm>
            <a:off x="7042557" y="1297421"/>
            <a:ext cx="382679" cy="35789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5F726-128D-5CD2-6B52-BF3F1CE6382E}"/>
              </a:ext>
            </a:extLst>
          </p:cNvPr>
          <p:cNvSpPr/>
          <p:nvPr/>
        </p:nvSpPr>
        <p:spPr>
          <a:xfrm>
            <a:off x="2169572" y="5345860"/>
            <a:ext cx="915391" cy="38114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Ladislas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1272-90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2A65D-5D84-68CB-9E63-673497261749}"/>
              </a:ext>
            </a:extLst>
          </p:cNvPr>
          <p:cNvSpPr/>
          <p:nvPr/>
        </p:nvSpPr>
        <p:spPr>
          <a:xfrm>
            <a:off x="2169571" y="4727705"/>
            <a:ext cx="915391" cy="38114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Etienne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1270-72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9F68327-21BA-16F2-196D-7B28282ABF31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2627267" y="5108849"/>
            <a:ext cx="1" cy="23701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96C2A19-287F-046F-C31D-2BB0C5D50594}"/>
              </a:ext>
            </a:extLst>
          </p:cNvPr>
          <p:cNvSpPr/>
          <p:nvPr/>
        </p:nvSpPr>
        <p:spPr>
          <a:xfrm>
            <a:off x="2169571" y="2767675"/>
            <a:ext cx="924288" cy="57047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HONGRIE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Arpad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972-1301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AD09DC-0059-2DED-3947-A39CF4EC60F7}"/>
              </a:ext>
            </a:extLst>
          </p:cNvPr>
          <p:cNvSpPr/>
          <p:nvPr/>
        </p:nvSpPr>
        <p:spPr>
          <a:xfrm>
            <a:off x="2182145" y="3434056"/>
            <a:ext cx="911714" cy="47737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1205-35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EE2341-6ABA-29A7-E624-A65207292DFC}"/>
              </a:ext>
            </a:extLst>
          </p:cNvPr>
          <p:cNvSpPr/>
          <p:nvPr/>
        </p:nvSpPr>
        <p:spPr>
          <a:xfrm>
            <a:off x="2173248" y="4149468"/>
            <a:ext cx="911714" cy="4773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Béla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1235-70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F959C84-9546-DC99-4490-F4365F2CFAAD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2629105" y="3911432"/>
            <a:ext cx="8897" cy="2380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39541F8A-10FC-CF44-A34A-E8A80F809058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 flipH="1">
            <a:off x="2627267" y="4626843"/>
            <a:ext cx="1838" cy="100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F1ED196-525C-80EB-CBBE-B860EC331738}"/>
              </a:ext>
            </a:extLst>
          </p:cNvPr>
          <p:cNvSpPr/>
          <p:nvPr/>
        </p:nvSpPr>
        <p:spPr>
          <a:xfrm>
            <a:off x="1118907" y="4129236"/>
            <a:ext cx="915391" cy="47737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Etienne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047B85-4F89-0A63-D4DA-18AB5D5E0A78}"/>
              </a:ext>
            </a:extLst>
          </p:cNvPr>
          <p:cNvSpPr/>
          <p:nvPr/>
        </p:nvSpPr>
        <p:spPr>
          <a:xfrm>
            <a:off x="1140521" y="4724830"/>
            <a:ext cx="915391" cy="3798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André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1290-1301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114392A-FF91-E441-906F-E0A97F6FAADC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1576603" y="4606611"/>
            <a:ext cx="21614" cy="1182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ngle 71">
            <a:extLst>
              <a:ext uri="{FF2B5EF4-FFF2-40B4-BE49-F238E27FC236}">
                <a16:creationId xmlns:a16="http://schemas.microsoft.com/office/drawing/2014/main" id="{74E1D29E-4FDC-ED91-3B75-BA60AE7ED257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 rot="5400000">
            <a:off x="1998401" y="3489635"/>
            <a:ext cx="217804" cy="106139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686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326" y="86401"/>
            <a:ext cx="4582615" cy="5755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1346-1378 : Règne de l’empereur et roi de Bohême, le Luxembourg Charles IV ; …</a:t>
            </a:r>
          </a:p>
          <a:p>
            <a:endParaRPr lang="fr-FR" sz="1600" dirty="0"/>
          </a:p>
          <a:p>
            <a:r>
              <a:rPr lang="fr-FR" sz="1600" dirty="0"/>
              <a:t>*1346-78 : Règne de l’empereur Charles IV</a:t>
            </a:r>
          </a:p>
          <a:p>
            <a:r>
              <a:rPr lang="fr-FR" sz="1600" dirty="0"/>
              <a:t>Rappels…</a:t>
            </a:r>
          </a:p>
          <a:p>
            <a:endParaRPr lang="fr-FR" sz="1600" dirty="0"/>
          </a:p>
          <a:p>
            <a:r>
              <a:rPr lang="fr-FR" sz="1600" dirty="0"/>
              <a:t>*Juillet 1346 : </a:t>
            </a:r>
            <a:r>
              <a:rPr lang="fr-FR" sz="1600" u="sng" dirty="0"/>
              <a:t>Charles IV de Luxembourg</a:t>
            </a:r>
            <a:r>
              <a:rPr lang="fr-FR" sz="1600" dirty="0"/>
              <a:t> </a:t>
            </a:r>
          </a:p>
          <a:p>
            <a:r>
              <a:rPr lang="fr-FR" sz="1600" dirty="0"/>
              <a:t>Petit-fils de Henri VII, est élu roi des Romains NB : Avec le soutien du pape Clément VI (1342-52) ; Et…</a:t>
            </a:r>
          </a:p>
          <a:p>
            <a:endParaRPr lang="fr-FR" sz="1600" dirty="0"/>
          </a:p>
          <a:p>
            <a:r>
              <a:rPr lang="fr-FR" sz="1600" dirty="0"/>
              <a:t>*Août 1346 : Son père Jean </a:t>
            </a:r>
            <a:r>
              <a:rPr lang="fr-FR" sz="1600" i="1" dirty="0"/>
              <a:t>l’Aveugle</a:t>
            </a:r>
            <a:endParaRPr lang="fr-FR" sz="1600" dirty="0"/>
          </a:p>
          <a:p>
            <a:r>
              <a:rPr lang="fr-FR" sz="1600" dirty="0"/>
              <a:t>Roi de Bohème et allié aux Français</a:t>
            </a:r>
          </a:p>
          <a:p>
            <a:r>
              <a:rPr lang="fr-FR" sz="1600" dirty="0"/>
              <a:t>Est tué à la bataille de Crécy</a:t>
            </a:r>
          </a:p>
          <a:p>
            <a:r>
              <a:rPr lang="fr-FR" sz="1600" dirty="0"/>
              <a:t>Deux conséquences…</a:t>
            </a:r>
          </a:p>
          <a:p>
            <a:endParaRPr lang="fr-FR" sz="1600" dirty="0"/>
          </a:p>
          <a:p>
            <a:r>
              <a:rPr lang="fr-FR" sz="1600" dirty="0"/>
              <a:t>a) L’empereur Charles IV devient roi de Bohème</a:t>
            </a:r>
          </a:p>
          <a:p>
            <a:endParaRPr lang="fr-FR" sz="1600" dirty="0"/>
          </a:p>
          <a:p>
            <a:r>
              <a:rPr lang="fr-FR" sz="1600" dirty="0"/>
              <a:t>b) Le royaume </a:t>
            </a:r>
            <a:r>
              <a:rPr lang="fr-FR" sz="1600" i="1" dirty="0"/>
              <a:t>slave</a:t>
            </a:r>
            <a:r>
              <a:rPr lang="fr-FR" sz="1600" dirty="0"/>
              <a:t> de Bohème et sa capitale Prague Deviennent le cœur de l’Empire allemand</a:t>
            </a:r>
          </a:p>
          <a:p>
            <a:endParaRPr lang="fr-FR" sz="1600" dirty="0"/>
          </a:p>
          <a:p>
            <a:r>
              <a:rPr lang="fr-FR" sz="1600" dirty="0"/>
              <a:t>*1346 : Pour Charles IV</a:t>
            </a:r>
          </a:p>
          <a:p>
            <a:r>
              <a:rPr lang="fr-FR" sz="1600" dirty="0"/>
              <a:t>Faire renaître le Saint-Empire d’Otton de 962</a:t>
            </a:r>
          </a:p>
          <a:p>
            <a:r>
              <a:rPr lang="fr-FR" sz="1600" dirty="0"/>
              <a:t>Et pour cela, trois objectifs…</a:t>
            </a:r>
          </a:p>
        </p:txBody>
      </p:sp>
      <p:pic>
        <p:nvPicPr>
          <p:cNvPr id="4" name="Image 3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D7E32B3B-54CA-E3DB-AE67-299097AE3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0B9D2070-6B8A-0465-182E-4A9B4D652511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480B67D-52CB-1473-9909-0AF909CF926F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0358580-B937-A5D9-E2B1-9ACE565D2BA7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ED11CB8-656B-29BA-87DE-4ADDB922C6A8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16F9336-9822-9B12-4D34-3ACFCAC00D91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DC07CB1-425D-F246-47BD-2BDB2F8EA610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233C125-51EC-5ABE-D861-622B41D28243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CD50E68-2C8C-D72B-94E2-42D1D6793A21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4F9FD64-474F-682E-25E0-06D95268E482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0D7FC0A-1158-6661-8F01-CBEB19C2C8EE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E084E6D-F7E0-D2A7-21FE-E751FB7AE251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97997F5-D34D-B998-F669-6AE156428C7E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D79D975-4AA2-0030-FB01-AED3088C4F22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36962BB-4D61-E647-7870-9BF92AB6AF77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636BDAA-7781-71AC-993F-472495545D23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8A49C4E3-E82A-8C37-5D35-631A9BE7C2D6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CEB636D-4217-8CD8-525D-C21FFBA9EC63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CAFEFA8-B6B7-3B72-EA76-A2C615D9C86A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7984D2B-A179-C5AD-FF26-AEA340ABD461}"/>
              </a:ext>
            </a:extLst>
          </p:cNvPr>
          <p:cNvSpPr/>
          <p:nvPr/>
        </p:nvSpPr>
        <p:spPr>
          <a:xfrm>
            <a:off x="4709568" y="54333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1346-1378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C6B335D2-99F3-0871-35BF-0CCEB0F753DD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0B2527E9-6010-D1F0-B84A-0C2676425048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C4E898C-E6AC-74DA-2ACA-2EF28CA04B9B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E750330-FBC4-F5C6-6DEF-D6397CF6F53A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8E36ADAB-F687-0617-4F7F-46E83FC7C5EB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348E5985-3704-6A52-728C-1165EF2DF07E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B3097AC-D53C-8240-54EE-C0BA415E59D6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F4EEA3A-D163-70BC-4218-C5BE770F12B7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E98480D-DCFD-ED5E-C5E2-F37023BA9F2C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251C456-6D27-8B79-0E33-4A5045F37194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712B8BA6-75DB-3297-375E-1EC000A49413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972B297B-DCB5-FE3D-027C-AEF3F3264310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7FF962C4-87B7-B287-086A-CD76A16B64DE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764F3E26-8300-D81F-5FB4-9BA38E011157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B6C2444D-F0D7-0115-4EFD-B1F2C3ABCDDB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204D294B-6559-4D03-2A51-62DDF1A8F41F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5A3F7CE0-8C54-770C-7B73-DB4E9DFF7655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783661FE-6C1B-C964-5E14-8C8C23982CC7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ACE37E74-C83F-C91F-94D2-A4404812E526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" name="AutoShape 2">
            <a:extLst>
              <a:ext uri="{FF2B5EF4-FFF2-40B4-BE49-F238E27FC236}">
                <a16:creationId xmlns:a16="http://schemas.microsoft.com/office/drawing/2014/main" id="{5F767946-3F6A-02F5-7E79-861FEB708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0" name="AutoShape 4">
            <a:extLst>
              <a:ext uri="{FF2B5EF4-FFF2-40B4-BE49-F238E27FC236}">
                <a16:creationId xmlns:a16="http://schemas.microsoft.com/office/drawing/2014/main" id="{07C0128F-95B7-A53C-67C6-EF89FCA6B8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AutoShape 6" descr="Illustration.">
            <a:extLst>
              <a:ext uri="{FF2B5EF4-FFF2-40B4-BE49-F238E27FC236}">
                <a16:creationId xmlns:a16="http://schemas.microsoft.com/office/drawing/2014/main" id="{09899030-24FC-F92E-D036-ABA5F4E880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" name="AutoShape 8" descr="undefined">
            <a:extLst>
              <a:ext uri="{FF2B5EF4-FFF2-40B4-BE49-F238E27FC236}">
                <a16:creationId xmlns:a16="http://schemas.microsoft.com/office/drawing/2014/main" id="{6242EEAB-49C7-BC06-AC20-1FCF5103EF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C5977440-AC0E-518E-ACC7-25DBB035EB11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B522323F-80CC-5816-5498-720D09AA523E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88058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942" y="61771"/>
            <a:ext cx="4611336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1346-1378 : Règne de l’empereur et roi de Bohême, le Luxembourg Charles IV ; …</a:t>
            </a:r>
          </a:p>
          <a:p>
            <a:endParaRPr lang="fr-FR" sz="1600" dirty="0"/>
          </a:p>
          <a:p>
            <a:r>
              <a:rPr lang="fr-FR" sz="1600" dirty="0"/>
              <a:t>1) Réunifier l’Empire en sa personne</a:t>
            </a:r>
          </a:p>
          <a:p>
            <a:r>
              <a:rPr lang="fr-FR" sz="1600" dirty="0"/>
              <a:t>Par un quadruple-couronnement…</a:t>
            </a:r>
          </a:p>
          <a:p>
            <a:endParaRPr lang="fr-FR" sz="1600" dirty="0"/>
          </a:p>
          <a:p>
            <a:r>
              <a:rPr lang="fr-FR" sz="1600" dirty="0"/>
              <a:t>*1349 : Couronné </a:t>
            </a:r>
            <a:r>
              <a:rPr lang="fr-FR" sz="1600" u="sng" dirty="0"/>
              <a:t>roi des Romains</a:t>
            </a:r>
            <a:r>
              <a:rPr lang="fr-FR" sz="1600" dirty="0"/>
              <a:t> à Aix la Chapelle</a:t>
            </a:r>
          </a:p>
          <a:p>
            <a:endParaRPr lang="fr-FR" sz="1600" dirty="0"/>
          </a:p>
          <a:p>
            <a:r>
              <a:rPr lang="fr-FR" sz="1600" dirty="0"/>
              <a:t>*1355 : Voyage en Italie, à Pavie…</a:t>
            </a:r>
          </a:p>
          <a:p>
            <a:r>
              <a:rPr lang="fr-FR" sz="1600" dirty="0"/>
              <a:t>*A Pavie, il est c</a:t>
            </a:r>
            <a:r>
              <a:rPr lang="fr-FR" sz="1500" dirty="0"/>
              <a:t>ouronné </a:t>
            </a:r>
            <a:r>
              <a:rPr lang="fr-FR" sz="1500" u="sng" dirty="0"/>
              <a:t>roi des Lombards</a:t>
            </a:r>
            <a:r>
              <a:rPr lang="fr-FR" sz="1600" dirty="0"/>
              <a:t> ; Puis…</a:t>
            </a:r>
          </a:p>
          <a:p>
            <a:r>
              <a:rPr lang="fr-FR" sz="1600" dirty="0"/>
              <a:t>*A Rome, il est couronné </a:t>
            </a:r>
            <a:r>
              <a:rPr lang="fr-FR" sz="1600" u="sng" dirty="0"/>
              <a:t>empereur</a:t>
            </a:r>
          </a:p>
          <a:p>
            <a:r>
              <a:rPr lang="fr-FR" sz="1600" dirty="0"/>
              <a:t>Par le cardinal d’Ostie ; Et enfin…</a:t>
            </a:r>
          </a:p>
          <a:p>
            <a:endParaRPr lang="fr-FR" sz="1600" dirty="0"/>
          </a:p>
          <a:p>
            <a:r>
              <a:rPr lang="fr-FR" sz="1600" dirty="0"/>
              <a:t>*1365 : A Arles, il est couronné </a:t>
            </a:r>
            <a:r>
              <a:rPr lang="fr-FR" sz="1600" u="sng" dirty="0"/>
              <a:t>roi d’Arles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NB : Contrairement à Louis IV (1328)</a:t>
            </a:r>
          </a:p>
          <a:p>
            <a:r>
              <a:rPr lang="fr-FR" sz="1600" dirty="0"/>
              <a:t>Son voyage est un succès</a:t>
            </a:r>
          </a:p>
          <a:p>
            <a:endParaRPr lang="fr-FR" sz="1600" dirty="0"/>
          </a:p>
          <a:p>
            <a:r>
              <a:rPr lang="fr-FR" sz="1600" dirty="0"/>
              <a:t>*Contrairement à Henri VII (1312)</a:t>
            </a:r>
          </a:p>
          <a:p>
            <a:r>
              <a:rPr lang="fr-FR" sz="1600" dirty="0"/>
              <a:t>Il ne se mêle pas des affaires italiennes</a:t>
            </a:r>
          </a:p>
          <a:p>
            <a:r>
              <a:rPr lang="fr-FR" sz="1600" dirty="0"/>
              <a:t>NB : Les Gibelins italiens, partisans de la monarchie universelle, sont déçus</a:t>
            </a:r>
          </a:p>
          <a:p>
            <a:endParaRPr lang="fr-FR" sz="1600" dirty="0"/>
          </a:p>
          <a:p>
            <a:r>
              <a:rPr lang="fr-FR" sz="1600" dirty="0"/>
              <a:t>*1346 : Avec Charles IV, </a:t>
            </a:r>
            <a:r>
              <a:rPr lang="fr-FR" sz="1600" i="1" dirty="0"/>
              <a:t>rex </a:t>
            </a:r>
            <a:r>
              <a:rPr lang="fr-FR" sz="1600" i="1" dirty="0" err="1"/>
              <a:t>clericorum</a:t>
            </a:r>
            <a:r>
              <a:rPr lang="fr-FR" sz="1600" dirty="0"/>
              <a:t> </a:t>
            </a:r>
          </a:p>
          <a:p>
            <a:r>
              <a:rPr lang="fr-FR" sz="1600" dirty="0"/>
              <a:t>La lutte des papes et des empereurs</a:t>
            </a:r>
          </a:p>
          <a:p>
            <a:r>
              <a:rPr lang="fr-FR" sz="1600" dirty="0"/>
              <a:t>Est bel et bien terminée…</a:t>
            </a:r>
          </a:p>
        </p:txBody>
      </p:sp>
      <p:pic>
        <p:nvPicPr>
          <p:cNvPr id="2" name="Image 1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D07000B2-2B93-8229-96E1-4B4E59FD5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47FDC30-EE70-E623-C46B-E66DD0AA95BA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41B88E8-0452-E053-FC60-8901B41FDB77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9D45AA4-1CC4-F682-8D35-F2526FBB94C7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709F375-6260-291A-C72A-E20EF8E432DD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49AC86B-B7E5-B358-E1FC-5EC792609880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04C8519-026D-BA76-E465-F5BBC0EDC378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3BDCF87-99F9-12AA-358B-5B0DC6AC28AE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6EF5A2B-3C55-448F-D7A2-300D73132143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A61719FA-5C78-54D7-7F71-6C13CF7046AF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4E17E85-DE83-CF5A-678D-DFFE638A8258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B046B65-DACC-2FAD-A532-FE18BE3D325B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B6292DE-493F-3394-80C7-269551F07918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DE7D31C-D669-AC3C-DD05-C7554920D8A9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379632E-4374-0964-DDCF-F06D762B4D2E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7005FCD-27DB-96BB-E989-56E016FECDAB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598B3BD7-D24C-DD3A-03EE-AD5C37A7CCEF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D5E50227-8E82-AD41-CCCB-1CB0B6857223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F72C76D8-E4E0-BB57-1EEA-F36A6CA9D45D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8D06ED7-CFC4-602C-4287-CC38191BC0DF}"/>
              </a:ext>
            </a:extLst>
          </p:cNvPr>
          <p:cNvSpPr/>
          <p:nvPr/>
        </p:nvSpPr>
        <p:spPr>
          <a:xfrm>
            <a:off x="4709568" y="54333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1346-1378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51EED37-6AF9-3F45-CA35-91E56E943674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8CE2D3AF-D59A-439E-8855-BD9CB85B3947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57F7FBB-FD7C-E691-8F6A-16A6D48658C2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BD5CA231-5D23-C0EF-9242-0420D42EAAAD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72CFD5D-0094-6673-BF1A-AD8FAE813830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34A89815-733A-8B2B-4DE7-D800C66DD249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F9882FA5-0A86-B64F-D4B8-723502AF4AA3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EE00916C-0680-E185-D0F1-628E4DC30E64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50BCFB8-E8AE-68DE-D0DB-41EA19BF5781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32F90369-6D17-DEAA-79DC-09E5EDC8EC87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17879D2-7F39-F480-2148-E7E46DCA5623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4FFC9EF-588C-92BB-A55C-38A7C8A6C906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66BECBF1-68A6-ADAD-B204-93F2A0A54B95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B1379A7A-0E9B-28B2-CB34-247C113BB120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B219618-2D43-9F3B-E575-6A81C20E00E9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99C0F024-0617-F963-2AF1-F51FCD7C226D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E8EF2066-5845-1EB0-E38D-4CAC5996A226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289D86D7-AEF8-9678-35CD-5C46BE205761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0D9D1422-2306-54C8-0E05-ED5ECA6E88F3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" name="AutoShape 2">
            <a:extLst>
              <a:ext uri="{FF2B5EF4-FFF2-40B4-BE49-F238E27FC236}">
                <a16:creationId xmlns:a16="http://schemas.microsoft.com/office/drawing/2014/main" id="{F327B6B2-DBB6-E9C7-1476-E006CF7F11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0" name="AutoShape 4">
            <a:extLst>
              <a:ext uri="{FF2B5EF4-FFF2-40B4-BE49-F238E27FC236}">
                <a16:creationId xmlns:a16="http://schemas.microsoft.com/office/drawing/2014/main" id="{8D9ACC7B-0377-A9CE-E6ED-9FA701CA0B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AutoShape 6" descr="Illustration.">
            <a:extLst>
              <a:ext uri="{FF2B5EF4-FFF2-40B4-BE49-F238E27FC236}">
                <a16:creationId xmlns:a16="http://schemas.microsoft.com/office/drawing/2014/main" id="{F144CA85-7CD7-DB52-74B7-FA97A57964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" name="AutoShape 8" descr="undefined">
            <a:extLst>
              <a:ext uri="{FF2B5EF4-FFF2-40B4-BE49-F238E27FC236}">
                <a16:creationId xmlns:a16="http://schemas.microsoft.com/office/drawing/2014/main" id="{A6253A70-4F60-6F28-47B0-FA939DA485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29ABA244-12B6-42D7-F4F6-FDBD4AD0F7DF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ED12E6F-EB04-7F95-D36E-1A715F2F4A69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693498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95815-07F0-EFD4-9E00-E53E7786F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FEEA20-9220-85AB-1392-E4205AEFB637}"/>
              </a:ext>
            </a:extLst>
          </p:cNvPr>
          <p:cNvSpPr/>
          <p:nvPr/>
        </p:nvSpPr>
        <p:spPr>
          <a:xfrm>
            <a:off x="59942" y="61771"/>
            <a:ext cx="4611336" cy="4031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1346-1378 : Règne de l’empereur et roi de Bohême, le Luxembourg Charles IV ; …</a:t>
            </a:r>
          </a:p>
          <a:p>
            <a:endParaRPr lang="fr-FR" sz="1600" dirty="0"/>
          </a:p>
          <a:p>
            <a:r>
              <a:rPr lang="fr-FR" sz="1600" dirty="0"/>
              <a:t>2) Installer ses représentants dans tout l’Empire</a:t>
            </a:r>
          </a:p>
          <a:p>
            <a:r>
              <a:rPr lang="fr-FR" sz="1600" dirty="0"/>
              <a:t>Et rentabiliser</a:t>
            </a:r>
          </a:p>
          <a:p>
            <a:endParaRPr lang="fr-FR" sz="1600" dirty="0"/>
          </a:p>
          <a:p>
            <a:r>
              <a:rPr lang="fr-FR" sz="1600" dirty="0"/>
              <a:t>*Partout…</a:t>
            </a:r>
          </a:p>
          <a:p>
            <a:r>
              <a:rPr lang="fr-FR" sz="1600" dirty="0"/>
              <a:t>Il nomme des vicaires d’Empire moyennant finances</a:t>
            </a:r>
            <a:endParaRPr lang="fr-FR" sz="1600" u="sng" dirty="0"/>
          </a:p>
          <a:p>
            <a:r>
              <a:rPr lang="fr-FR" sz="1600" dirty="0"/>
              <a:t>*Et avec ces nominations de vicaires</a:t>
            </a:r>
          </a:p>
          <a:p>
            <a:r>
              <a:rPr lang="fr-FR" sz="1600" dirty="0"/>
              <a:t>L’Italie n’est plus pour l’Empire</a:t>
            </a:r>
          </a:p>
          <a:p>
            <a:r>
              <a:rPr lang="fr-FR" sz="1600" dirty="0"/>
              <a:t>Qu’une importante source de revenus ; </a:t>
            </a:r>
            <a:r>
              <a:rPr lang="fr-FR" sz="1600" u="sng" dirty="0"/>
              <a:t>A suivre</a:t>
            </a:r>
            <a:r>
              <a:rPr lang="fr-FR" sz="1600" dirty="0"/>
              <a:t>…</a:t>
            </a:r>
          </a:p>
          <a:p>
            <a:endParaRPr lang="fr-FR" sz="1600" dirty="0"/>
          </a:p>
          <a:p>
            <a:r>
              <a:rPr lang="fr-FR" sz="1600" dirty="0"/>
              <a:t>*Reste le principal objectif (3) de Charles IV </a:t>
            </a:r>
          </a:p>
          <a:p>
            <a:r>
              <a:rPr lang="fr-FR" sz="1600" dirty="0"/>
              <a:t>Réformer l’Empire</a:t>
            </a:r>
          </a:p>
          <a:p>
            <a:r>
              <a:rPr lang="fr-FR" sz="1600" dirty="0"/>
              <a:t>Mettre de l’ordre dans ses institutions</a:t>
            </a:r>
          </a:p>
          <a:p>
            <a:r>
              <a:rPr lang="fr-FR" sz="1600" dirty="0"/>
              <a:t>Et notamment en ce qui concerne l’élection…</a:t>
            </a:r>
          </a:p>
        </p:txBody>
      </p:sp>
      <p:pic>
        <p:nvPicPr>
          <p:cNvPr id="2" name="Image 1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CFA529E0-0B81-A8A0-7695-E212B0918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EB8B61E-CCC5-2177-C542-EA622398D8A7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CF0F4C2-4E7E-45E1-8A2D-1537CD7C74B9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2CAE4F9-94E7-ACA1-9D41-11338E617A1D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84C39C1-DD6C-1CCB-D3B7-9A2AF7DB1621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099DB5A-B4AC-6CE0-A15C-BB603B485018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8FAE205-7BA5-52BA-CAA5-F9D509B5ACA8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86793A4-EA81-C411-998E-1F320E048FA5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96ACD1F-29CB-4A56-48E3-5484B8C45792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45BB9EF-BE86-1E80-027E-9D4930FE483A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665F4EB-E71A-E9E4-EEE5-9B518C7BD382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6705F03-4E08-217E-FA56-25B91CB7EEE2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F552A3C-8031-A22E-6CE8-CFD54A88E3E4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FA8FE83-58F7-7B01-00B1-9F2F1D8D2D01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32781DD-E38F-E796-DBEE-F40E36F01F3A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D3C2498F-9EE0-1F06-A3C1-ECBD8F85B60C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0558ECC1-D051-0574-D5F7-0C4F5C78110A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C42E8930-6B42-D3E0-FC06-9599798DE573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999B942C-9DD9-3BAA-8CB7-DF8CD95857A5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B845366-700D-CB71-7112-5AA5C7A63086}"/>
              </a:ext>
            </a:extLst>
          </p:cNvPr>
          <p:cNvSpPr/>
          <p:nvPr/>
        </p:nvSpPr>
        <p:spPr>
          <a:xfrm>
            <a:off x="4709568" y="54333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1346-1378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65EA2026-C501-6664-B1E0-61FF3881C383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B58F62C-D430-9A46-4D9D-0029AA21319E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76FDAA7-9317-E1AD-3FF8-FC0B50DE63FB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C1597BEB-14F4-483F-11FA-0AE97A0FB093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B58DE7B-7F02-A92C-89DC-75EF7E6EE4C2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5FE740B-95E6-C428-767E-D59094926A4F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556B3F93-6DBB-6472-7BD9-B434A7C385B4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34DE9826-AE7A-70D6-1BE5-1CF88040449A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DD95225-F2F9-96AE-A425-4FC63854429E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8C33FD0-B31E-CCB9-00B9-5D01AAB427C2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D56F17D8-B5EB-8E07-FC2E-ADB7178CBE0F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6482E81-B6BD-7EB6-C4CB-BE0C07278F13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BF611A8-111A-1A5A-2F2A-D83BCED84542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68D6C82A-6698-B061-1087-3CC7388A511F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F704DE83-2EEF-661A-5964-62931AB8BCA1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0F42519-0DB6-527B-A60F-1D98BB558891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2F7C5B3C-7419-0818-F8B5-14D1C3AFCAFF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6648ED02-CC82-68FC-7788-FD30432C983E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B3C42C57-06B1-6806-26B6-258E1AA958F7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" name="AutoShape 2">
            <a:extLst>
              <a:ext uri="{FF2B5EF4-FFF2-40B4-BE49-F238E27FC236}">
                <a16:creationId xmlns:a16="http://schemas.microsoft.com/office/drawing/2014/main" id="{2793BF45-F5B0-5F3F-33C9-16A3A5B149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0" name="AutoShape 4">
            <a:extLst>
              <a:ext uri="{FF2B5EF4-FFF2-40B4-BE49-F238E27FC236}">
                <a16:creationId xmlns:a16="http://schemas.microsoft.com/office/drawing/2014/main" id="{345ACFEC-E06E-CFA5-7B49-32E6A5BCC1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AutoShape 6" descr="Illustration.">
            <a:extLst>
              <a:ext uri="{FF2B5EF4-FFF2-40B4-BE49-F238E27FC236}">
                <a16:creationId xmlns:a16="http://schemas.microsoft.com/office/drawing/2014/main" id="{4C69A92B-CCCC-74BE-6F0A-75E7E1F692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" name="AutoShape 8" descr="undefined">
            <a:extLst>
              <a:ext uri="{FF2B5EF4-FFF2-40B4-BE49-F238E27FC236}">
                <a16:creationId xmlns:a16="http://schemas.microsoft.com/office/drawing/2014/main" id="{A089EB6A-95B1-B731-9877-3ED80AA9A1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82284E59-B257-4134-429F-5C8AF28AE436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A545248C-37B3-591B-9EEE-2DA3C1C39462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73991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FA822-57A4-1EE2-B982-0726D909F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4FD872-FDDC-A72D-CA56-836E39DB4496}"/>
              </a:ext>
            </a:extLst>
          </p:cNvPr>
          <p:cNvSpPr/>
          <p:nvPr/>
        </p:nvSpPr>
        <p:spPr>
          <a:xfrm>
            <a:off x="59942" y="61771"/>
            <a:ext cx="4611336" cy="64940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1346-1378 : … La Bulle d’or de 1356 codifie l’élection impériale</a:t>
            </a:r>
          </a:p>
          <a:p>
            <a:endParaRPr lang="fr-FR" sz="1600" dirty="0"/>
          </a:p>
          <a:p>
            <a:r>
              <a:rPr lang="fr-FR" sz="1600" dirty="0"/>
              <a:t>*1356 : Charles IV édicte la </a:t>
            </a:r>
            <a:r>
              <a:rPr lang="fr-FR" sz="1600" i="1" dirty="0"/>
              <a:t>Bulle d’or</a:t>
            </a:r>
            <a:r>
              <a:rPr lang="fr-FR" sz="1600" dirty="0"/>
              <a:t> ; Cinq points…</a:t>
            </a:r>
          </a:p>
          <a:p>
            <a:endParaRPr lang="fr-FR" sz="1600" dirty="0"/>
          </a:p>
          <a:p>
            <a:r>
              <a:rPr lang="fr-FR" sz="1600" b="1" dirty="0"/>
              <a:t>1) Codifier le droit de vote</a:t>
            </a:r>
          </a:p>
          <a:p>
            <a:endParaRPr lang="fr-FR" sz="1600" dirty="0"/>
          </a:p>
          <a:p>
            <a:r>
              <a:rPr lang="fr-FR" sz="1600" dirty="0"/>
              <a:t>*Les sept électeurs sont officialisés…</a:t>
            </a:r>
          </a:p>
          <a:p>
            <a:r>
              <a:rPr lang="fr-FR" sz="1600" dirty="0"/>
              <a:t>*Archevêques de Trèves, Cologne et Mayence</a:t>
            </a:r>
          </a:p>
          <a:p>
            <a:r>
              <a:rPr lang="fr-FR" sz="1600" dirty="0"/>
              <a:t>*Roi de Bohème</a:t>
            </a:r>
          </a:p>
          <a:p>
            <a:r>
              <a:rPr lang="fr-FR" sz="1600" dirty="0"/>
              <a:t>*Duc de Saxe-Wittenberg</a:t>
            </a:r>
          </a:p>
          <a:p>
            <a:r>
              <a:rPr lang="fr-FR" sz="1600" dirty="0"/>
              <a:t>*Comte palatin du Rhin et de Bavière</a:t>
            </a:r>
          </a:p>
          <a:p>
            <a:r>
              <a:rPr lang="fr-FR" sz="1600" dirty="0"/>
              <a:t>*Margrave de Brandebourg</a:t>
            </a:r>
          </a:p>
          <a:p>
            <a:endParaRPr lang="fr-FR" sz="1600" dirty="0"/>
          </a:p>
          <a:p>
            <a:r>
              <a:rPr lang="fr-FR" sz="1600" dirty="0"/>
              <a:t>*Les quatre électorats laïcs déclarés</a:t>
            </a:r>
          </a:p>
          <a:p>
            <a:r>
              <a:rPr lang="fr-FR" sz="1600" dirty="0"/>
              <a:t>Indivisibles et transmis par primogéniture</a:t>
            </a:r>
          </a:p>
          <a:p>
            <a:endParaRPr lang="fr-FR" sz="1600" dirty="0"/>
          </a:p>
          <a:p>
            <a:r>
              <a:rPr lang="fr-FR" sz="1600" dirty="0"/>
              <a:t>*En cas d'extinction de la lignée d'un électorat L’empereur peut l'attribuer à un nouveau titulaire</a:t>
            </a:r>
          </a:p>
          <a:p>
            <a:r>
              <a:rPr lang="fr-FR" sz="1600" dirty="0"/>
              <a:t>*Sauf pour le royaume de Bohème</a:t>
            </a:r>
          </a:p>
          <a:p>
            <a:endParaRPr lang="fr-FR" sz="1600" dirty="0"/>
          </a:p>
          <a:p>
            <a:r>
              <a:rPr lang="fr-FR" sz="1600" dirty="0"/>
              <a:t>*Avec la Bulle d’or, un dispositif précis</a:t>
            </a:r>
          </a:p>
          <a:p>
            <a:r>
              <a:rPr lang="fr-FR" sz="1600" dirty="0"/>
              <a:t>Plus aucune possibilité de contestation</a:t>
            </a:r>
          </a:p>
          <a:p>
            <a:r>
              <a:rPr lang="fr-FR" sz="1600" dirty="0"/>
              <a:t>Et de nomination d’un anti-roi</a:t>
            </a:r>
          </a:p>
          <a:p>
            <a:r>
              <a:rPr lang="fr-FR" sz="1600" dirty="0"/>
              <a:t>Notamment par des électeurs auto-proclamés…</a:t>
            </a:r>
          </a:p>
        </p:txBody>
      </p:sp>
      <p:pic>
        <p:nvPicPr>
          <p:cNvPr id="2" name="Image 1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7F522891-996F-C612-0CEF-6C6963BFC8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42D3CD1-5A31-D134-2CB8-274CC519C634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885EF96-B377-A2FB-D063-4545C66F568A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70BBDE3-0CEB-586F-A372-584ABD1140D4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252D9CB-1EA8-ED15-0750-1B30E37AC21C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91463CA-BD7F-4404-6B4A-2E7C62D5B102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A4DF183-1356-1ECF-1DD8-06E928BDD701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A0ED913-42E3-490D-C4B9-FF38E404AB2D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81F99F8-4C15-CF5F-5B08-81A6D88E7182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484C2AE-349A-2A30-B835-F49F4D828D4C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BE6C679F-71FD-7557-3868-82E7570292BE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A07D3AC3-1661-6669-39C3-23A3EDC6606C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A55C9CF1-CB3A-DC8B-E90D-2AE80AD0DBD2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5FFEF43D-CA6B-5EAF-4DBD-EA119115B455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F820C7B-B475-FFFF-1D79-1D9ABFDC6265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6C66EF8-B16E-0221-9BD8-8A38DADA4392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92A006A-BD27-A453-A4A4-1D52FF745745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6A0E1A0-E4C0-9087-FF40-B0B70D7B8201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286535E-ACD6-26F5-3E9A-848BF2AD85E1}"/>
              </a:ext>
            </a:extLst>
          </p:cNvPr>
          <p:cNvSpPr/>
          <p:nvPr/>
        </p:nvSpPr>
        <p:spPr>
          <a:xfrm>
            <a:off x="4709568" y="54333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1346-1378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C1C2A920-82D9-EC0A-DD0D-B3350B56B02B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C6793D1C-2191-93C1-5E32-7AB2EAA8A2F2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CB0F035-8F72-AB58-55AB-9E017060E796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28CE4EA-355A-B7BA-E2C7-83CA4D09CAF1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300AE50-B7FA-D294-2CD6-B5707AD70013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3992412-1D47-9B3B-8125-EF41E6DE16E2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63BB30E7-4EFC-9F66-C7BD-BBF541679EF1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48B72D67-E54C-7DF1-D052-D5C1E6731D97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6E80E3F5-FB44-9511-A048-68A861DC7896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177420E-CB47-31CF-02A4-58539F5DC25A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1F340B1-84FE-7FBB-08A7-1DF1727CE732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7CD149DC-48AB-2DEC-B08F-4693A1843C20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CCF7E904-02FF-671D-4AAD-1BF433580485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842EB431-8DE4-3B50-720B-266C38C774FB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6DED138D-CCC7-A4BD-AA1B-0AE5DBBA9336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B258851D-594E-5137-5D89-DCE434AF8961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616AA6D9-8560-9E5C-C6A9-D283CEBB662A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382EEBB5-A49E-4987-98C0-6624D88E2DB8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425820B4-8D2C-EDF1-DF9B-76987B770141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" name="AutoShape 2">
            <a:extLst>
              <a:ext uri="{FF2B5EF4-FFF2-40B4-BE49-F238E27FC236}">
                <a16:creationId xmlns:a16="http://schemas.microsoft.com/office/drawing/2014/main" id="{5E85BF00-13E8-9DAD-4949-DF1379D17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0" name="AutoShape 4">
            <a:extLst>
              <a:ext uri="{FF2B5EF4-FFF2-40B4-BE49-F238E27FC236}">
                <a16:creationId xmlns:a16="http://schemas.microsoft.com/office/drawing/2014/main" id="{C932AAE7-1A8D-C635-63AD-C573B62FD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AutoShape 6" descr="Illustration.">
            <a:extLst>
              <a:ext uri="{FF2B5EF4-FFF2-40B4-BE49-F238E27FC236}">
                <a16:creationId xmlns:a16="http://schemas.microsoft.com/office/drawing/2014/main" id="{9EA115C9-B7EE-4CA9-BF31-6AD35EAA2E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" name="AutoShape 8" descr="undefined">
            <a:extLst>
              <a:ext uri="{FF2B5EF4-FFF2-40B4-BE49-F238E27FC236}">
                <a16:creationId xmlns:a16="http://schemas.microsoft.com/office/drawing/2014/main" id="{6E0D6256-9C67-CB54-B0DE-827426D35E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E1682CA7-491C-8B77-E21A-E0766AFFB295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E3C9569D-4AF2-EEE4-DA26-EC10E3DD9D9D}"/>
              </a:ext>
            </a:extLst>
          </p:cNvPr>
          <p:cNvCxnSpPr>
            <a:cxnSpLocks/>
          </p:cNvCxnSpPr>
          <p:nvPr/>
        </p:nvCxnSpPr>
        <p:spPr>
          <a:xfrm>
            <a:off x="7440230" y="3736194"/>
            <a:ext cx="1062397" cy="356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80">
            <a:extLst>
              <a:ext uri="{FF2B5EF4-FFF2-40B4-BE49-F238E27FC236}">
                <a16:creationId xmlns:a16="http://schemas.microsoft.com/office/drawing/2014/main" id="{4028A4B0-B1DD-F8DA-B2D3-5E951D861711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F4761884-7D63-5688-D4F0-4B537900A556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55038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583" y="52605"/>
            <a:ext cx="4471058" cy="50167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2) Rompre définitivement avec la Papauté</a:t>
            </a:r>
          </a:p>
          <a:p>
            <a:r>
              <a:rPr lang="fr-FR" sz="1600" b="1" dirty="0"/>
              <a:t>Empereurs et papes, la fin d’une tragédie</a:t>
            </a:r>
          </a:p>
          <a:p>
            <a:endParaRPr lang="fr-FR" sz="1600" dirty="0"/>
          </a:p>
          <a:p>
            <a:r>
              <a:rPr lang="fr-FR" sz="1600" dirty="0"/>
              <a:t>*Après l’élection…</a:t>
            </a:r>
          </a:p>
          <a:p>
            <a:r>
              <a:rPr lang="fr-FR" sz="1600" dirty="0"/>
              <a:t>L’élu couronné automatiquement empereur</a:t>
            </a:r>
          </a:p>
          <a:p>
            <a:r>
              <a:rPr lang="fr-FR" sz="1600" dirty="0"/>
              <a:t>Ayant perdu son caractère obligatoire</a:t>
            </a:r>
          </a:p>
          <a:p>
            <a:r>
              <a:rPr lang="fr-FR" sz="1600" dirty="0"/>
              <a:t>Le couronnement romain disparaît</a:t>
            </a:r>
          </a:p>
          <a:p>
            <a:endParaRPr lang="fr-FR" sz="1600" dirty="0"/>
          </a:p>
          <a:p>
            <a:r>
              <a:rPr lang="fr-FR" sz="1600" dirty="0"/>
              <a:t>NB : Sauf Charles </a:t>
            </a:r>
            <a:r>
              <a:rPr lang="fr-FR" sz="1600" dirty="0" err="1"/>
              <a:t>IVen</a:t>
            </a:r>
            <a:r>
              <a:rPr lang="fr-FR" sz="1600" dirty="0"/>
              <a:t> 1355 (!)</a:t>
            </a:r>
          </a:p>
          <a:p>
            <a:r>
              <a:rPr lang="fr-FR" sz="1600" dirty="0"/>
              <a:t>Son fils Sigismond en 1433</a:t>
            </a:r>
          </a:p>
          <a:p>
            <a:r>
              <a:rPr lang="fr-FR" sz="1600" dirty="0"/>
              <a:t>Maximilien en 1452 et Charles Quint en 1530</a:t>
            </a:r>
          </a:p>
          <a:p>
            <a:endParaRPr lang="fr-FR" sz="1600" dirty="0"/>
          </a:p>
          <a:p>
            <a:r>
              <a:rPr lang="fr-FR" sz="1600" dirty="0"/>
              <a:t>*L’empereur ne tient plus son autorité du pape</a:t>
            </a:r>
          </a:p>
          <a:p>
            <a:r>
              <a:rPr lang="fr-FR" sz="1600" dirty="0"/>
              <a:t>Aucune mention de l’approbation papale</a:t>
            </a:r>
          </a:p>
          <a:p>
            <a:r>
              <a:rPr lang="fr-FR" sz="1600" dirty="0"/>
              <a:t>Ni du vicariat du pape pendant une vacance de l’Empire</a:t>
            </a:r>
          </a:p>
          <a:p>
            <a:endParaRPr lang="fr-FR" sz="1600" dirty="0"/>
          </a:p>
          <a:p>
            <a:r>
              <a:rPr lang="fr-FR" sz="1600" dirty="0"/>
              <a:t>*Régler définitivement</a:t>
            </a:r>
          </a:p>
          <a:p>
            <a:r>
              <a:rPr lang="fr-FR" sz="1600" dirty="0"/>
              <a:t>Le problème de la dramatique histoire des relations avec Rome depuis 1059, en ne le posant plus !</a:t>
            </a:r>
          </a:p>
        </p:txBody>
      </p:sp>
      <p:pic>
        <p:nvPicPr>
          <p:cNvPr id="76" name="Image 75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7E6CB9E5-7440-DABA-3B9B-93B6C46A53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7" name="Ellipse 76">
            <a:extLst>
              <a:ext uri="{FF2B5EF4-FFF2-40B4-BE49-F238E27FC236}">
                <a16:creationId xmlns:a16="http://schemas.microsoft.com/office/drawing/2014/main" id="{FECA1C7E-672A-1F51-2ECA-9DB45DBCEF72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FF5C2DFB-E38E-96E3-4F8B-475D7DA931AD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C4C49CAC-E469-BC39-9CEB-9FA95A670F89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3698096F-368B-19DF-DEEF-11B2334AC465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7315234D-9ED6-382C-182D-6EB05373291B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DA1CE4EF-60A4-95B3-D278-59EF7E6B5D7E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ED83FF43-E9AE-3E79-BFB3-79691DD04347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7D8F9FB2-F042-A04A-3A89-3BEE289AD0A7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B8B1E4B-E7BC-D76A-4439-009E784E0567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7186DD81-7F04-594D-9791-E51FA620BFAB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65869D96-5D08-94E9-B0BB-7AC06E87C2C0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3CB0612D-0E18-CFB9-0C7C-859956BB2DF0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C1BC5A03-EC9D-1140-CE52-5C42F1F5CA16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CE8D69F2-69B7-E968-EA1C-909B8D92E2A8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61102D41-EB47-B1C6-609C-5FC2FB25990F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6FBCE04B-974C-6F8D-75C2-D4D5D938D0E0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349320B4-F740-3DB2-5008-96DFE5BE392C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14C90A5-9784-7BBE-C25A-871E1BAAD63C}"/>
              </a:ext>
            </a:extLst>
          </p:cNvPr>
          <p:cNvSpPr/>
          <p:nvPr/>
        </p:nvSpPr>
        <p:spPr>
          <a:xfrm>
            <a:off x="4709568" y="54333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1346-1378</a:t>
            </a: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92F9165B-EF3F-883E-D470-94C23D5AD517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8A1A6990-A054-6CC9-8C23-E902455366F4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76B18F95-1673-A959-78D8-BF71FC3E5C77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F704BF96-E4CF-AE7E-E6C9-C68201F31DDF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AE788528-580F-3C3F-777D-56CAAF7C0789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280DC3F8-B49E-DA76-C81A-735BCA0C824D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EB41A92F-4CAC-43EC-AA3F-6C5BC00660BA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B0CFC8E3-E759-5FB8-5A4E-EE116101A350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B701867F-6A83-7FF8-A276-2B5052EF14DB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48F9C57C-ADC1-4B7E-6356-36F6AC63258D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A9A528E8-79DD-79C6-752A-5BD0902647D0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FEB8E37C-E62B-1861-EF7D-B4E67C0ED933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A546D98B-3719-1AAA-7664-A08EBE20B7AB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A25EE06F-D428-D12E-47A5-40C21B80B093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4A7827E7-4BCC-63E6-8F0C-72809EAABD3F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94DB4864-2470-E68E-145C-606EF3321A74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E9DBEDB0-C289-3E61-45ED-E12357E919A3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53015D8C-9426-ECAC-0B44-7E6E0F2B9AD7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4CC46641-8C01-9834-55BD-CCF85C2C5E3E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4" name="AutoShape 2">
            <a:extLst>
              <a:ext uri="{FF2B5EF4-FFF2-40B4-BE49-F238E27FC236}">
                <a16:creationId xmlns:a16="http://schemas.microsoft.com/office/drawing/2014/main" id="{ED252FE7-D4E8-E6F6-306F-D572BE47DE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5" name="AutoShape 4">
            <a:extLst>
              <a:ext uri="{FF2B5EF4-FFF2-40B4-BE49-F238E27FC236}">
                <a16:creationId xmlns:a16="http://schemas.microsoft.com/office/drawing/2014/main" id="{BA07A148-068F-4340-497E-3FC0C8BB10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6" name="AutoShape 6" descr="Illustration.">
            <a:extLst>
              <a:ext uri="{FF2B5EF4-FFF2-40B4-BE49-F238E27FC236}">
                <a16:creationId xmlns:a16="http://schemas.microsoft.com/office/drawing/2014/main" id="{1F5BCABE-1F9C-3506-9DD0-8FDD88CEA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7" name="AutoShape 8" descr="undefined">
            <a:extLst>
              <a:ext uri="{FF2B5EF4-FFF2-40B4-BE49-F238E27FC236}">
                <a16:creationId xmlns:a16="http://schemas.microsoft.com/office/drawing/2014/main" id="{CC258FA5-860F-7DBD-8196-3985AC5FE7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2F333612-4C54-0F6E-12C7-B41E55FC03C5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0" name="Connecteur droit 119">
            <a:extLst>
              <a:ext uri="{FF2B5EF4-FFF2-40B4-BE49-F238E27FC236}">
                <a16:creationId xmlns:a16="http://schemas.microsoft.com/office/drawing/2014/main" id="{59D52476-E01F-F779-54A5-D2D46B67AE80}"/>
              </a:ext>
            </a:extLst>
          </p:cNvPr>
          <p:cNvCxnSpPr>
            <a:cxnSpLocks/>
          </p:cNvCxnSpPr>
          <p:nvPr/>
        </p:nvCxnSpPr>
        <p:spPr>
          <a:xfrm>
            <a:off x="7440230" y="3736194"/>
            <a:ext cx="1062397" cy="356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Ellipse 120">
            <a:extLst>
              <a:ext uri="{FF2B5EF4-FFF2-40B4-BE49-F238E27FC236}">
                <a16:creationId xmlns:a16="http://schemas.microsoft.com/office/drawing/2014/main" id="{FFF2FC5A-C8A1-C9FF-E8D8-C6602A54A239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A1E5127E-21F8-E433-9DEC-E69E877E6980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589266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55" y="109140"/>
            <a:ext cx="4515040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3) Une monarchie élective et qui devint héréditaire</a:t>
            </a:r>
          </a:p>
          <a:p>
            <a:endParaRPr lang="fr-FR" sz="1600" dirty="0"/>
          </a:p>
          <a:p>
            <a:r>
              <a:rPr lang="fr-FR" sz="1600" dirty="0"/>
              <a:t>*En théorie, une monarchie élective ouverte</a:t>
            </a:r>
          </a:p>
          <a:p>
            <a:endParaRPr lang="fr-FR" sz="1600" dirty="0"/>
          </a:p>
          <a:p>
            <a:r>
              <a:rPr lang="fr-FR" sz="1600" dirty="0"/>
              <a:t>*Dans les faits, les princes électeurs</a:t>
            </a:r>
          </a:p>
          <a:p>
            <a:r>
              <a:rPr lang="fr-FR" sz="1600" dirty="0"/>
              <a:t>Ne craignent plus pour leurs prérogatives</a:t>
            </a:r>
          </a:p>
          <a:p>
            <a:r>
              <a:rPr lang="fr-FR" sz="1600" dirty="0"/>
              <a:t>D’élire le fils de l’empereur défunt</a:t>
            </a:r>
          </a:p>
          <a:p>
            <a:endParaRPr lang="fr-FR" sz="1600" dirty="0"/>
          </a:p>
          <a:p>
            <a:r>
              <a:rPr lang="fr-FR" sz="1600" dirty="0"/>
              <a:t>*C’est ce qu’ils feront…</a:t>
            </a:r>
          </a:p>
          <a:p>
            <a:r>
              <a:rPr lang="fr-FR" sz="1600" dirty="0"/>
              <a:t>En 1378, en élisant Venceslas le fils de Charles IV *Puis systématiquement un Habsbourg</a:t>
            </a:r>
          </a:p>
          <a:p>
            <a:r>
              <a:rPr lang="fr-FR" sz="1600" dirty="0"/>
              <a:t>A partir de Maximilien en 1493 </a:t>
            </a:r>
          </a:p>
          <a:p>
            <a:endParaRPr lang="fr-FR" sz="1600" dirty="0"/>
          </a:p>
          <a:p>
            <a:r>
              <a:rPr lang="fr-FR" sz="1600" dirty="0"/>
              <a:t>*Donc, une monarchie élective</a:t>
            </a:r>
          </a:p>
          <a:p>
            <a:r>
              <a:rPr lang="fr-FR" sz="1600" dirty="0"/>
              <a:t>Qui devint dans les faits, héréditaire !</a:t>
            </a:r>
          </a:p>
        </p:txBody>
      </p:sp>
      <p:pic>
        <p:nvPicPr>
          <p:cNvPr id="3" name="Image 2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B81AB630-16DD-4BC3-2D1E-F876D6B36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7D2261E-59E3-CAA9-12EE-71C314369D24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047E693-F621-C93C-4125-4A55078567F6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445CED7-5CF6-6AB2-8910-D3068E152E8C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3B863E5-6B99-877E-8D9E-0A7D009D74FF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4421112-852F-5A4D-2529-CEECF0758827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279950-0B46-50DA-5982-24BED6B4C35B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79FB7EB-4306-8008-9481-3DFAF46015E5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182A562-8FE7-77F2-7D2B-9A1440C9E995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41D548F-1AD3-A8B4-23EF-800349AF937F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BF9193C-9BB3-7B23-5A0B-361FE3AEE245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4F4EFD4-6BC2-F7C5-BAA0-31967EB07A48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27C930-7EDE-E63C-7746-1A9FCE405769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61AE80B-B39E-0050-BE70-0A3D65B74DA7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0C72867-5125-32DE-9B78-773F205D1922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A288B5E-FCA1-BDCD-5764-E66422376EF6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232AAEE-B37A-8A8B-F1C3-ADF672CCF727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94D274A-6577-970B-B675-B88507D265FD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123AA5B-47DB-127F-887C-C8B3AF115057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D4A6CD-7441-FFF4-85B4-A2D78D54B098}"/>
              </a:ext>
            </a:extLst>
          </p:cNvPr>
          <p:cNvSpPr/>
          <p:nvPr/>
        </p:nvSpPr>
        <p:spPr>
          <a:xfrm>
            <a:off x="4709568" y="54333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1346-1378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76EFA00-3A45-F205-7B80-7699E4183C98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8497F05-5A33-03C1-2990-5566BE10BF7F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76B4A6D-C572-81AD-9FE7-BB4872D58126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39DAF03-75CF-04F1-48B7-AEFCA3BAB493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4542538-5D45-201F-94FE-5CBE54E5BE9C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E5E761E-05F3-D46F-CDF6-D8BD5B7489C8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8302D52-4029-F2B6-E638-FC5206DB1A8B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B5E1113-40F2-AFE2-A1B3-E4BF68B610C1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AAF2FD3F-E0E0-DB22-DE03-20472C141C66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5DDE7E56-5EF1-41FD-C4D9-CCE0159E5F06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0DFD7E8A-4063-C936-0C59-5198C7A58BF2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CF52D53B-9301-88E4-8EA4-D2CB48B6EA8C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9988766-90D5-C4BA-6BEA-8F1AB0A31E67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6981DD97-C287-6C63-F934-AE46A9B114F4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5693E90F-9FC6-3CEE-F02F-806CFCB364B6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76284E7C-090F-EEFB-1BD7-94BED4024019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4637A6AA-A725-B1C8-106A-4BEE12857797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BC4C7E15-2A18-79A0-7B71-B6F6BFE17C22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4FD511E-976A-A47F-4B30-7094F33B728C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" name="AutoShape 2">
            <a:extLst>
              <a:ext uri="{FF2B5EF4-FFF2-40B4-BE49-F238E27FC236}">
                <a16:creationId xmlns:a16="http://schemas.microsoft.com/office/drawing/2014/main" id="{23881372-3732-333D-ADBC-4CBEF9EDD1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0" name="AutoShape 4">
            <a:extLst>
              <a:ext uri="{FF2B5EF4-FFF2-40B4-BE49-F238E27FC236}">
                <a16:creationId xmlns:a16="http://schemas.microsoft.com/office/drawing/2014/main" id="{BBAEAD8D-3ABD-A43B-6A18-97EF9E3CD5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AutoShape 6" descr="Illustration.">
            <a:extLst>
              <a:ext uri="{FF2B5EF4-FFF2-40B4-BE49-F238E27FC236}">
                <a16:creationId xmlns:a16="http://schemas.microsoft.com/office/drawing/2014/main" id="{D2A136C9-4255-CF05-99EF-697896700F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" name="AutoShape 8" descr="undefined">
            <a:extLst>
              <a:ext uri="{FF2B5EF4-FFF2-40B4-BE49-F238E27FC236}">
                <a16:creationId xmlns:a16="http://schemas.microsoft.com/office/drawing/2014/main" id="{C6FC97D2-92C0-02C7-2FFC-9B6FAFBF6C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5160E51F-6EAC-21E5-4BA8-7A704AE2BA24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9358D684-340A-856E-4504-27CF53D5E7C5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80760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319C7-C483-9CF5-D8EE-2F1697A95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8C6AD7-7D4C-713F-0B21-F97AC46FC052}"/>
              </a:ext>
            </a:extLst>
          </p:cNvPr>
          <p:cNvSpPr/>
          <p:nvPr/>
        </p:nvSpPr>
        <p:spPr>
          <a:xfrm>
            <a:off x="103962" y="70346"/>
            <a:ext cx="4500061" cy="67403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4) Dans l’Empire, des Etats souverains et une institution impériale qui reste fragile</a:t>
            </a:r>
          </a:p>
          <a:p>
            <a:endParaRPr lang="fr-FR" sz="1600" dirty="0"/>
          </a:p>
          <a:p>
            <a:r>
              <a:rPr lang="fr-FR" sz="1600" i="1" dirty="0"/>
              <a:t>Charles IV, qui avait vécu son enfance chez le roi de France, savait ce que devait être un véritable Etat. Or, avec la Bulle d’Or,</a:t>
            </a:r>
          </a:p>
          <a:p>
            <a:r>
              <a:rPr lang="fr-FR" sz="1600" i="1" dirty="0"/>
              <a:t>Les électorats deviennent des Etats souverains.</a:t>
            </a:r>
          </a:p>
          <a:p>
            <a:r>
              <a:rPr lang="fr-FR" sz="1600" i="1" dirty="0"/>
              <a:t>Et de plus, à côté de ces puissants Etats,</a:t>
            </a:r>
          </a:p>
          <a:p>
            <a:r>
              <a:rPr lang="fr-FR" sz="1600" i="1" dirty="0"/>
              <a:t>L’institution impériale ne possède pas en propre</a:t>
            </a:r>
          </a:p>
          <a:p>
            <a:r>
              <a:rPr lang="fr-FR" sz="1600" i="1" dirty="0"/>
              <a:t>Les finances nécessaires</a:t>
            </a:r>
          </a:p>
          <a:p>
            <a:endParaRPr lang="fr-FR" sz="1600" dirty="0"/>
          </a:p>
          <a:p>
            <a:r>
              <a:rPr lang="fr-FR" sz="1600" b="1" dirty="0">
                <a:solidFill>
                  <a:srgbClr val="FF0000"/>
                </a:solidFill>
              </a:rPr>
              <a:t>5) Face aux puissants électorats, l’Autriche des Habsbourg s’érige en archiduché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*Même puissants, les ducs d’Autriche-Styrie</a:t>
            </a:r>
          </a:p>
          <a:p>
            <a:r>
              <a:rPr lang="fr-FR" sz="1600" dirty="0">
                <a:solidFill>
                  <a:srgbClr val="FF0000"/>
                </a:solidFill>
              </a:rPr>
              <a:t>Ne sont pas promus électeurs par la Bulle d’or</a:t>
            </a:r>
          </a:p>
          <a:p>
            <a:r>
              <a:rPr lang="fr-FR" sz="1600" dirty="0">
                <a:solidFill>
                  <a:srgbClr val="FF0000"/>
                </a:solidFill>
              </a:rPr>
              <a:t>Par conséquent…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>
                <a:solidFill>
                  <a:srgbClr val="FF0000"/>
                </a:solidFill>
              </a:rPr>
              <a:t>*1358 : Rodolphe IV, duc d’Autriche (et gendre de l’empereur Charles IV), édicte le </a:t>
            </a:r>
            <a:r>
              <a:rPr lang="fr-FR" sz="1600" i="1" dirty="0" err="1">
                <a:solidFill>
                  <a:srgbClr val="FF0000"/>
                </a:solidFill>
              </a:rPr>
              <a:t>Privilegium</a:t>
            </a:r>
            <a:r>
              <a:rPr lang="fr-FR" sz="1600" i="1" dirty="0">
                <a:solidFill>
                  <a:srgbClr val="FF0000"/>
                </a:solidFill>
              </a:rPr>
              <a:t> </a:t>
            </a:r>
            <a:r>
              <a:rPr lang="fr-FR" sz="1600" i="1" dirty="0" err="1">
                <a:solidFill>
                  <a:srgbClr val="FF0000"/>
                </a:solidFill>
              </a:rPr>
              <a:t>Maius</a:t>
            </a:r>
            <a:r>
              <a:rPr lang="fr-FR" sz="1600" dirty="0">
                <a:solidFill>
                  <a:srgbClr val="FF0000"/>
                </a:solidFill>
              </a:rPr>
              <a:t>, Un édit modifié de Frédéric 1</a:t>
            </a:r>
            <a:r>
              <a:rPr lang="fr-FR" sz="1600" baseline="30000" dirty="0">
                <a:solidFill>
                  <a:srgbClr val="FF0000"/>
                </a:solidFill>
              </a:rPr>
              <a:t>er</a:t>
            </a:r>
            <a:r>
              <a:rPr lang="fr-FR" sz="1600" dirty="0">
                <a:solidFill>
                  <a:srgbClr val="FF0000"/>
                </a:solidFill>
              </a:rPr>
              <a:t> Barberousse de 1156 Qui érige l’Autriche en archiduché ; Ce qui lui donne les privilèges d’un électorat sans l’être : indivisibilité, héritage pour le fils aîné, indépendance législative et juridique</a:t>
            </a:r>
          </a:p>
          <a:p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dirty="0"/>
              <a:t>*Le Saint-Empire et la Bohême ; Epilogue…</a:t>
            </a:r>
          </a:p>
        </p:txBody>
      </p:sp>
      <p:pic>
        <p:nvPicPr>
          <p:cNvPr id="3" name="Image 2" descr="Une image contenant texte, pièce&#10;&#10;Description générée automatiquement">
            <a:extLst>
              <a:ext uri="{FF2B5EF4-FFF2-40B4-BE49-F238E27FC236}">
                <a16:creationId xmlns:a16="http://schemas.microsoft.com/office/drawing/2014/main" id="{F4524784-827F-5833-3B69-C3891FC28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6" t="17334" r="25175" b="32968"/>
          <a:stretch/>
        </p:blipFill>
        <p:spPr>
          <a:xfrm rot="5400000">
            <a:off x="5041926" y="-245955"/>
            <a:ext cx="6685195" cy="73499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F82DFE68-B2A2-DA5D-B0C5-19CDC2DA9979}"/>
              </a:ext>
            </a:extLst>
          </p:cNvPr>
          <p:cNvSpPr/>
          <p:nvPr/>
        </p:nvSpPr>
        <p:spPr>
          <a:xfrm>
            <a:off x="6875210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4E7079B-3E35-596A-D129-F48219A40F52}"/>
              </a:ext>
            </a:extLst>
          </p:cNvPr>
          <p:cNvSpPr/>
          <p:nvPr/>
        </p:nvSpPr>
        <p:spPr>
          <a:xfrm>
            <a:off x="9528532" y="4947920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1077526-2769-9E87-4EF7-2D55BFB1807E}"/>
              </a:ext>
            </a:extLst>
          </p:cNvPr>
          <p:cNvSpPr/>
          <p:nvPr/>
        </p:nvSpPr>
        <p:spPr>
          <a:xfrm>
            <a:off x="9624782" y="3199293"/>
            <a:ext cx="382679" cy="357898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4706E14-B396-2136-A8D4-B1523C4CEBD6}"/>
              </a:ext>
            </a:extLst>
          </p:cNvPr>
          <p:cNvSpPr/>
          <p:nvPr/>
        </p:nvSpPr>
        <p:spPr>
          <a:xfrm>
            <a:off x="6398983" y="330200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5A4A801-3FF2-FBC7-57D9-1A3F8A7A985D}"/>
              </a:ext>
            </a:extLst>
          </p:cNvPr>
          <p:cNvSpPr/>
          <p:nvPr/>
        </p:nvSpPr>
        <p:spPr>
          <a:xfrm>
            <a:off x="6377356" y="262128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F2CCD25-96DE-269C-51E9-A30D13B4FA77}"/>
              </a:ext>
            </a:extLst>
          </p:cNvPr>
          <p:cNvSpPr/>
          <p:nvPr/>
        </p:nvSpPr>
        <p:spPr>
          <a:xfrm>
            <a:off x="8838994" y="2123440"/>
            <a:ext cx="287590" cy="254000"/>
          </a:xfrm>
          <a:prstGeom prst="ellipse">
            <a:avLst/>
          </a:prstGeom>
          <a:solidFill>
            <a:srgbClr val="7F7F7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B5C4A34-54E3-A9BF-677B-D8AABB9164E5}"/>
              </a:ext>
            </a:extLst>
          </p:cNvPr>
          <p:cNvSpPr/>
          <p:nvPr/>
        </p:nvSpPr>
        <p:spPr>
          <a:xfrm>
            <a:off x="6845762" y="3210560"/>
            <a:ext cx="287590" cy="254000"/>
          </a:xfrm>
          <a:prstGeom prst="ellipse">
            <a:avLst/>
          </a:prstGeom>
          <a:solidFill>
            <a:srgbClr val="A6A6A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B692F9C-DFBA-7808-0EB9-6A3F76119F3C}"/>
              </a:ext>
            </a:extLst>
          </p:cNvPr>
          <p:cNvSpPr/>
          <p:nvPr/>
        </p:nvSpPr>
        <p:spPr>
          <a:xfrm>
            <a:off x="8305338" y="4415669"/>
            <a:ext cx="342314" cy="309905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6976F9B-9DCA-D93A-3DFF-EFCFB1E7739E}"/>
              </a:ext>
            </a:extLst>
          </p:cNvPr>
          <p:cNvSpPr/>
          <p:nvPr/>
        </p:nvSpPr>
        <p:spPr>
          <a:xfrm rot="5135865">
            <a:off x="9312286" y="1790548"/>
            <a:ext cx="2082611" cy="29548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398D92D-251B-AA58-00F0-5BD93A77CC70}"/>
              </a:ext>
            </a:extLst>
          </p:cNvPr>
          <p:cNvSpPr/>
          <p:nvPr/>
        </p:nvSpPr>
        <p:spPr>
          <a:xfrm rot="4871090">
            <a:off x="8085299" y="3712051"/>
            <a:ext cx="1260921" cy="15423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DCC7236-A216-311E-8CCB-9BB9C49C91E9}"/>
              </a:ext>
            </a:extLst>
          </p:cNvPr>
          <p:cNvSpPr/>
          <p:nvPr/>
        </p:nvSpPr>
        <p:spPr>
          <a:xfrm rot="6234437">
            <a:off x="8978295" y="5074292"/>
            <a:ext cx="1522609" cy="1233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9EB773C-E448-072F-CB72-DDA274736CB0}"/>
              </a:ext>
            </a:extLst>
          </p:cNvPr>
          <p:cNvSpPr/>
          <p:nvPr/>
        </p:nvSpPr>
        <p:spPr>
          <a:xfrm rot="233733">
            <a:off x="6911584" y="3408052"/>
            <a:ext cx="505626" cy="5452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8D56825-B272-FE8A-5BC4-8B221E44BF3E}"/>
              </a:ext>
            </a:extLst>
          </p:cNvPr>
          <p:cNvSpPr/>
          <p:nvPr/>
        </p:nvSpPr>
        <p:spPr>
          <a:xfrm>
            <a:off x="7152640" y="3609194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407AC94-FE80-F52B-8652-74EF48BDBEF1}"/>
              </a:ext>
            </a:extLst>
          </p:cNvPr>
          <p:cNvSpPr/>
          <p:nvPr/>
        </p:nvSpPr>
        <p:spPr>
          <a:xfrm>
            <a:off x="5952205" y="330200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5B108A3-2366-F838-F808-4D819130BA73}"/>
              </a:ext>
            </a:extLst>
          </p:cNvPr>
          <p:cNvSpPr/>
          <p:nvPr/>
        </p:nvSpPr>
        <p:spPr>
          <a:xfrm rot="233733">
            <a:off x="5576188" y="3062336"/>
            <a:ext cx="820834" cy="57540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F435F8-D34D-EF67-DAC0-05D2FF1D8ABB}"/>
              </a:ext>
            </a:extLst>
          </p:cNvPr>
          <p:cNvSpPr/>
          <p:nvPr/>
        </p:nvSpPr>
        <p:spPr>
          <a:xfrm>
            <a:off x="10007461" y="5374037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E7BE02E-19B5-A20A-5418-6E1BC5A8A0F8}"/>
              </a:ext>
            </a:extLst>
          </p:cNvPr>
          <p:cNvSpPr/>
          <p:nvPr/>
        </p:nvSpPr>
        <p:spPr>
          <a:xfrm>
            <a:off x="9724900" y="573275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A069D6-A9B3-5915-0A45-F4B0AAC1A4A2}"/>
              </a:ext>
            </a:extLst>
          </p:cNvPr>
          <p:cNvSpPr/>
          <p:nvPr/>
        </p:nvSpPr>
        <p:spPr>
          <a:xfrm>
            <a:off x="8226918" y="534683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500762-3362-58A6-A521-2A77C5DD7780}"/>
              </a:ext>
            </a:extLst>
          </p:cNvPr>
          <p:cNvSpPr/>
          <p:nvPr/>
        </p:nvSpPr>
        <p:spPr>
          <a:xfrm>
            <a:off x="4709568" y="54333"/>
            <a:ext cx="1193392" cy="35047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1"/>
                </a:solidFill>
              </a:rPr>
              <a:t>1346-1378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2909D3E-B8E4-A7EF-0BE3-CC7CF86C357C}"/>
              </a:ext>
            </a:extLst>
          </p:cNvPr>
          <p:cNvSpPr/>
          <p:nvPr/>
        </p:nvSpPr>
        <p:spPr>
          <a:xfrm>
            <a:off x="6567139" y="5210394"/>
            <a:ext cx="818796" cy="4176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7D67DDA-92ED-8360-EF4F-E926A025B1E4}"/>
              </a:ext>
            </a:extLst>
          </p:cNvPr>
          <p:cNvSpPr/>
          <p:nvPr/>
        </p:nvSpPr>
        <p:spPr>
          <a:xfrm>
            <a:off x="6810392" y="5292215"/>
            <a:ext cx="287590" cy="25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CF5FCDE-0B37-9BA0-471B-0DBC6BFBD479}"/>
              </a:ext>
            </a:extLst>
          </p:cNvPr>
          <p:cNvSpPr/>
          <p:nvPr/>
        </p:nvSpPr>
        <p:spPr>
          <a:xfrm>
            <a:off x="6472787" y="472691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2C1EFA0-0119-3524-6CBA-918C24407A4B}"/>
              </a:ext>
            </a:extLst>
          </p:cNvPr>
          <p:cNvSpPr/>
          <p:nvPr/>
        </p:nvSpPr>
        <p:spPr>
          <a:xfrm>
            <a:off x="6910303" y="4705084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3934AFC5-3BC0-C36B-8309-2151988C32FC}"/>
              </a:ext>
            </a:extLst>
          </p:cNvPr>
          <p:cNvSpPr/>
          <p:nvPr/>
        </p:nvSpPr>
        <p:spPr>
          <a:xfrm rot="470034">
            <a:off x="6366275" y="4649021"/>
            <a:ext cx="1045699" cy="52772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69A9F97-99D2-EEC0-8FDE-548306D7BF96}"/>
              </a:ext>
            </a:extLst>
          </p:cNvPr>
          <p:cNvSpPr/>
          <p:nvPr/>
        </p:nvSpPr>
        <p:spPr>
          <a:xfrm>
            <a:off x="9315172" y="6167639"/>
            <a:ext cx="287590" cy="254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545374E-FFEF-1F0A-4CE9-5D7C3A293883}"/>
              </a:ext>
            </a:extLst>
          </p:cNvPr>
          <p:cNvSpPr/>
          <p:nvPr/>
        </p:nvSpPr>
        <p:spPr>
          <a:xfrm rot="10800000">
            <a:off x="7853580" y="4980917"/>
            <a:ext cx="1402482" cy="75184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20AC3FDB-7B9E-BF36-7EB7-F2907CB82CFD}"/>
              </a:ext>
            </a:extLst>
          </p:cNvPr>
          <p:cNvSpPr/>
          <p:nvPr/>
        </p:nvSpPr>
        <p:spPr>
          <a:xfrm>
            <a:off x="5577588" y="1662756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F315EAF-00A4-8E9A-4A27-9554B0767594}"/>
              </a:ext>
            </a:extLst>
          </p:cNvPr>
          <p:cNvSpPr/>
          <p:nvPr/>
        </p:nvSpPr>
        <p:spPr>
          <a:xfrm>
            <a:off x="5112077" y="2875280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768BD1F-CD60-06C9-9E4E-F9875D0EDF67}"/>
              </a:ext>
            </a:extLst>
          </p:cNvPr>
          <p:cNvSpPr/>
          <p:nvPr/>
        </p:nvSpPr>
        <p:spPr>
          <a:xfrm rot="5400000">
            <a:off x="4912397" y="2784837"/>
            <a:ext cx="629844" cy="3962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532D5690-45A1-BA54-F4BD-20C030293D30}"/>
              </a:ext>
            </a:extLst>
          </p:cNvPr>
          <p:cNvSpPr/>
          <p:nvPr/>
        </p:nvSpPr>
        <p:spPr>
          <a:xfrm rot="7284430">
            <a:off x="5119465" y="1602386"/>
            <a:ext cx="1109996" cy="58990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087E706C-A661-D79B-EE05-B849916DFDD4}"/>
              </a:ext>
            </a:extLst>
          </p:cNvPr>
          <p:cNvSpPr/>
          <p:nvPr/>
        </p:nvSpPr>
        <p:spPr>
          <a:xfrm>
            <a:off x="5332864" y="2093742"/>
            <a:ext cx="287590" cy="254000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z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2AF5D1DB-037F-1886-5BEA-0CA661AFC43A}"/>
              </a:ext>
            </a:extLst>
          </p:cNvPr>
          <p:cNvSpPr/>
          <p:nvPr/>
        </p:nvSpPr>
        <p:spPr>
          <a:xfrm rot="3135581">
            <a:off x="8885937" y="1243276"/>
            <a:ext cx="1363527" cy="11292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0D7F5E13-CA9A-94C0-8046-A44E5F3B9B8A}"/>
              </a:ext>
            </a:extLst>
          </p:cNvPr>
          <p:cNvSpPr/>
          <p:nvPr/>
        </p:nvSpPr>
        <p:spPr>
          <a:xfrm>
            <a:off x="8918925" y="168656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6C7B41B4-7098-5B6A-3772-ECCD858C8086}"/>
              </a:ext>
            </a:extLst>
          </p:cNvPr>
          <p:cNvSpPr/>
          <p:nvPr/>
        </p:nvSpPr>
        <p:spPr>
          <a:xfrm>
            <a:off x="8130493" y="1294336"/>
            <a:ext cx="2036348" cy="7848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DF266777-11A9-85F7-C4AF-750FED20B0E6}"/>
              </a:ext>
            </a:extLst>
          </p:cNvPr>
          <p:cNvSpPr/>
          <p:nvPr/>
        </p:nvSpPr>
        <p:spPr>
          <a:xfrm>
            <a:off x="11001725" y="2748280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4324BEF4-AE89-25D8-F59C-86945E42F9C9}"/>
              </a:ext>
            </a:extLst>
          </p:cNvPr>
          <p:cNvSpPr/>
          <p:nvPr/>
        </p:nvSpPr>
        <p:spPr>
          <a:xfrm>
            <a:off x="10622404" y="3517865"/>
            <a:ext cx="287590" cy="254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A4304DBD-361D-F3FC-AB07-AAFC64D26213}"/>
              </a:ext>
            </a:extLst>
          </p:cNvPr>
          <p:cNvSpPr/>
          <p:nvPr/>
        </p:nvSpPr>
        <p:spPr>
          <a:xfrm rot="947480">
            <a:off x="9495264" y="4004026"/>
            <a:ext cx="1206805" cy="10571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EA8EC8B9-884D-7561-E91D-A86EBE665D0F}"/>
              </a:ext>
            </a:extLst>
          </p:cNvPr>
          <p:cNvSpPr/>
          <p:nvPr/>
        </p:nvSpPr>
        <p:spPr>
          <a:xfrm>
            <a:off x="10383520" y="4236720"/>
            <a:ext cx="382679" cy="35789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69" name="AutoShape 2">
            <a:extLst>
              <a:ext uri="{FF2B5EF4-FFF2-40B4-BE49-F238E27FC236}">
                <a16:creationId xmlns:a16="http://schemas.microsoft.com/office/drawing/2014/main" id="{EB51468A-C611-AA58-7217-9537D148A5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0" name="AutoShape 4">
            <a:extLst>
              <a:ext uri="{FF2B5EF4-FFF2-40B4-BE49-F238E27FC236}">
                <a16:creationId xmlns:a16="http://schemas.microsoft.com/office/drawing/2014/main" id="{F2C76C6F-5F14-7BD8-2A42-6F0D7AF760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1" name="AutoShape 6" descr="Illustration.">
            <a:extLst>
              <a:ext uri="{FF2B5EF4-FFF2-40B4-BE49-F238E27FC236}">
                <a16:creationId xmlns:a16="http://schemas.microsoft.com/office/drawing/2014/main" id="{5AEE526E-7641-3C02-9DA4-F80F5B6F4C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2" name="AutoShape 8" descr="undefined">
            <a:extLst>
              <a:ext uri="{FF2B5EF4-FFF2-40B4-BE49-F238E27FC236}">
                <a16:creationId xmlns:a16="http://schemas.microsoft.com/office/drawing/2014/main" id="{14EB2BE8-2B11-BA0E-EFB2-10FBB722B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99798C37-DD9E-0F8B-C4DE-0B703026752F}"/>
              </a:ext>
            </a:extLst>
          </p:cNvPr>
          <p:cNvSpPr/>
          <p:nvPr/>
        </p:nvSpPr>
        <p:spPr>
          <a:xfrm rot="233733">
            <a:off x="8337249" y="3448091"/>
            <a:ext cx="579427" cy="58539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6EE2F650-66AE-9470-B2DF-74E3B116B299}"/>
              </a:ext>
            </a:extLst>
          </p:cNvPr>
          <p:cNvSpPr/>
          <p:nvPr/>
        </p:nvSpPr>
        <p:spPr>
          <a:xfrm>
            <a:off x="8502627" y="3644865"/>
            <a:ext cx="287590" cy="254000"/>
          </a:xfrm>
          <a:prstGeom prst="ellipse">
            <a:avLst/>
          </a:prstGeom>
          <a:solidFill>
            <a:srgbClr val="D8EE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3143189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47765</TotalTime>
  <Words>4077</Words>
  <Application>Microsoft Office PowerPoint</Application>
  <PresentationFormat>Grand écran</PresentationFormat>
  <Paragraphs>1092</Paragraphs>
  <Slides>27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Thème Office</vt:lpstr>
      <vt:lpstr> Université Populaire du Pays salonais Histoire médiévale de l’Europe  Mercredi 11 mars 2026 (4/4)  6ème période : 1273-1412 : Le XIVe siècle : Le Temps des malheurs  (1138-1236)1273-1301-1356-1370-1386-1406 En Europe centrale, le Saint-Empire, morcelé entre Luxembourg et Habsbourg, s’organise avec la Bulle d’or : naissance des sept grands électeurs : Bohême, Brandebourg, Bavière, Palatinat, Trèves, Mayence et Cologne Dans l’Empire, expansions simultanées de la Bohême des Luxembourg, de la Bavière des Wittelsbach et de l’Autriche des Habsbourg En Europe orientale, fin des dynasties originelles : Pologne des Piast et Hongrie-Croatie des Arpad Naissance de la Lituanie des Gédiminides Après l’union Hongrie-Pologne sous le règne de Louis d'Anjou, union Pologne-Lituanie avec Ladislas II Jagellon  et union Bohême-Hongrie avec le Luxembourg Sigismond  Suite et fin…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600 à nos jours Esquisse d’une histoire géopolitique universelle  Mercredi 5 Décembre 2018 (4/14)  1ère période : 600-751  376-751 Les Grandes Invasions et les royaumes barbares en Europe occidentale</dc:title>
  <dc:creator>Christophe JENTA</dc:creator>
  <cp:lastModifiedBy>Christophe JENTA</cp:lastModifiedBy>
  <cp:revision>417</cp:revision>
  <dcterms:created xsi:type="dcterms:W3CDTF">2020-10-30T13:56:54Z</dcterms:created>
  <dcterms:modified xsi:type="dcterms:W3CDTF">2026-01-14T19:11:32Z</dcterms:modified>
</cp:coreProperties>
</file>