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235" r:id="rId2"/>
    <p:sldId id="8442" r:id="rId3"/>
    <p:sldId id="4268" r:id="rId4"/>
    <p:sldId id="8437" r:id="rId5"/>
    <p:sldId id="4236" r:id="rId6"/>
    <p:sldId id="4382" r:id="rId7"/>
    <p:sldId id="4237" r:id="rId8"/>
    <p:sldId id="4431" r:id="rId9"/>
    <p:sldId id="8438" r:id="rId10"/>
    <p:sldId id="8439" r:id="rId11"/>
    <p:sldId id="4378" r:id="rId12"/>
    <p:sldId id="4231" r:id="rId13"/>
    <p:sldId id="4234" r:id="rId14"/>
    <p:sldId id="4246" r:id="rId15"/>
    <p:sldId id="8417" r:id="rId16"/>
    <p:sldId id="8440" r:id="rId17"/>
    <p:sldId id="8391" r:id="rId18"/>
    <p:sldId id="345" r:id="rId19"/>
    <p:sldId id="8403" r:id="rId20"/>
    <p:sldId id="34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EC0"/>
    <a:srgbClr val="FFDD71"/>
    <a:srgbClr val="FFEFBD"/>
    <a:srgbClr val="000000"/>
    <a:srgbClr val="BF9000"/>
    <a:srgbClr val="FF7C80"/>
    <a:srgbClr val="A6A6A6"/>
    <a:srgbClr val="4472C4"/>
    <a:srgbClr val="7F7F7F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F02A8-4799-4E0E-AB0A-50B04A7FF623}" v="2" dt="2025-12-01T06:43:1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18" autoAdjust="0"/>
    <p:restoredTop sz="84758" autoAdjust="0"/>
  </p:normalViewPr>
  <p:slideViewPr>
    <p:cSldViewPr snapToGrid="0">
      <p:cViewPr varScale="1">
        <p:scale>
          <a:sx n="63" d="100"/>
          <a:sy n="63" d="100"/>
        </p:scale>
        <p:origin x="8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904B13E8-5561-4C71-BC7C-B64964A84905}"/>
    <pc:docChg chg="undo redo custSel addSld delSld modSld sldOrd">
      <pc:chgData name="Christophe JENTA" userId="8d1209f4831e9c53" providerId="LiveId" clId="{904B13E8-5561-4C71-BC7C-B64964A84905}" dt="2025-12-01T06:49:38.605" v="33114" actId="20577"/>
      <pc:docMkLst>
        <pc:docMk/>
      </pc:docMkLst>
      <pc:sldChg chg="addSp delSp modSp add mod">
        <pc:chgData name="Christophe JENTA" userId="8d1209f4831e9c53" providerId="LiveId" clId="{904B13E8-5561-4C71-BC7C-B64964A84905}" dt="2025-11-05T10:19:05.099" v="31587" actId="20577"/>
        <pc:sldMkLst>
          <pc:docMk/>
          <pc:sldMk cId="2592800484" sldId="260"/>
        </pc:sldMkLst>
        <pc:spChg chg="mod">
          <ac:chgData name="Christophe JENTA" userId="8d1209f4831e9c53" providerId="LiveId" clId="{904B13E8-5561-4C71-BC7C-B64964A84905}" dt="2025-11-05T10:19:05.099" v="31587" actId="20577"/>
          <ac:spMkLst>
            <pc:docMk/>
            <pc:sldMk cId="2592800484" sldId="260"/>
            <ac:spMk id="5" creationId="{4B383D5B-5E34-4358-AB93-57DDF23DC143}"/>
          </ac:spMkLst>
        </pc:spChg>
      </pc:sldChg>
      <pc:sldChg chg="addSp modSp mod">
        <pc:chgData name="Christophe JENTA" userId="8d1209f4831e9c53" providerId="LiveId" clId="{904B13E8-5561-4C71-BC7C-B64964A84905}" dt="2025-11-05T10:22:34.920" v="31639" actId="5793"/>
        <pc:sldMkLst>
          <pc:docMk/>
          <pc:sldMk cId="1375982794" sldId="263"/>
        </pc:sldMkLst>
        <pc:spChg chg="mod">
          <ac:chgData name="Christophe JENTA" userId="8d1209f4831e9c53" providerId="LiveId" clId="{904B13E8-5561-4C71-BC7C-B64964A84905}" dt="2025-11-05T10:22:34.920" v="31639" actId="5793"/>
          <ac:spMkLst>
            <pc:docMk/>
            <pc:sldMk cId="1375982794" sldId="263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0:15:28.714" v="25527" actId="20577"/>
          <ac:spMkLst>
            <pc:docMk/>
            <pc:sldMk cId="1375982794" sldId="263"/>
            <ac:spMk id="13" creationId="{53DEA476-FB73-01D9-4F67-9CDA9B0340D0}"/>
          </ac:spMkLst>
        </pc:spChg>
      </pc:sldChg>
      <pc:sldChg chg="addSp delSp modSp mod">
        <pc:chgData name="Christophe JENTA" userId="8d1209f4831e9c53" providerId="LiveId" clId="{904B13E8-5561-4C71-BC7C-B64964A84905}" dt="2025-11-05T10:23:38.205" v="31663" actId="20577"/>
        <pc:sldMkLst>
          <pc:docMk/>
          <pc:sldMk cId="1657737628" sldId="266"/>
        </pc:sldMkLst>
        <pc:spChg chg="mod">
          <ac:chgData name="Christophe JENTA" userId="8d1209f4831e9c53" providerId="LiveId" clId="{904B13E8-5561-4C71-BC7C-B64964A84905}" dt="2025-11-05T10:23:38.205" v="31663" actId="20577"/>
          <ac:spMkLst>
            <pc:docMk/>
            <pc:sldMk cId="1657737628" sldId="266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4T10:21:54.560" v="25648" actId="21"/>
        <pc:sldMkLst>
          <pc:docMk/>
          <pc:sldMk cId="1920580924" sldId="267"/>
        </pc:sldMkLst>
        <pc:spChg chg="mod">
          <ac:chgData name="Christophe JENTA" userId="8d1209f4831e9c53" providerId="LiveId" clId="{904B13E8-5561-4C71-BC7C-B64964A84905}" dt="2025-11-04T10:21:54.560" v="25648" actId="21"/>
          <ac:spMkLst>
            <pc:docMk/>
            <pc:sldMk cId="1920580924" sldId="267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4T10:22:07.018" v="25652" actId="20577"/>
        <pc:sldMkLst>
          <pc:docMk/>
          <pc:sldMk cId="2763082892" sldId="268"/>
        </pc:sldMkLst>
        <pc:spChg chg="mod">
          <ac:chgData name="Christophe JENTA" userId="8d1209f4831e9c53" providerId="LiveId" clId="{904B13E8-5561-4C71-BC7C-B64964A84905}" dt="2025-11-04T10:22:07.018" v="25652" actId="20577"/>
          <ac:spMkLst>
            <pc:docMk/>
            <pc:sldMk cId="2763082892" sldId="268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5T10:35:01.125" v="31827" actId="20577"/>
        <pc:sldMkLst>
          <pc:docMk/>
          <pc:sldMk cId="86600745" sldId="269"/>
        </pc:sldMkLst>
        <pc:spChg chg="mod">
          <ac:chgData name="Christophe JENTA" userId="8d1209f4831e9c53" providerId="LiveId" clId="{904B13E8-5561-4C71-BC7C-B64964A84905}" dt="2025-11-05T10:35:01.125" v="31827" actId="20577"/>
          <ac:spMkLst>
            <pc:docMk/>
            <pc:sldMk cId="86600745" sldId="26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0:01:22.090" v="31084" actId="20577"/>
        <pc:sldMkLst>
          <pc:docMk/>
          <pc:sldMk cId="3389601584" sldId="3962"/>
        </pc:sldMkLst>
        <pc:spChg chg="mod">
          <ac:chgData name="Christophe JENTA" userId="8d1209f4831e9c53" providerId="LiveId" clId="{904B13E8-5561-4C71-BC7C-B64964A84905}" dt="2025-11-05T10:01:22.090" v="31084" actId="20577"/>
          <ac:spMkLst>
            <pc:docMk/>
            <pc:sldMk cId="3389601584" sldId="3962"/>
            <ac:spMk id="6" creationId="{AB847AE6-D22B-4E60-B078-7540A9E37F9E}"/>
          </ac:spMkLst>
        </pc:spChg>
        <pc:picChg chg="add mod">
          <ac:chgData name="Christophe JENTA" userId="8d1209f4831e9c53" providerId="LiveId" clId="{904B13E8-5561-4C71-BC7C-B64964A84905}" dt="2025-11-05T09:10:43.338" v="30274"/>
          <ac:picMkLst>
            <pc:docMk/>
            <pc:sldMk cId="3389601584" sldId="3962"/>
            <ac:picMk id="2" creationId="{EB941A3F-269B-434C-20E3-DE03D5F02928}"/>
          </ac:picMkLst>
        </pc:picChg>
      </pc:sldChg>
      <pc:sldChg chg="modSp mod">
        <pc:chgData name="Christophe JENTA" userId="8d1209f4831e9c53" providerId="LiveId" clId="{904B13E8-5561-4C71-BC7C-B64964A84905}" dt="2025-11-05T10:06:03.674" v="31197" actId="20577"/>
        <pc:sldMkLst>
          <pc:docMk/>
          <pc:sldMk cId="3625104979" sldId="3963"/>
        </pc:sldMkLst>
        <pc:spChg chg="mod">
          <ac:chgData name="Christophe JENTA" userId="8d1209f4831e9c53" providerId="LiveId" clId="{904B13E8-5561-4C71-BC7C-B64964A84905}" dt="2025-11-05T10:06:03.674" v="31197" actId="20577"/>
          <ac:spMkLst>
            <pc:docMk/>
            <pc:sldMk cId="3625104979" sldId="3963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4T14:18:10.502" v="28924" actId="1076"/>
        <pc:sldMkLst>
          <pc:docMk/>
          <pc:sldMk cId="1388879499" sldId="3966"/>
        </pc:sldMkLst>
        <pc:spChg chg="add mod">
          <ac:chgData name="Christophe JENTA" userId="8d1209f4831e9c53" providerId="LiveId" clId="{904B13E8-5561-4C71-BC7C-B64964A84905}" dt="2025-11-04T14:17:56.230" v="28922" actId="20577"/>
          <ac:spMkLst>
            <pc:docMk/>
            <pc:sldMk cId="1388879499" sldId="3966"/>
            <ac:spMk id="3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4:18:01.484" v="28923" actId="1076"/>
          <ac:spMkLst>
            <pc:docMk/>
            <pc:sldMk cId="1388879499" sldId="3966"/>
            <ac:spMk id="37" creationId="{F9AF27F8-C5F5-2C36-FDCE-3AA26A04D26A}"/>
          </ac:spMkLst>
        </pc:spChg>
        <pc:spChg chg="add mod">
          <ac:chgData name="Christophe JENTA" userId="8d1209f4831e9c53" providerId="LiveId" clId="{904B13E8-5561-4C71-BC7C-B64964A84905}" dt="2025-11-04T14:18:10.502" v="28924" actId="1076"/>
          <ac:spMkLst>
            <pc:docMk/>
            <pc:sldMk cId="1388879499" sldId="3966"/>
            <ac:spMk id="39" creationId="{84CCBA31-6C27-F659-CF4E-AEEC993E7B3D}"/>
          </ac:spMkLst>
        </pc:spChg>
        <pc:spChg chg="add mod">
          <ac:chgData name="Christophe JENTA" userId="8d1209f4831e9c53" providerId="LiveId" clId="{904B13E8-5561-4C71-BC7C-B64964A84905}" dt="2025-11-04T14:17:30.052" v="28916" actId="1076"/>
          <ac:spMkLst>
            <pc:docMk/>
            <pc:sldMk cId="1388879499" sldId="3966"/>
            <ac:spMk id="40" creationId="{26FA6F78-1986-30EE-A5F5-F8C6257546AE}"/>
          </ac:spMkLst>
        </pc:spChg>
        <pc:spChg chg="add mod">
          <ac:chgData name="Christophe JENTA" userId="8d1209f4831e9c53" providerId="LiveId" clId="{904B13E8-5561-4C71-BC7C-B64964A84905}" dt="2025-11-04T14:17:30.052" v="28916" actId="1076"/>
          <ac:spMkLst>
            <pc:docMk/>
            <pc:sldMk cId="1388879499" sldId="3966"/>
            <ac:spMk id="41" creationId="{ABA7047F-027D-9C36-805C-84D81C8AAD42}"/>
          </ac:spMkLst>
        </pc:spChg>
      </pc:sldChg>
      <pc:sldChg chg="addSp delSp modSp mod">
        <pc:chgData name="Christophe JENTA" userId="8d1209f4831e9c53" providerId="LiveId" clId="{904B13E8-5561-4C71-BC7C-B64964A84905}" dt="2025-11-05T09:10:53.797" v="30276"/>
        <pc:sldMkLst>
          <pc:docMk/>
          <pc:sldMk cId="974697998" sldId="3968"/>
        </pc:sldMkLst>
        <pc:picChg chg="add mod">
          <ac:chgData name="Christophe JENTA" userId="8d1209f4831e9c53" providerId="LiveId" clId="{904B13E8-5561-4C71-BC7C-B64964A84905}" dt="2025-11-05T09:10:53.797" v="30276"/>
          <ac:picMkLst>
            <pc:docMk/>
            <pc:sldMk cId="974697998" sldId="3968"/>
            <ac:picMk id="3" creationId="{03D014EF-0BCA-04AA-2ED0-1F6878F2B8F2}"/>
          </ac:picMkLst>
        </pc:picChg>
      </pc:sldChg>
      <pc:sldChg chg="modSp mod">
        <pc:chgData name="Christophe JENTA" userId="8d1209f4831e9c53" providerId="LiveId" clId="{904B13E8-5561-4C71-BC7C-B64964A84905}" dt="2025-11-05T10:36:51.850" v="31832" actId="20577"/>
        <pc:sldMkLst>
          <pc:docMk/>
          <pc:sldMk cId="930102699" sldId="4015"/>
        </pc:sldMkLst>
        <pc:spChg chg="mod">
          <ac:chgData name="Christophe JENTA" userId="8d1209f4831e9c53" providerId="LiveId" clId="{904B13E8-5561-4C71-BC7C-B64964A84905}" dt="2025-11-05T10:36:51.850" v="31832" actId="20577"/>
          <ac:spMkLst>
            <pc:docMk/>
            <pc:sldMk cId="930102699" sldId="4015"/>
            <ac:spMk id="6" creationId="{AB847AE6-D22B-4E60-B078-7540A9E37F9E}"/>
          </ac:spMkLst>
        </pc:spChg>
      </pc:sldChg>
      <pc:sldChg chg="addSp modSp mod">
        <pc:chgData name="Christophe JENTA" userId="8d1209f4831e9c53" providerId="LiveId" clId="{904B13E8-5561-4C71-BC7C-B64964A84905}" dt="2025-11-05T11:01:47.116" v="32032" actId="20577"/>
        <pc:sldMkLst>
          <pc:docMk/>
          <pc:sldMk cId="2645050019" sldId="4016"/>
        </pc:sldMkLst>
        <pc:spChg chg="mod">
          <ac:chgData name="Christophe JENTA" userId="8d1209f4831e9c53" providerId="LiveId" clId="{904B13E8-5561-4C71-BC7C-B64964A84905}" dt="2025-11-05T11:01:47.116" v="32032" actId="20577"/>
          <ac:spMkLst>
            <pc:docMk/>
            <pc:sldMk cId="2645050019" sldId="4016"/>
            <ac:spMk id="6" creationId="{AB847AE6-D22B-4E60-B078-7540A9E37F9E}"/>
          </ac:spMkLst>
        </pc:spChg>
        <pc:picChg chg="add mod">
          <ac:chgData name="Christophe JENTA" userId="8d1209f4831e9c53" providerId="LiveId" clId="{904B13E8-5561-4C71-BC7C-B64964A84905}" dt="2025-11-04T13:00:56.720" v="27628" actId="14100"/>
          <ac:picMkLst>
            <pc:docMk/>
            <pc:sldMk cId="2645050019" sldId="4016"/>
            <ac:picMk id="4" creationId="{A0819F54-8D7B-4553-D58F-BEDF05B7B0D6}"/>
          </ac:picMkLst>
        </pc:picChg>
      </pc:sldChg>
      <pc:sldChg chg="modSp mod">
        <pc:chgData name="Christophe JENTA" userId="8d1209f4831e9c53" providerId="LiveId" clId="{904B13E8-5561-4C71-BC7C-B64964A84905}" dt="2025-11-05T10:59:26.721" v="32012" actId="1076"/>
        <pc:sldMkLst>
          <pc:docMk/>
          <pc:sldMk cId="988544537" sldId="4017"/>
        </pc:sldMkLst>
        <pc:spChg chg="mod">
          <ac:chgData name="Christophe JENTA" userId="8d1209f4831e9c53" providerId="LiveId" clId="{904B13E8-5561-4C71-BC7C-B64964A84905}" dt="2025-11-05T10:59:19.882" v="32010" actId="14100"/>
          <ac:spMkLst>
            <pc:docMk/>
            <pc:sldMk cId="988544537" sldId="4017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10:59:26.721" v="32012" actId="1076"/>
          <ac:picMkLst>
            <pc:docMk/>
            <pc:sldMk cId="988544537" sldId="4017"/>
            <ac:picMk id="24" creationId="{1377057B-4D3C-09F6-2F0F-81DF84A5F663}"/>
          </ac:picMkLst>
        </pc:picChg>
        <pc:picChg chg="mod">
          <ac:chgData name="Christophe JENTA" userId="8d1209f4831e9c53" providerId="LiveId" clId="{904B13E8-5561-4C71-BC7C-B64964A84905}" dt="2025-11-05T10:59:22.762" v="32011" actId="1076"/>
          <ac:picMkLst>
            <pc:docMk/>
            <pc:sldMk cId="988544537" sldId="4017"/>
            <ac:picMk id="25" creationId="{55A86F53-F682-60F8-1AB9-1E1CBCAF4508}"/>
          </ac:picMkLst>
        </pc:picChg>
      </pc:sldChg>
      <pc:sldChg chg="modSp mod">
        <pc:chgData name="Christophe JENTA" userId="8d1209f4831e9c53" providerId="LiveId" clId="{904B13E8-5561-4C71-BC7C-B64964A84905}" dt="2025-11-04T12:51:50.679" v="27393" actId="20577"/>
        <pc:sldMkLst>
          <pc:docMk/>
          <pc:sldMk cId="1154644131" sldId="4018"/>
        </pc:sldMkLst>
        <pc:spChg chg="mod">
          <ac:chgData name="Christophe JENTA" userId="8d1209f4831e9c53" providerId="LiveId" clId="{904B13E8-5561-4C71-BC7C-B64964A84905}" dt="2025-11-04T12:51:50.679" v="27393" actId="20577"/>
          <ac:spMkLst>
            <pc:docMk/>
            <pc:sldMk cId="1154644131" sldId="4018"/>
            <ac:spMk id="6" creationId="{AB847AE6-D22B-4E60-B078-7540A9E37F9E}"/>
          </ac:spMkLst>
        </pc:spChg>
      </pc:sldChg>
      <pc:sldChg chg="addSp modSp mod">
        <pc:chgData name="Christophe JENTA" userId="8d1209f4831e9c53" providerId="LiveId" clId="{904B13E8-5561-4C71-BC7C-B64964A84905}" dt="2025-11-05T12:18:05.588" v="32584" actId="20577"/>
        <pc:sldMkLst>
          <pc:docMk/>
          <pc:sldMk cId="1224436124" sldId="4027"/>
        </pc:sldMkLst>
        <pc:spChg chg="mod">
          <ac:chgData name="Christophe JENTA" userId="8d1209f4831e9c53" providerId="LiveId" clId="{904B13E8-5561-4C71-BC7C-B64964A84905}" dt="2025-11-05T12:18:05.588" v="32584" actId="20577"/>
          <ac:spMkLst>
            <pc:docMk/>
            <pc:sldMk cId="1224436124" sldId="4027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09:09:30.942" v="30262"/>
        <pc:sldMkLst>
          <pc:docMk/>
          <pc:sldMk cId="3231743922" sldId="4028"/>
        </pc:sldMkLst>
        <pc:spChg chg="mod">
          <ac:chgData name="Christophe JENTA" userId="8d1209f4831e9c53" providerId="LiveId" clId="{904B13E8-5561-4C71-BC7C-B64964A84905}" dt="2025-11-05T08:35:52.277" v="29579" actId="20577"/>
          <ac:spMkLst>
            <pc:docMk/>
            <pc:sldMk cId="3231743922" sldId="4028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36:04.984" v="29580" actId="1076"/>
          <ac:spMkLst>
            <pc:docMk/>
            <pc:sldMk cId="3231743922" sldId="4028"/>
            <ac:spMk id="17" creationId="{E12B362C-84A5-EB21-6F0C-2F4130312CFF}"/>
          </ac:spMkLst>
        </pc:spChg>
        <pc:picChg chg="mod">
          <ac:chgData name="Christophe JENTA" userId="8d1209f4831e9c53" providerId="LiveId" clId="{904B13E8-5561-4C71-BC7C-B64964A84905}" dt="2025-11-05T09:09:30.942" v="30262"/>
          <ac:picMkLst>
            <pc:docMk/>
            <pc:sldMk cId="3231743922" sldId="4028"/>
            <ac:picMk id="4" creationId="{9DD7DE0C-4440-4B75-8B6A-6BC16D2B4814}"/>
          </ac:picMkLst>
        </pc:picChg>
      </pc:sldChg>
      <pc:sldChg chg="addSp delSp modSp mod">
        <pc:chgData name="Christophe JENTA" userId="8d1209f4831e9c53" providerId="LiveId" clId="{904B13E8-5561-4C71-BC7C-B64964A84905}" dt="2025-11-05T10:03:30.626" v="31136" actId="20577"/>
        <pc:sldMkLst>
          <pc:docMk/>
          <pc:sldMk cId="1760252344" sldId="4029"/>
        </pc:sldMkLst>
        <pc:spChg chg="mod">
          <ac:chgData name="Christophe JENTA" userId="8d1209f4831e9c53" providerId="LiveId" clId="{904B13E8-5561-4C71-BC7C-B64964A84905}" dt="2025-11-05T10:03:30.626" v="31136" actId="20577"/>
          <ac:spMkLst>
            <pc:docMk/>
            <pc:sldMk cId="1760252344" sldId="402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0:10:03.297" v="31387" actId="20577"/>
        <pc:sldMkLst>
          <pc:docMk/>
          <pc:sldMk cId="3083387249" sldId="4032"/>
        </pc:sldMkLst>
        <pc:spChg chg="mod">
          <ac:chgData name="Christophe JENTA" userId="8d1209f4831e9c53" providerId="LiveId" clId="{904B13E8-5561-4C71-BC7C-B64964A84905}" dt="2025-11-05T10:10:03.297" v="31387" actId="20577"/>
          <ac:spMkLst>
            <pc:docMk/>
            <pc:sldMk cId="3083387249" sldId="4032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1:58:56.693" v="32492" actId="207"/>
        <pc:sldMkLst>
          <pc:docMk/>
          <pc:sldMk cId="907361393" sldId="4036"/>
        </pc:sldMkLst>
        <pc:spChg chg="mod">
          <ac:chgData name="Christophe JENTA" userId="8d1209f4831e9c53" providerId="LiveId" clId="{904B13E8-5561-4C71-BC7C-B64964A84905}" dt="2025-11-05T11:58:56.693" v="32492" actId="207"/>
          <ac:spMkLst>
            <pc:docMk/>
            <pc:sldMk cId="907361393" sldId="4036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4:21:28.024" v="28978" actId="1076"/>
          <ac:spMkLst>
            <pc:docMk/>
            <pc:sldMk cId="907361393" sldId="4036"/>
            <ac:spMk id="23" creationId="{BCEA5E80-E810-7DA0-A25D-BB38F8D81264}"/>
          </ac:spMkLst>
        </pc:spChg>
      </pc:sldChg>
      <pc:sldChg chg="addSp delSp modSp mod">
        <pc:chgData name="Christophe JENTA" userId="8d1209f4831e9c53" providerId="LiveId" clId="{904B13E8-5561-4C71-BC7C-B64964A84905}" dt="2025-11-05T10:50:11.214" v="31954" actId="20577"/>
        <pc:sldMkLst>
          <pc:docMk/>
          <pc:sldMk cId="1406231781" sldId="4038"/>
        </pc:sldMkLst>
        <pc:spChg chg="add mod">
          <ac:chgData name="Christophe JENTA" userId="8d1209f4831e9c53" providerId="LiveId" clId="{904B13E8-5561-4C71-BC7C-B64964A84905}" dt="2025-11-05T10:50:11.214" v="31954" actId="20577"/>
          <ac:spMkLst>
            <pc:docMk/>
            <pc:sldMk cId="1406231781" sldId="4038"/>
            <ac:spMk id="24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4T11:30:25.706" v="26270" actId="255"/>
        <pc:sldMkLst>
          <pc:docMk/>
          <pc:sldMk cId="195608311" sldId="4040"/>
        </pc:sldMkLst>
        <pc:spChg chg="mod">
          <ac:chgData name="Christophe JENTA" userId="8d1209f4831e9c53" providerId="LiveId" clId="{904B13E8-5561-4C71-BC7C-B64964A84905}" dt="2025-11-04T11:30:25.706" v="26270" actId="255"/>
          <ac:spMkLst>
            <pc:docMk/>
            <pc:sldMk cId="195608311" sldId="4040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53:07.091" v="32592" actId="20577"/>
        <pc:sldMkLst>
          <pc:docMk/>
          <pc:sldMk cId="3893955213" sldId="4041"/>
        </pc:sldMkLst>
        <pc:spChg chg="add mod">
          <ac:chgData name="Christophe JENTA" userId="8d1209f4831e9c53" providerId="LiveId" clId="{904B13E8-5561-4C71-BC7C-B64964A84905}" dt="2025-11-05T07:09:00.611" v="28983" actId="1076"/>
          <ac:spMkLst>
            <pc:docMk/>
            <pc:sldMk cId="3893955213" sldId="4041"/>
            <ac:spMk id="5" creationId="{83DA162A-5039-FB1A-B81B-0B2AF2AF5A4A}"/>
          </ac:spMkLst>
        </pc:spChg>
        <pc:spChg chg="mod">
          <ac:chgData name="Christophe JENTA" userId="8d1209f4831e9c53" providerId="LiveId" clId="{904B13E8-5561-4C71-BC7C-B64964A84905}" dt="2025-11-05T12:53:07.091" v="32592" actId="20577"/>
          <ac:spMkLst>
            <pc:docMk/>
            <pc:sldMk cId="3893955213" sldId="4041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7:09:12.213" v="28985" actId="1076"/>
          <ac:spMkLst>
            <pc:docMk/>
            <pc:sldMk cId="3893955213" sldId="4041"/>
            <ac:spMk id="9" creationId="{A390D7C8-E266-A1E3-32A1-8359C73C4075}"/>
          </ac:spMkLst>
        </pc:spChg>
        <pc:spChg chg="add mod">
          <ac:chgData name="Christophe JENTA" userId="8d1209f4831e9c53" providerId="LiveId" clId="{904B13E8-5561-4C71-BC7C-B64964A84905}" dt="2025-11-05T07:09:08.532" v="28984" actId="1076"/>
          <ac:spMkLst>
            <pc:docMk/>
            <pc:sldMk cId="3893955213" sldId="4041"/>
            <ac:spMk id="11" creationId="{47866C97-B236-FE71-E46C-5D73BCD522D0}"/>
          </ac:spMkLst>
        </pc:spChg>
        <pc:spChg chg="add mod">
          <ac:chgData name="Christophe JENTA" userId="8d1209f4831e9c53" providerId="LiveId" clId="{904B13E8-5561-4C71-BC7C-B64964A84905}" dt="2025-11-05T07:09:20.194" v="28986" actId="1076"/>
          <ac:spMkLst>
            <pc:docMk/>
            <pc:sldMk cId="3893955213" sldId="4041"/>
            <ac:spMk id="12" creationId="{32083884-7AFC-AEDA-C534-C22DB1BB1D1E}"/>
          </ac:spMkLst>
        </pc:spChg>
        <pc:spChg chg="add mod">
          <ac:chgData name="Christophe JENTA" userId="8d1209f4831e9c53" providerId="LiveId" clId="{904B13E8-5561-4C71-BC7C-B64964A84905}" dt="2025-11-05T07:09:24.642" v="28987" actId="1076"/>
          <ac:spMkLst>
            <pc:docMk/>
            <pc:sldMk cId="3893955213" sldId="4041"/>
            <ac:spMk id="13" creationId="{09FD24C3-C299-B7A8-BF1B-23C602446CDB}"/>
          </ac:spMkLst>
        </pc:spChg>
      </pc:sldChg>
      <pc:sldChg chg="addSp delSp modSp mod">
        <pc:chgData name="Christophe JENTA" userId="8d1209f4831e9c53" providerId="LiveId" clId="{904B13E8-5561-4C71-BC7C-B64964A84905}" dt="2025-11-05T08:03:33.597" v="29066" actId="20577"/>
        <pc:sldMkLst>
          <pc:docMk/>
          <pc:sldMk cId="1890009773" sldId="4043"/>
        </pc:sldMkLst>
        <pc:spChg chg="mod">
          <ac:chgData name="Christophe JENTA" userId="8d1209f4831e9c53" providerId="LiveId" clId="{904B13E8-5561-4C71-BC7C-B64964A84905}" dt="2025-11-05T08:03:33.597" v="29066" actId="20577"/>
          <ac:spMkLst>
            <pc:docMk/>
            <pc:sldMk cId="1890009773" sldId="4043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08:17:29.273" v="29248" actId="20577"/>
        <pc:sldMkLst>
          <pc:docMk/>
          <pc:sldMk cId="2947876559" sldId="4044"/>
        </pc:sldMkLst>
        <pc:spChg chg="add mod">
          <ac:chgData name="Christophe JENTA" userId="8d1209f4831e9c53" providerId="LiveId" clId="{904B13E8-5561-4C71-BC7C-B64964A84905}" dt="2025-11-05T08:17:29.273" v="29248" actId="20577"/>
          <ac:spMkLst>
            <pc:docMk/>
            <pc:sldMk cId="2947876559" sldId="4044"/>
            <ac:spMk id="13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8:14:57.131" v="29172"/>
          <ac:picMkLst>
            <pc:docMk/>
            <pc:sldMk cId="2947876559" sldId="4044"/>
            <ac:picMk id="3" creationId="{4A50529E-C22E-4B27-A03E-D403DE725A2D}"/>
          </ac:picMkLst>
        </pc:picChg>
      </pc:sldChg>
      <pc:sldChg chg="addSp delSp modSp mod">
        <pc:chgData name="Christophe JENTA" userId="8d1209f4831e9c53" providerId="LiveId" clId="{904B13E8-5561-4C71-BC7C-B64964A84905}" dt="2025-11-05T09:26:37.152" v="30630" actId="20577"/>
        <pc:sldMkLst>
          <pc:docMk/>
          <pc:sldMk cId="933882910" sldId="4045"/>
        </pc:sldMkLst>
        <pc:spChg chg="mod">
          <ac:chgData name="Christophe JENTA" userId="8d1209f4831e9c53" providerId="LiveId" clId="{904B13E8-5561-4C71-BC7C-B64964A84905}" dt="2025-11-05T09:26:37.152" v="30630" actId="20577"/>
          <ac:spMkLst>
            <pc:docMk/>
            <pc:sldMk cId="933882910" sldId="4045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9:09:46.830" v="30265"/>
          <ac:picMkLst>
            <pc:docMk/>
            <pc:sldMk cId="933882910" sldId="4045"/>
            <ac:picMk id="51" creationId="{D04BC707-ADDF-FB9B-EB2C-BA707214AC46}"/>
          </ac:picMkLst>
        </pc:picChg>
      </pc:sldChg>
      <pc:sldChg chg="addSp delSp modSp mod">
        <pc:chgData name="Christophe JENTA" userId="8d1209f4831e9c53" providerId="LiveId" clId="{904B13E8-5561-4C71-BC7C-B64964A84905}" dt="2025-11-05T09:22:59.261" v="30541" actId="255"/>
        <pc:sldMkLst>
          <pc:docMk/>
          <pc:sldMk cId="725491643" sldId="4046"/>
        </pc:sldMkLst>
        <pc:spChg chg="add mod">
          <ac:chgData name="Christophe JENTA" userId="8d1209f4831e9c53" providerId="LiveId" clId="{904B13E8-5561-4C71-BC7C-B64964A84905}" dt="2025-11-05T09:11:21.980" v="30281" actId="1076"/>
          <ac:spMkLst>
            <pc:docMk/>
            <pc:sldMk cId="725491643" sldId="4046"/>
            <ac:spMk id="2" creationId="{50002E3A-4E1A-6634-98B5-757375E02263}"/>
          </ac:spMkLst>
        </pc:spChg>
        <pc:spChg chg="mod">
          <ac:chgData name="Christophe JENTA" userId="8d1209f4831e9c53" providerId="LiveId" clId="{904B13E8-5561-4C71-BC7C-B64964A84905}" dt="2025-11-05T09:22:59.261" v="30541" actId="255"/>
          <ac:spMkLst>
            <pc:docMk/>
            <pc:sldMk cId="725491643" sldId="4046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9:09:02.954" v="30260"/>
          <ac:picMkLst>
            <pc:docMk/>
            <pc:sldMk cId="725491643" sldId="4046"/>
            <ac:picMk id="69" creationId="{D90C0022-28A1-B152-7E0B-DF7124EB93DC}"/>
          </ac:picMkLst>
        </pc:picChg>
      </pc:sldChg>
      <pc:sldChg chg="modSp mod">
        <pc:chgData name="Christophe JENTA" userId="8d1209f4831e9c53" providerId="LiveId" clId="{904B13E8-5561-4C71-BC7C-B64964A84905}" dt="2025-11-05T10:35:53.102" v="31829" actId="20577"/>
        <pc:sldMkLst>
          <pc:docMk/>
          <pc:sldMk cId="953886198" sldId="4054"/>
        </pc:sldMkLst>
        <pc:spChg chg="mod">
          <ac:chgData name="Christophe JENTA" userId="8d1209f4831e9c53" providerId="LiveId" clId="{904B13E8-5561-4C71-BC7C-B64964A84905}" dt="2025-11-05T10:35:53.102" v="31829" actId="20577"/>
          <ac:spMkLst>
            <pc:docMk/>
            <pc:sldMk cId="953886198" sldId="4054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02:50.223" v="32560" actId="20577"/>
        <pc:sldMkLst>
          <pc:docMk/>
          <pc:sldMk cId="4089113635" sldId="4058"/>
        </pc:sldMkLst>
        <pc:spChg chg="mod">
          <ac:chgData name="Christophe JENTA" userId="8d1209f4831e9c53" providerId="LiveId" clId="{904B13E8-5561-4C71-BC7C-B64964A84905}" dt="2025-11-05T12:02:50.223" v="32560" actId="20577"/>
          <ac:spMkLst>
            <pc:docMk/>
            <pc:sldMk cId="4089113635" sldId="4058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1:57:12.998" v="32469" actId="20577"/>
        <pc:sldMkLst>
          <pc:docMk/>
          <pc:sldMk cId="1590138823" sldId="4059"/>
        </pc:sldMkLst>
        <pc:spChg chg="add del mod">
          <ac:chgData name="Christophe JENTA" userId="8d1209f4831e9c53" providerId="LiveId" clId="{904B13E8-5561-4C71-BC7C-B64964A84905}" dt="2025-11-05T11:57:12.998" v="32469" actId="20577"/>
          <ac:spMkLst>
            <pc:docMk/>
            <pc:sldMk cId="1590138823" sldId="405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01:01.767" v="32508" actId="20577"/>
        <pc:sldMkLst>
          <pc:docMk/>
          <pc:sldMk cId="1007659642" sldId="4060"/>
        </pc:sldMkLst>
        <pc:spChg chg="mod">
          <ac:chgData name="Christophe JENTA" userId="8d1209f4831e9c53" providerId="LiveId" clId="{904B13E8-5561-4C71-BC7C-B64964A84905}" dt="2025-11-05T12:01:01.767" v="32508" actId="20577"/>
          <ac:spMkLst>
            <pc:docMk/>
            <pc:sldMk cId="1007659642" sldId="4060"/>
            <ac:spMk id="6" creationId="{AB847AE6-D22B-4E60-B078-7540A9E37F9E}"/>
          </ac:spMkLst>
        </pc:spChg>
      </pc:sldChg>
      <pc:sldChg chg="addSp delSp modSp add mod">
        <pc:chgData name="Christophe JENTA" userId="8d1209f4831e9c53" providerId="LiveId" clId="{904B13E8-5561-4C71-BC7C-B64964A84905}" dt="2025-11-05T10:20:56.846" v="31610" actId="20577"/>
        <pc:sldMkLst>
          <pc:docMk/>
          <pc:sldMk cId="470717452" sldId="4065"/>
        </pc:sldMkLst>
        <pc:spChg chg="mod">
          <ac:chgData name="Christophe JENTA" userId="8d1209f4831e9c53" providerId="LiveId" clId="{904B13E8-5561-4C71-BC7C-B64964A84905}" dt="2025-11-05T10:20:56.846" v="31610" actId="20577"/>
          <ac:spMkLst>
            <pc:docMk/>
            <pc:sldMk cId="470717452" sldId="4065"/>
            <ac:spMk id="5" creationId="{4B383D5B-5E34-4358-AB93-57DDF23DC143}"/>
          </ac:spMkLst>
        </pc:spChg>
      </pc:sldChg>
      <pc:sldChg chg="modSp mod">
        <pc:chgData name="Christophe JENTA" userId="8d1209f4831e9c53" providerId="LiveId" clId="{904B13E8-5561-4C71-BC7C-B64964A84905}" dt="2025-11-05T10:27:55.470" v="31696" actId="20577"/>
        <pc:sldMkLst>
          <pc:docMk/>
          <pc:sldMk cId="2689777882" sldId="4066"/>
        </pc:sldMkLst>
        <pc:spChg chg="mod">
          <ac:chgData name="Christophe JENTA" userId="8d1209f4831e9c53" providerId="LiveId" clId="{904B13E8-5561-4C71-BC7C-B64964A84905}" dt="2025-11-05T10:27:55.470" v="31696" actId="20577"/>
          <ac:spMkLst>
            <pc:docMk/>
            <pc:sldMk cId="2689777882" sldId="4066"/>
            <ac:spMk id="6" creationId="{AB847AE6-D22B-4E60-B078-7540A9E37F9E}"/>
          </ac:spMkLst>
        </pc:spChg>
      </pc:sldChg>
      <pc:sldChg chg="modSp mod ord">
        <pc:chgData name="Christophe JENTA" userId="8d1209f4831e9c53" providerId="LiveId" clId="{904B13E8-5561-4C71-BC7C-B64964A84905}" dt="2025-11-04T12:42:47.276" v="27129" actId="1076"/>
        <pc:sldMkLst>
          <pc:docMk/>
          <pc:sldMk cId="3658439856" sldId="4067"/>
        </pc:sldMkLst>
        <pc:spChg chg="mod">
          <ac:chgData name="Christophe JENTA" userId="8d1209f4831e9c53" providerId="LiveId" clId="{904B13E8-5561-4C71-BC7C-B64964A84905}" dt="2025-11-04T12:42:47.276" v="27129" actId="1076"/>
          <ac:spMkLst>
            <pc:docMk/>
            <pc:sldMk cId="3658439856" sldId="4067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4T12:42:44.391" v="27128" actId="1076"/>
          <ac:picMkLst>
            <pc:docMk/>
            <pc:sldMk cId="3658439856" sldId="4067"/>
            <ac:picMk id="10" creationId="{234FB94C-59C5-77DF-AB90-F40A74CF77FD}"/>
          </ac:picMkLst>
        </pc:picChg>
      </pc:sldChg>
      <pc:sldChg chg="addSp delSp modSp mod">
        <pc:chgData name="Christophe JENTA" userId="8d1209f4831e9c53" providerId="LiveId" clId="{904B13E8-5561-4C71-BC7C-B64964A84905}" dt="2025-11-05T08:20:24.893" v="29309" actId="20577"/>
        <pc:sldMkLst>
          <pc:docMk/>
          <pc:sldMk cId="1816955751" sldId="4071"/>
        </pc:sldMkLst>
        <pc:spChg chg="add mod">
          <ac:chgData name="Christophe JENTA" userId="8d1209f4831e9c53" providerId="LiveId" clId="{904B13E8-5561-4C71-BC7C-B64964A84905}" dt="2025-11-05T08:08:06.390" v="29131" actId="1076"/>
          <ac:spMkLst>
            <pc:docMk/>
            <pc:sldMk cId="1816955751" sldId="4071"/>
            <ac:spMk id="3" creationId="{FF7502FA-AC6E-1E62-3C58-74881B67826A}"/>
          </ac:spMkLst>
        </pc:spChg>
        <pc:spChg chg="mod">
          <ac:chgData name="Christophe JENTA" userId="8d1209f4831e9c53" providerId="LiveId" clId="{904B13E8-5561-4C71-BC7C-B64964A84905}" dt="2025-11-05T08:20:24.893" v="29309" actId="20577"/>
          <ac:spMkLst>
            <pc:docMk/>
            <pc:sldMk cId="1816955751" sldId="4071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07:58.434" v="29130" actId="1076"/>
          <ac:spMkLst>
            <pc:docMk/>
            <pc:sldMk cId="1816955751" sldId="4071"/>
            <ac:spMk id="7" creationId="{D8D2349D-CBBC-9168-8ADF-3DBB1FB9951D}"/>
          </ac:spMkLst>
        </pc:spChg>
        <pc:spChg chg="add mod">
          <ac:chgData name="Christophe JENTA" userId="8d1209f4831e9c53" providerId="LiveId" clId="{904B13E8-5561-4C71-BC7C-B64964A84905}" dt="2025-11-05T08:08:15.086" v="29133" actId="1076"/>
          <ac:spMkLst>
            <pc:docMk/>
            <pc:sldMk cId="1816955751" sldId="4071"/>
            <ac:spMk id="16" creationId="{08322587-A882-086C-C544-E81027D5B682}"/>
          </ac:spMkLst>
        </pc:spChg>
        <pc:spChg chg="add mod">
          <ac:chgData name="Christophe JENTA" userId="8d1209f4831e9c53" providerId="LiveId" clId="{904B13E8-5561-4C71-BC7C-B64964A84905}" dt="2025-11-05T08:07:42.544" v="29126" actId="207"/>
          <ac:spMkLst>
            <pc:docMk/>
            <pc:sldMk cId="1816955751" sldId="4071"/>
            <ac:spMk id="18" creationId="{9F541CB4-211D-4D93-1A22-F36B95EAD350}"/>
          </ac:spMkLst>
        </pc:spChg>
        <pc:spChg chg="add mod">
          <ac:chgData name="Christophe JENTA" userId="8d1209f4831e9c53" providerId="LiveId" clId="{904B13E8-5561-4C71-BC7C-B64964A84905}" dt="2025-11-05T08:08:24.622" v="29135" actId="1076"/>
          <ac:spMkLst>
            <pc:docMk/>
            <pc:sldMk cId="1816955751" sldId="4071"/>
            <ac:spMk id="19" creationId="{6321B889-1E70-B5DF-4532-8F2E3DE0B94C}"/>
          </ac:spMkLst>
        </pc:spChg>
        <pc:spChg chg="add mod">
          <ac:chgData name="Christophe JENTA" userId="8d1209f4831e9c53" providerId="LiveId" clId="{904B13E8-5561-4C71-BC7C-B64964A84905}" dt="2025-11-05T08:08:34.382" v="29137" actId="1076"/>
          <ac:spMkLst>
            <pc:docMk/>
            <pc:sldMk cId="1816955751" sldId="4071"/>
            <ac:spMk id="20" creationId="{6442A395-13C3-E767-7D75-983C8E0E8546}"/>
          </ac:spMkLst>
        </pc:spChg>
      </pc:sldChg>
      <pc:sldChg chg="addSp delSp modSp mod">
        <pc:chgData name="Christophe JENTA" userId="8d1209f4831e9c53" providerId="LiveId" clId="{904B13E8-5561-4C71-BC7C-B64964A84905}" dt="2025-11-05T09:09:17.416" v="30261"/>
        <pc:sldMkLst>
          <pc:docMk/>
          <pc:sldMk cId="3009874364" sldId="4072"/>
        </pc:sldMkLst>
        <pc:spChg chg="mod">
          <ac:chgData name="Christophe JENTA" userId="8d1209f4831e9c53" providerId="LiveId" clId="{904B13E8-5561-4C71-BC7C-B64964A84905}" dt="2025-11-05T08:58:55.984" v="30126" actId="115"/>
          <ac:spMkLst>
            <pc:docMk/>
            <pc:sldMk cId="3009874364" sldId="4072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31:37.803" v="29417"/>
          <ac:spMkLst>
            <pc:docMk/>
            <pc:sldMk cId="3009874364" sldId="4072"/>
            <ac:spMk id="13" creationId="{BF40A359-1502-C1D4-E601-EAD4DF7DC534}"/>
          </ac:spMkLst>
        </pc:spChg>
        <pc:spChg chg="add mod">
          <ac:chgData name="Christophe JENTA" userId="8d1209f4831e9c53" providerId="LiveId" clId="{904B13E8-5561-4C71-BC7C-B64964A84905}" dt="2025-11-05T08:32:15.600" v="29422" actId="1076"/>
          <ac:spMkLst>
            <pc:docMk/>
            <pc:sldMk cId="3009874364" sldId="4072"/>
            <ac:spMk id="17" creationId="{A6CC5019-B816-DE45-ACA9-0883F9CAA857}"/>
          </ac:spMkLst>
        </pc:spChg>
        <pc:spChg chg="add mod">
          <ac:chgData name="Christophe JENTA" userId="8d1209f4831e9c53" providerId="LiveId" clId="{904B13E8-5561-4C71-BC7C-B64964A84905}" dt="2025-11-05T08:32:11.078" v="29420" actId="1076"/>
          <ac:spMkLst>
            <pc:docMk/>
            <pc:sldMk cId="3009874364" sldId="4072"/>
            <ac:spMk id="18" creationId="{E04223C1-0A9D-28F0-9A86-7958841E54DB}"/>
          </ac:spMkLst>
        </pc:spChg>
        <pc:spChg chg="add mod">
          <ac:chgData name="Christophe JENTA" userId="8d1209f4831e9c53" providerId="LiveId" clId="{904B13E8-5561-4C71-BC7C-B64964A84905}" dt="2025-11-05T08:31:37.803" v="29417"/>
          <ac:spMkLst>
            <pc:docMk/>
            <pc:sldMk cId="3009874364" sldId="4072"/>
            <ac:spMk id="19" creationId="{C4F88434-7158-AD59-A35B-3A8C2C21E5CA}"/>
          </ac:spMkLst>
        </pc:spChg>
        <pc:spChg chg="add mod">
          <ac:chgData name="Christophe JENTA" userId="8d1209f4831e9c53" providerId="LiveId" clId="{904B13E8-5561-4C71-BC7C-B64964A84905}" dt="2025-11-05T08:32:08.268" v="29419" actId="1076"/>
          <ac:spMkLst>
            <pc:docMk/>
            <pc:sldMk cId="3009874364" sldId="4072"/>
            <ac:spMk id="20" creationId="{09D6C843-F3DF-FB1A-74DC-0F09749BD56F}"/>
          </ac:spMkLst>
        </pc:spChg>
        <pc:spChg chg="add mod">
          <ac:chgData name="Christophe JENTA" userId="8d1209f4831e9c53" providerId="LiveId" clId="{904B13E8-5561-4C71-BC7C-B64964A84905}" dt="2025-11-05T08:32:56.736" v="29429" actId="1076"/>
          <ac:spMkLst>
            <pc:docMk/>
            <pc:sldMk cId="3009874364" sldId="4072"/>
            <ac:spMk id="21" creationId="{F7BC51A6-35B5-2F75-2969-CA4FB76C43FE}"/>
          </ac:spMkLst>
        </pc:spChg>
        <pc:spChg chg="add mod">
          <ac:chgData name="Christophe JENTA" userId="8d1209f4831e9c53" providerId="LiveId" clId="{904B13E8-5561-4C71-BC7C-B64964A84905}" dt="2025-11-05T08:32:46.933" v="29426" actId="1076"/>
          <ac:spMkLst>
            <pc:docMk/>
            <pc:sldMk cId="3009874364" sldId="4072"/>
            <ac:spMk id="22" creationId="{94435345-08A5-585B-0240-2D1286DEDF93}"/>
          </ac:spMkLst>
        </pc:spChg>
        <pc:spChg chg="add mod">
          <ac:chgData name="Christophe JENTA" userId="8d1209f4831e9c53" providerId="LiveId" clId="{904B13E8-5561-4C71-BC7C-B64964A84905}" dt="2025-11-05T08:32:59.641" v="29430" actId="20577"/>
          <ac:spMkLst>
            <pc:docMk/>
            <pc:sldMk cId="3009874364" sldId="4072"/>
            <ac:spMk id="23" creationId="{6228E883-EF41-9017-1CA1-76F7D621943F}"/>
          </ac:spMkLst>
        </pc:spChg>
        <pc:picChg chg="mod">
          <ac:chgData name="Christophe JENTA" userId="8d1209f4831e9c53" providerId="LiveId" clId="{904B13E8-5561-4C71-BC7C-B64964A84905}" dt="2025-11-05T09:09:17.416" v="30261"/>
          <ac:picMkLst>
            <pc:docMk/>
            <pc:sldMk cId="3009874364" sldId="4072"/>
            <ac:picMk id="5" creationId="{B31DCAC1-962B-4D2E-9B88-618AC92F4528}"/>
          </ac:picMkLst>
        </pc:picChg>
      </pc:sldChg>
      <pc:sldChg chg="addSp delSp modSp add mod">
        <pc:chgData name="Christophe JENTA" userId="8d1209f4831e9c53" providerId="LiveId" clId="{904B13E8-5561-4C71-BC7C-B64964A84905}" dt="2025-11-05T10:15:17.311" v="31544" actId="20577"/>
        <pc:sldMkLst>
          <pc:docMk/>
          <pc:sldMk cId="1748178186" sldId="4090"/>
        </pc:sldMkLst>
        <pc:spChg chg="mod">
          <ac:chgData name="Christophe JENTA" userId="8d1209f4831e9c53" providerId="LiveId" clId="{904B13E8-5561-4C71-BC7C-B64964A84905}" dt="2025-11-05T10:15:17.311" v="31544" actId="20577"/>
          <ac:spMkLst>
            <pc:docMk/>
            <pc:sldMk cId="1748178186" sldId="4090"/>
            <ac:spMk id="5" creationId="{4B383D5B-5E34-4358-AB93-57DDF23DC143}"/>
          </ac:spMkLst>
        </pc:spChg>
        <pc:spChg chg="mod">
          <ac:chgData name="Christophe JENTA" userId="8d1209f4831e9c53" providerId="LiveId" clId="{904B13E8-5561-4C71-BC7C-B64964A84905}" dt="2025-11-04T09:54:49.401" v="25199" actId="207"/>
          <ac:spMkLst>
            <pc:docMk/>
            <pc:sldMk cId="1748178186" sldId="4090"/>
            <ac:spMk id="9" creationId="{CC176293-4F4C-31F3-B9A9-2A5DF59EC444}"/>
          </ac:spMkLst>
        </pc:spChg>
        <pc:spChg chg="mod">
          <ac:chgData name="Christophe JENTA" userId="8d1209f4831e9c53" providerId="LiveId" clId="{904B13E8-5561-4C71-BC7C-B64964A84905}" dt="2025-11-04T09:07:45.365" v="24579" actId="207"/>
          <ac:spMkLst>
            <pc:docMk/>
            <pc:sldMk cId="1748178186" sldId="4090"/>
            <ac:spMk id="38" creationId="{7683731C-E627-27C3-1EEF-1249E0D771BF}"/>
          </ac:spMkLst>
        </pc:spChg>
        <pc:spChg chg="mod">
          <ac:chgData name="Christophe JENTA" userId="8d1209f4831e9c53" providerId="LiveId" clId="{904B13E8-5561-4C71-BC7C-B64964A84905}" dt="2025-11-04T09:07:18.538" v="24575" actId="207"/>
          <ac:spMkLst>
            <pc:docMk/>
            <pc:sldMk cId="1748178186" sldId="4090"/>
            <ac:spMk id="11264" creationId="{247D4FCD-E7F9-00C7-CFA0-D709779E3F4E}"/>
          </ac:spMkLst>
        </pc:spChg>
        <pc:spChg chg="add mod">
          <ac:chgData name="Christophe JENTA" userId="8d1209f4831e9c53" providerId="LiveId" clId="{904B13E8-5561-4C71-BC7C-B64964A84905}" dt="2025-11-04T08:57:41.701" v="24435"/>
          <ac:spMkLst>
            <pc:docMk/>
            <pc:sldMk cId="1748178186" sldId="4090"/>
            <ac:spMk id="11266" creationId="{5586E34D-B6F1-CA76-D0F7-4476D0DA7723}"/>
          </ac:spMkLst>
        </pc:sp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6" creationId="{E5105477-D6F4-3359-0DA5-06BA18157BDB}"/>
          </ac:cxnSpMkLst>
        </pc:cxn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7" creationId="{0485FE3E-AFFF-0D73-3010-3B4CB38EFA07}"/>
          </ac:cxnSpMkLst>
        </pc:cxn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8" creationId="{A42B3ED0-A2AB-B26F-FA2B-54A5ABEB67F0}"/>
          </ac:cxnSpMkLst>
        </pc:cxnChg>
      </pc:sldChg>
      <pc:sldChg chg="modSp mod">
        <pc:chgData name="Christophe JENTA" userId="8d1209f4831e9c53" providerId="LiveId" clId="{904B13E8-5561-4C71-BC7C-B64964A84905}" dt="2025-11-05T10:47:59.807" v="31950" actId="20577"/>
        <pc:sldMkLst>
          <pc:docMk/>
          <pc:sldMk cId="1798251051" sldId="4093"/>
        </pc:sldMkLst>
        <pc:spChg chg="mod">
          <ac:chgData name="Christophe JENTA" userId="8d1209f4831e9c53" providerId="LiveId" clId="{904B13E8-5561-4C71-BC7C-B64964A84905}" dt="2025-11-05T10:47:59.807" v="31950" actId="20577"/>
          <ac:spMkLst>
            <pc:docMk/>
            <pc:sldMk cId="1798251051" sldId="4093"/>
            <ac:spMk id="2" creationId="{00000000-0000-0000-0000-000000000000}"/>
          </ac:spMkLst>
        </pc:spChg>
      </pc:sldChg>
      <pc:sldChg chg="modSp mod">
        <pc:chgData name="Christophe JENTA" userId="8d1209f4831e9c53" providerId="LiveId" clId="{904B13E8-5561-4C71-BC7C-B64964A84905}" dt="2025-11-05T10:49:13.073" v="31951" actId="20577"/>
        <pc:sldMkLst>
          <pc:docMk/>
          <pc:sldMk cId="192878626" sldId="4094"/>
        </pc:sldMkLst>
        <pc:spChg chg="mod">
          <ac:chgData name="Christophe JENTA" userId="8d1209f4831e9c53" providerId="LiveId" clId="{904B13E8-5561-4C71-BC7C-B64964A84905}" dt="2025-11-05T10:49:13.073" v="31951" actId="20577"/>
          <ac:spMkLst>
            <pc:docMk/>
            <pc:sldMk cId="192878626" sldId="4094"/>
            <ac:spMk id="2" creationId="{00000000-0000-0000-0000-000000000000}"/>
          </ac:spMkLst>
        </pc:spChg>
      </pc:sldChg>
      <pc:sldChg chg="modSp add del mod">
        <pc:chgData name="Christophe JENTA" userId="8d1209f4831e9c53" providerId="LiveId" clId="{904B13E8-5561-4C71-BC7C-B64964A84905}" dt="2025-11-04T09:49:27.738" v="25053" actId="114"/>
        <pc:sldMkLst>
          <pc:docMk/>
          <pc:sldMk cId="2370123482" sldId="7880"/>
        </pc:sldMkLst>
        <pc:spChg chg="mod">
          <ac:chgData name="Christophe JENTA" userId="8d1209f4831e9c53" providerId="LiveId" clId="{904B13E8-5561-4C71-BC7C-B64964A84905}" dt="2025-11-04T09:49:27.738" v="25053" actId="114"/>
          <ac:spMkLst>
            <pc:docMk/>
            <pc:sldMk cId="2370123482" sldId="7880"/>
            <ac:spMk id="4" creationId="{F4C55BB3-7C49-49CF-8363-201CDDE77423}"/>
          </ac:spMkLst>
        </pc:spChg>
      </pc:sldChg>
      <pc:sldChg chg="addSp delSp modSp add del mod">
        <pc:chgData name="Christophe JENTA" userId="8d1209f4831e9c53" providerId="LiveId" clId="{904B13E8-5561-4C71-BC7C-B64964A84905}" dt="2025-11-05T10:13:11.922" v="31467" actId="478"/>
        <pc:sldMkLst>
          <pc:docMk/>
          <pc:sldMk cId="804487831" sldId="7881"/>
        </pc:sldMkLst>
        <pc:spChg chg="mod">
          <ac:chgData name="Christophe JENTA" userId="8d1209f4831e9c53" providerId="LiveId" clId="{904B13E8-5561-4C71-BC7C-B64964A84905}" dt="2025-11-05T10:12:02.779" v="31450" actId="20577"/>
          <ac:spMkLst>
            <pc:docMk/>
            <pc:sldMk cId="804487831" sldId="7881"/>
            <ac:spMk id="4" creationId="{F4C55BB3-7C49-49CF-8363-201CDDE77423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11" creationId="{2D97FA97-5006-795E-5A22-E7E045F174BD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17" creationId="{8EF15880-299B-8837-94D2-7C1D1AB3B23F}"/>
          </ac:spMkLst>
        </pc:spChg>
        <pc:spChg chg="add mod">
          <ac:chgData name="Christophe JENTA" userId="8d1209f4831e9c53" providerId="LiveId" clId="{904B13E8-5561-4C71-BC7C-B64964A84905}" dt="2025-11-04T08:19:28.906" v="23118" actId="1076"/>
          <ac:spMkLst>
            <pc:docMk/>
            <pc:sldMk cId="804487831" sldId="7881"/>
            <ac:spMk id="36" creationId="{823617B1-52C3-1E23-9A4B-C6BB66FE1769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37" creationId="{84048CDF-6CF7-15BD-CB7F-66E0EEF73EA1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39" creationId="{F05FE88A-9AD9-481C-B73D-D8C1E6DD83E0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48" creationId="{397DD30F-2F7D-10C1-B5C9-71A984C28DA1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54" creationId="{71A648B7-9689-BBD5-5034-5855A151D3D4}"/>
          </ac:spMkLst>
        </pc:spChg>
        <pc:spChg chg="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5" creationId="{C576583B-63B0-E93B-8245-F1E36F6BE346}"/>
          </ac:spMkLst>
        </pc:spChg>
        <pc:spChg chg="add 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7" creationId="{96525F5D-A6EA-8AC0-9934-CD1B4FE5340F}"/>
          </ac:spMkLst>
        </pc:spChg>
        <pc:spChg chg="add 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8" creationId="{80AA24AF-D20C-97F7-3F67-79025B336F25}"/>
          </ac:spMkLst>
        </pc:spChg>
        <pc:spChg chg="mod">
          <ac:chgData name="Christophe JENTA" userId="8d1209f4831e9c53" providerId="LiveId" clId="{904B13E8-5561-4C71-BC7C-B64964A84905}" dt="2025-11-04T08:20:19.946" v="23121" actId="207"/>
          <ac:spMkLst>
            <pc:docMk/>
            <pc:sldMk cId="804487831" sldId="7881"/>
            <ac:spMk id="60" creationId="{D5B386D1-5241-CA3E-ED0D-67BD5E7A3F60}"/>
          </ac:spMkLst>
        </pc:spChg>
        <pc:spChg chg="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61" creationId="{402B0AFD-44CD-4E3D-41D5-EA27596CE0DC}"/>
          </ac:spMkLst>
        </pc:spChg>
        <pc:spChg chg="add mod">
          <ac:chgData name="Christophe JENTA" userId="8d1209f4831e9c53" providerId="LiveId" clId="{904B13E8-5561-4C71-BC7C-B64964A84905}" dt="2025-11-04T08:20:27.829" v="23123"/>
          <ac:spMkLst>
            <pc:docMk/>
            <pc:sldMk cId="804487831" sldId="7881"/>
            <ac:spMk id="64" creationId="{D29539DA-598A-70AD-A539-3BCE91C8BF45}"/>
          </ac:spMkLst>
        </pc:spChg>
        <pc:picChg chg="add del">
          <ac:chgData name="Christophe JENTA" userId="8d1209f4831e9c53" providerId="LiveId" clId="{904B13E8-5561-4C71-BC7C-B64964A84905}" dt="2025-11-05T10:13:01.493" v="31458" actId="478"/>
          <ac:picMkLst>
            <pc:docMk/>
            <pc:sldMk cId="804487831" sldId="7881"/>
            <ac:picMk id="12" creationId="{45048EEF-33F3-84E6-42B6-DCDBA8E2D185}"/>
          </ac:picMkLst>
        </pc:pic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2" creationId="{DDCE5A2F-8E19-1E3D-B523-30CC2B851FD8}"/>
          </ac:cxnSpMkLst>
        </pc:cxn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4" creationId="{32BEEFB1-263F-373A-9F48-C0D889DF944F}"/>
          </ac:cxnSpMkLst>
        </pc:cxn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5" creationId="{544EBE98-5AD6-8E4A-AE48-7C59EB18F207}"/>
          </ac:cxnSpMkLst>
        </pc:cxnChg>
      </pc:sldChg>
      <pc:sldChg chg="modSp add del mod">
        <pc:chgData name="Christophe JENTA" userId="8d1209f4831e9c53" providerId="LiveId" clId="{904B13E8-5561-4C71-BC7C-B64964A84905}" dt="2025-11-05T12:55:07.720" v="32594" actId="20577"/>
        <pc:sldMkLst>
          <pc:docMk/>
          <pc:sldMk cId="2483638600" sldId="7883"/>
        </pc:sldMkLst>
        <pc:spChg chg="mod">
          <ac:chgData name="Christophe JENTA" userId="8d1209f4831e9c53" providerId="LiveId" clId="{904B13E8-5561-4C71-BC7C-B64964A84905}" dt="2025-11-05T12:55:07.720" v="32594" actId="20577"/>
          <ac:spMkLst>
            <pc:docMk/>
            <pc:sldMk cId="2483638600" sldId="7883"/>
            <ac:spMk id="4" creationId="{F4C55BB3-7C49-49CF-8363-201CDDE77423}"/>
          </ac:spMkLst>
        </pc:spChg>
        <pc:spChg chg="mod">
          <ac:chgData name="Christophe JENTA" userId="8d1209f4831e9c53" providerId="LiveId" clId="{904B13E8-5561-4C71-BC7C-B64964A84905}" dt="2025-11-04T09:46:37.808" v="24991" actId="1076"/>
          <ac:spMkLst>
            <pc:docMk/>
            <pc:sldMk cId="2483638600" sldId="7883"/>
            <ac:spMk id="18" creationId="{7C810C6B-DDE9-E2AA-2036-050429B9BE24}"/>
          </ac:spMkLst>
        </pc:spChg>
        <pc:picChg chg="mod">
          <ac:chgData name="Christophe JENTA" userId="8d1209f4831e9c53" providerId="LiveId" clId="{904B13E8-5561-4C71-BC7C-B64964A84905}" dt="2025-11-04T09:46:33.920" v="24990" actId="14100"/>
          <ac:picMkLst>
            <pc:docMk/>
            <pc:sldMk cId="2483638600" sldId="7883"/>
            <ac:picMk id="17" creationId="{BFC520F9-8251-F617-A21B-01529C8960F5}"/>
          </ac:picMkLst>
        </pc:picChg>
      </pc:sldChg>
      <pc:sldChg chg="addSp modSp add mod">
        <pc:chgData name="Christophe JENTA" userId="8d1209f4831e9c53" providerId="LiveId" clId="{904B13E8-5561-4C71-BC7C-B64964A84905}" dt="2025-12-01T06:49:38.605" v="33114" actId="20577"/>
        <pc:sldMkLst>
          <pc:docMk/>
          <pc:sldMk cId="1936774572" sldId="8290"/>
        </pc:sldMkLst>
        <pc:spChg chg="mod">
          <ac:chgData name="Christophe JENTA" userId="8d1209f4831e9c53" providerId="LiveId" clId="{904B13E8-5561-4C71-BC7C-B64964A84905}" dt="2025-12-01T06:49:38.605" v="33114" actId="20577"/>
          <ac:spMkLst>
            <pc:docMk/>
            <pc:sldMk cId="1936774572" sldId="8290"/>
            <ac:spMk id="5" creationId="{0B547FAA-98F9-1C6E-6D6F-F937F022566A}"/>
          </ac:spMkLst>
        </pc:spChg>
      </pc:sldChg>
      <pc:sldChg chg="modSp mod">
        <pc:chgData name="Christophe JENTA" userId="8d1209f4831e9c53" providerId="LiveId" clId="{904B13E8-5561-4C71-BC7C-B64964A84905}" dt="2025-11-05T10:49:42.498" v="31953" actId="20577"/>
        <pc:sldMkLst>
          <pc:docMk/>
          <pc:sldMk cId="3198035036" sldId="8292"/>
        </pc:sldMkLst>
        <pc:spChg chg="mod">
          <ac:chgData name="Christophe JENTA" userId="8d1209f4831e9c53" providerId="LiveId" clId="{904B13E8-5561-4C71-BC7C-B64964A84905}" dt="2025-11-05T10:49:42.498" v="31953" actId="20577"/>
          <ac:spMkLst>
            <pc:docMk/>
            <pc:sldMk cId="3198035036" sldId="8292"/>
            <ac:spMk id="6" creationId="{95AACE58-1367-F361-07C8-96C8607B3FC1}"/>
          </ac:spMkLst>
        </pc:spChg>
        <pc:picChg chg="mod">
          <ac:chgData name="Christophe JENTA" userId="8d1209f4831e9c53" providerId="LiveId" clId="{904B13E8-5561-4C71-BC7C-B64964A84905}" dt="2025-11-04T13:30:28.105" v="28091" actId="1076"/>
          <ac:picMkLst>
            <pc:docMk/>
            <pc:sldMk cId="3198035036" sldId="8292"/>
            <ac:picMk id="26" creationId="{A04D906E-38CE-D3EC-3D40-9C1240323EFF}"/>
          </ac:picMkLst>
        </pc:picChg>
      </pc:sldChg>
      <pc:sldChg chg="addSp delSp modSp mod">
        <pc:chgData name="Christophe JENTA" userId="8d1209f4831e9c53" providerId="LiveId" clId="{904B13E8-5561-4C71-BC7C-B64964A84905}" dt="2025-11-08T09:58:46.610" v="33039" actId="20577"/>
        <pc:sldMkLst>
          <pc:docMk/>
          <pc:sldMk cId="490848965" sldId="8295"/>
        </pc:sldMkLst>
        <pc:spChg chg="mod">
          <ac:chgData name="Christophe JENTA" userId="8d1209f4831e9c53" providerId="LiveId" clId="{904B13E8-5561-4C71-BC7C-B64964A84905}" dt="2025-11-04T13:27:47.805" v="28083" actId="113"/>
          <ac:spMkLst>
            <pc:docMk/>
            <pc:sldMk cId="490848965" sldId="8295"/>
            <ac:spMk id="31" creationId="{03EBB31A-1146-25FA-BE14-625D7AF1C8D0}"/>
          </ac:spMkLst>
        </pc:spChg>
        <pc:spChg chg="mod">
          <ac:chgData name="Christophe JENTA" userId="8d1209f4831e9c53" providerId="LiveId" clId="{904B13E8-5561-4C71-BC7C-B64964A84905}" dt="2025-11-04T13:19:17.053" v="28030" actId="207"/>
          <ac:spMkLst>
            <pc:docMk/>
            <pc:sldMk cId="490848965" sldId="8295"/>
            <ac:spMk id="106" creationId="{591E34F9-9B3C-48A3-78C0-37DD90D5BA61}"/>
          </ac:spMkLst>
        </pc:spChg>
        <pc:spChg chg="mod">
          <ac:chgData name="Christophe JENTA" userId="8d1209f4831e9c53" providerId="LiveId" clId="{904B13E8-5561-4C71-BC7C-B64964A84905}" dt="2025-11-04T13:19:19.299" v="28031" actId="207"/>
          <ac:spMkLst>
            <pc:docMk/>
            <pc:sldMk cId="490848965" sldId="8295"/>
            <ac:spMk id="107" creationId="{C6A7801B-D951-1C41-F295-DF25355E6CFA}"/>
          </ac:spMkLst>
        </pc:spChg>
        <pc:spChg chg="mod">
          <ac:chgData name="Christophe JENTA" userId="8d1209f4831e9c53" providerId="LiveId" clId="{904B13E8-5561-4C71-BC7C-B64964A84905}" dt="2025-11-08T09:58:46.610" v="33039" actId="20577"/>
          <ac:spMkLst>
            <pc:docMk/>
            <pc:sldMk cId="490848965" sldId="8295"/>
            <ac:spMk id="126" creationId="{501EA68C-C320-FA3D-1F1C-CB68D43B496E}"/>
          </ac:spMkLst>
        </pc:spChg>
      </pc:sldChg>
      <pc:sldChg chg="addSp delSp modSp add mod">
        <pc:chgData name="Christophe JENTA" userId="8d1209f4831e9c53" providerId="LiveId" clId="{904B13E8-5561-4C71-BC7C-B64964A84905}" dt="2025-12-01T06:37:02.523" v="33109" actId="20577"/>
        <pc:sldMkLst>
          <pc:docMk/>
          <pc:sldMk cId="306833184" sldId="8296"/>
        </pc:sldMkLst>
        <pc:spChg chg="mod">
          <ac:chgData name="Christophe JENTA" userId="8d1209f4831e9c53" providerId="LiveId" clId="{904B13E8-5561-4C71-BC7C-B64964A84905}" dt="2025-12-01T06:37:02.523" v="33109" actId="20577"/>
          <ac:spMkLst>
            <pc:docMk/>
            <pc:sldMk cId="306833184" sldId="8296"/>
            <ac:spMk id="5" creationId="{990CDF5A-CF18-5B70-ACB0-8ABB8E67873E}"/>
          </ac:spMkLst>
        </pc:spChg>
      </pc:sldChg>
      <pc:sldChg chg="addSp modSp mod">
        <pc:chgData name="Christophe JENTA" userId="8d1209f4831e9c53" providerId="LiveId" clId="{904B13E8-5561-4C71-BC7C-B64964A84905}" dt="2025-11-05T10:31:01.368" v="31739" actId="5793"/>
        <pc:sldMkLst>
          <pc:docMk/>
          <pc:sldMk cId="1022765236" sldId="8297"/>
        </pc:sldMkLst>
        <pc:spChg chg="add mod">
          <ac:chgData name="Christophe JENTA" userId="8d1209f4831e9c53" providerId="LiveId" clId="{904B13E8-5561-4C71-BC7C-B64964A84905}" dt="2025-11-04T12:28:35.258" v="26727" actId="1076"/>
          <ac:spMkLst>
            <pc:docMk/>
            <pc:sldMk cId="1022765236" sldId="8297"/>
            <ac:spMk id="2" creationId="{248EF68C-3ACD-F075-D323-A2EFC96818A8}"/>
          </ac:spMkLst>
        </pc:spChg>
        <pc:spChg chg="add mod">
          <ac:chgData name="Christophe JENTA" userId="8d1209f4831e9c53" providerId="LiveId" clId="{904B13E8-5561-4C71-BC7C-B64964A84905}" dt="2025-11-04T12:28:46.507" v="26729" actId="1076"/>
          <ac:spMkLst>
            <pc:docMk/>
            <pc:sldMk cId="1022765236" sldId="8297"/>
            <ac:spMk id="3" creationId="{112B8644-6445-BB66-7B51-CDB3FE7CB1F8}"/>
          </ac:spMkLst>
        </pc:spChg>
        <pc:spChg chg="mod">
          <ac:chgData name="Christophe JENTA" userId="8d1209f4831e9c53" providerId="LiveId" clId="{904B13E8-5561-4C71-BC7C-B64964A84905}" dt="2025-11-05T10:31:01.368" v="31739" actId="5793"/>
          <ac:spMkLst>
            <pc:docMk/>
            <pc:sldMk cId="1022765236" sldId="8297"/>
            <ac:spMk id="6" creationId="{7E89ACAB-7198-BCEB-6EF9-1962EE8F6B3A}"/>
          </ac:spMkLst>
        </pc:spChg>
        <pc:spChg chg="add mod">
          <ac:chgData name="Christophe JENTA" userId="8d1209f4831e9c53" providerId="LiveId" clId="{904B13E8-5561-4C71-BC7C-B64964A84905}" dt="2025-11-04T12:28:40.590" v="26728" actId="1076"/>
          <ac:spMkLst>
            <pc:docMk/>
            <pc:sldMk cId="1022765236" sldId="8297"/>
            <ac:spMk id="18" creationId="{B9E9EEFC-BE38-A29E-1C00-1B286D6BB6E1}"/>
          </ac:spMkLst>
        </pc:spChg>
        <pc:spChg chg="mod">
          <ac:chgData name="Christophe JENTA" userId="8d1209f4831e9c53" providerId="LiveId" clId="{904B13E8-5561-4C71-BC7C-B64964A84905}" dt="2025-11-04T12:30:29.772" v="26811" actId="1076"/>
          <ac:spMkLst>
            <pc:docMk/>
            <pc:sldMk cId="1022765236" sldId="8297"/>
            <ac:spMk id="60" creationId="{A97A66EE-3F4B-4CA7-E749-E42717E4380E}"/>
          </ac:spMkLst>
        </pc:spChg>
      </pc:sldChg>
      <pc:sldChg chg="modSp mod">
        <pc:chgData name="Christophe JENTA" userId="8d1209f4831e9c53" providerId="LiveId" clId="{904B13E8-5561-4C71-BC7C-B64964A84905}" dt="2025-11-04T12:25:24.500" v="26608" actId="20577"/>
        <pc:sldMkLst>
          <pc:docMk/>
          <pc:sldMk cId="3366313285" sldId="8298"/>
        </pc:sldMkLst>
        <pc:spChg chg="mod">
          <ac:chgData name="Christophe JENTA" userId="8d1209f4831e9c53" providerId="LiveId" clId="{904B13E8-5561-4C71-BC7C-B64964A84905}" dt="2025-11-04T12:25:24.500" v="26608" actId="20577"/>
          <ac:spMkLst>
            <pc:docMk/>
            <pc:sldMk cId="3366313285" sldId="8298"/>
            <ac:spMk id="6" creationId="{7B3051DA-3949-840C-ADDE-B334175BEBBC}"/>
          </ac:spMkLst>
        </pc:spChg>
      </pc:sldChg>
      <pc:sldChg chg="modSp mod">
        <pc:chgData name="Christophe JENTA" userId="8d1209f4831e9c53" providerId="LiveId" clId="{904B13E8-5561-4C71-BC7C-B64964A84905}" dt="2025-11-05T11:05:38.504" v="32087" actId="20577"/>
        <pc:sldMkLst>
          <pc:docMk/>
          <pc:sldMk cId="2217418630" sldId="8299"/>
        </pc:sldMkLst>
        <pc:spChg chg="mod">
          <ac:chgData name="Christophe JENTA" userId="8d1209f4831e9c53" providerId="LiveId" clId="{904B13E8-5561-4C71-BC7C-B64964A84905}" dt="2025-11-05T11:05:38.504" v="32087" actId="20577"/>
          <ac:spMkLst>
            <pc:docMk/>
            <pc:sldMk cId="2217418630" sldId="8299"/>
            <ac:spMk id="6" creationId="{31355420-A941-2C1E-624C-785A300172F2}"/>
          </ac:spMkLst>
        </pc:spChg>
      </pc:sldChg>
      <pc:sldChg chg="modSp mod">
        <pc:chgData name="Christophe JENTA" userId="8d1209f4831e9c53" providerId="LiveId" clId="{904B13E8-5561-4C71-BC7C-B64964A84905}" dt="2025-11-07T11:06:12.971" v="32640" actId="20577"/>
        <pc:sldMkLst>
          <pc:docMk/>
          <pc:sldMk cId="3066385270" sldId="8300"/>
        </pc:sldMkLst>
        <pc:spChg chg="mod">
          <ac:chgData name="Christophe JENTA" userId="8d1209f4831e9c53" providerId="LiveId" clId="{904B13E8-5561-4C71-BC7C-B64964A84905}" dt="2025-11-07T11:06:12.971" v="32640" actId="20577"/>
          <ac:spMkLst>
            <pc:docMk/>
            <pc:sldMk cId="3066385270" sldId="8300"/>
            <ac:spMk id="126" creationId="{53BC52F0-86D7-4901-99F6-49BB7452345B}"/>
          </ac:spMkLst>
        </pc:spChg>
      </pc:sldChg>
      <pc:sldChg chg="modSp mod">
        <pc:chgData name="Christophe JENTA" userId="8d1209f4831e9c53" providerId="LiveId" clId="{904B13E8-5561-4C71-BC7C-B64964A84905}" dt="2025-11-05T11:17:06.852" v="32373" actId="20577"/>
        <pc:sldMkLst>
          <pc:docMk/>
          <pc:sldMk cId="1717472734" sldId="8301"/>
        </pc:sldMkLst>
        <pc:spChg chg="mod">
          <ac:chgData name="Christophe JENTA" userId="8d1209f4831e9c53" providerId="LiveId" clId="{904B13E8-5561-4C71-BC7C-B64964A84905}" dt="2025-11-05T11:17:06.852" v="32373" actId="20577"/>
          <ac:spMkLst>
            <pc:docMk/>
            <pc:sldMk cId="1717472734" sldId="8301"/>
            <ac:spMk id="126" creationId="{8AF4A1BD-5FB0-F171-0877-904338ECE818}"/>
          </ac:spMkLst>
        </pc:spChg>
      </pc:sldChg>
      <pc:sldChg chg="modSp mod">
        <pc:chgData name="Christophe JENTA" userId="8d1209f4831e9c53" providerId="LiveId" clId="{904B13E8-5561-4C71-BC7C-B64964A84905}" dt="2025-11-07T17:45:36.970" v="32905" actId="20577"/>
        <pc:sldMkLst>
          <pc:docMk/>
          <pc:sldMk cId="791603748" sldId="8302"/>
        </pc:sldMkLst>
        <pc:spChg chg="mod">
          <ac:chgData name="Christophe JENTA" userId="8d1209f4831e9c53" providerId="LiveId" clId="{904B13E8-5561-4C71-BC7C-B64964A84905}" dt="2025-11-07T17:45:36.970" v="32905" actId="20577"/>
          <ac:spMkLst>
            <pc:docMk/>
            <pc:sldMk cId="791603748" sldId="8302"/>
            <ac:spMk id="126" creationId="{A0CCB37C-F162-7ACC-62BA-57F95F5BF482}"/>
          </ac:spMkLst>
        </pc:spChg>
      </pc:sldChg>
      <pc:sldChg chg="addSp delSp modSp mod">
        <pc:chgData name="Christophe JENTA" userId="8d1209f4831e9c53" providerId="LiveId" clId="{904B13E8-5561-4C71-BC7C-B64964A84905}" dt="2025-11-05T11:04:03.748" v="32070" actId="20577"/>
        <pc:sldMkLst>
          <pc:docMk/>
          <pc:sldMk cId="4161037890" sldId="8303"/>
        </pc:sldMkLst>
        <pc:spChg chg="mod">
          <ac:chgData name="Christophe JENTA" userId="8d1209f4831e9c53" providerId="LiveId" clId="{904B13E8-5561-4C71-BC7C-B64964A84905}" dt="2025-11-05T11:04:03.748" v="32070" actId="20577"/>
          <ac:spMkLst>
            <pc:docMk/>
            <pc:sldMk cId="4161037890" sldId="8303"/>
            <ac:spMk id="6" creationId="{34247A04-0115-C005-1E99-17F6280CEF09}"/>
          </ac:spMkLst>
        </pc:spChg>
      </pc:sldChg>
      <pc:sldChg chg="addSp delSp modSp mod">
        <pc:chgData name="Christophe JENTA" userId="8d1209f4831e9c53" providerId="LiveId" clId="{904B13E8-5561-4C71-BC7C-B64964A84905}" dt="2025-11-05T10:26:34.611" v="31671" actId="115"/>
        <pc:sldMkLst>
          <pc:docMk/>
          <pc:sldMk cId="1594449336" sldId="8304"/>
        </pc:sldMkLst>
        <pc:spChg chg="add mod">
          <ac:chgData name="Christophe JENTA" userId="8d1209f4831e9c53" providerId="LiveId" clId="{904B13E8-5561-4C71-BC7C-B64964A84905}" dt="2025-11-05T10:25:42.556" v="31667" actId="1076"/>
          <ac:spMkLst>
            <pc:docMk/>
            <pc:sldMk cId="1594449336" sldId="8304"/>
            <ac:spMk id="2" creationId="{12A35DFD-96FC-DC39-DDFB-64A1BFB9D61F}"/>
          </ac:spMkLst>
        </pc:spChg>
        <pc:spChg chg="add mod">
          <ac:chgData name="Christophe JENTA" userId="8d1209f4831e9c53" providerId="LiveId" clId="{904B13E8-5561-4C71-BC7C-B64964A84905}" dt="2025-11-05T10:25:57.395" v="31670" actId="1076"/>
          <ac:spMkLst>
            <pc:docMk/>
            <pc:sldMk cId="1594449336" sldId="8304"/>
            <ac:spMk id="3" creationId="{44EB9D35-5E6E-597F-8E4E-631D51B77F7A}"/>
          </ac:spMkLst>
        </pc:spChg>
        <pc:spChg chg="mod">
          <ac:chgData name="Christophe JENTA" userId="8d1209f4831e9c53" providerId="LiveId" clId="{904B13E8-5561-4C71-BC7C-B64964A84905}" dt="2025-11-05T10:26:34.611" v="31671" actId="115"/>
          <ac:spMkLst>
            <pc:docMk/>
            <pc:sldMk cId="1594449336" sldId="8304"/>
            <ac:spMk id="6" creationId="{AE3155D5-B0F3-F76B-DDAE-EFC9308FCD3E}"/>
          </ac:spMkLst>
        </pc:spChg>
      </pc:sldChg>
      <pc:sldChg chg="addSp delSp modSp mod">
        <pc:chgData name="Christophe JENTA" userId="8d1209f4831e9c53" providerId="LiveId" clId="{904B13E8-5561-4C71-BC7C-B64964A84905}" dt="2025-11-05T11:06:23.890" v="32100" actId="6549"/>
        <pc:sldMkLst>
          <pc:docMk/>
          <pc:sldMk cId="1177481563" sldId="8306"/>
        </pc:sldMkLst>
        <pc:spChg chg="mod">
          <ac:chgData name="Christophe JENTA" userId="8d1209f4831e9c53" providerId="LiveId" clId="{904B13E8-5561-4C71-BC7C-B64964A84905}" dt="2025-11-05T11:06:23.890" v="32100" actId="6549"/>
          <ac:spMkLst>
            <pc:docMk/>
            <pc:sldMk cId="1177481563" sldId="8306"/>
            <ac:spMk id="126" creationId="{9896492D-4B2C-4AC0-B5A3-3305AABE0F23}"/>
          </ac:spMkLst>
        </pc:spChg>
      </pc:sldChg>
      <pc:sldChg chg="addSp delSp modSp mod">
        <pc:chgData name="Christophe JENTA" userId="8d1209f4831e9c53" providerId="LiveId" clId="{904B13E8-5561-4C71-BC7C-B64964A84905}" dt="2025-11-04T13:18:51.053" v="28029" actId="207"/>
        <pc:sldMkLst>
          <pc:docMk/>
          <pc:sldMk cId="2127056811" sldId="8307"/>
        </pc:sldMkLst>
        <pc:spChg chg="mod">
          <ac:chgData name="Christophe JENTA" userId="8d1209f4831e9c53" providerId="LiveId" clId="{904B13E8-5561-4C71-BC7C-B64964A84905}" dt="2025-11-04T13:18:44.359" v="28026" actId="207"/>
          <ac:spMkLst>
            <pc:docMk/>
            <pc:sldMk cId="2127056811" sldId="8307"/>
            <ac:spMk id="47" creationId="{AB9C9C4C-6CF2-422D-BB1E-52337F534478}"/>
          </ac:spMkLst>
        </pc:spChg>
        <pc:spChg chg="mod">
          <ac:chgData name="Christophe JENTA" userId="8d1209f4831e9c53" providerId="LiveId" clId="{904B13E8-5561-4C71-BC7C-B64964A84905}" dt="2025-11-04T13:18:41.794" v="28025" actId="207"/>
          <ac:spMkLst>
            <pc:docMk/>
            <pc:sldMk cId="2127056811" sldId="8307"/>
            <ac:spMk id="59" creationId="{CFFC0F0E-546B-4E13-9E20-2F37C862CE9E}"/>
          </ac:spMkLst>
        </pc:spChg>
        <pc:spChg chg="mod">
          <ac:chgData name="Christophe JENTA" userId="8d1209f4831e9c53" providerId="LiveId" clId="{904B13E8-5561-4C71-BC7C-B64964A84905}" dt="2025-11-04T13:18:46.710" v="28027" actId="207"/>
          <ac:spMkLst>
            <pc:docMk/>
            <pc:sldMk cId="2127056811" sldId="8307"/>
            <ac:spMk id="72" creationId="{2BED949F-F118-4E86-9B43-0FBF60218BFD}"/>
          </ac:spMkLst>
        </pc:spChg>
        <pc:spChg chg="mod">
          <ac:chgData name="Christophe JENTA" userId="8d1209f4831e9c53" providerId="LiveId" clId="{904B13E8-5561-4C71-BC7C-B64964A84905}" dt="2025-11-04T13:18:48.756" v="28028" actId="207"/>
          <ac:spMkLst>
            <pc:docMk/>
            <pc:sldMk cId="2127056811" sldId="8307"/>
            <ac:spMk id="106" creationId="{7E4A015B-1BA8-49E2-8B19-C1E0E06A83FB}"/>
          </ac:spMkLst>
        </pc:spChg>
        <pc:spChg chg="mod">
          <ac:chgData name="Christophe JENTA" userId="8d1209f4831e9c53" providerId="LiveId" clId="{904B13E8-5561-4C71-BC7C-B64964A84905}" dt="2025-11-04T13:18:51.053" v="28029" actId="207"/>
          <ac:spMkLst>
            <pc:docMk/>
            <pc:sldMk cId="2127056811" sldId="8307"/>
            <ac:spMk id="107" creationId="{02AC8D65-8A4D-426E-918A-C6944A8DB03D}"/>
          </ac:spMkLst>
        </pc:spChg>
        <pc:spChg chg="mod">
          <ac:chgData name="Christophe JENTA" userId="8d1209f4831e9c53" providerId="LiveId" clId="{904B13E8-5561-4C71-BC7C-B64964A84905}" dt="2025-11-04T13:18:16.045" v="28024" actId="20577"/>
          <ac:spMkLst>
            <pc:docMk/>
            <pc:sldMk cId="2127056811" sldId="8307"/>
            <ac:spMk id="126" creationId="{9896492D-4B2C-4AC0-B5A3-3305AABE0F23}"/>
          </ac:spMkLst>
        </pc:spChg>
      </pc:sldChg>
      <pc:sldChg chg="modSp mod">
        <pc:chgData name="Christophe JENTA" userId="8d1209f4831e9c53" providerId="LiveId" clId="{904B13E8-5561-4C71-BC7C-B64964A84905}" dt="2025-11-08T09:58:38.913" v="33037" actId="20577"/>
        <pc:sldMkLst>
          <pc:docMk/>
          <pc:sldMk cId="3922643539" sldId="8308"/>
        </pc:sldMkLst>
        <pc:spChg chg="mod">
          <ac:chgData name="Christophe JENTA" userId="8d1209f4831e9c53" providerId="LiveId" clId="{904B13E8-5561-4C71-BC7C-B64964A84905}" dt="2025-11-08T09:58:38.913" v="33037" actId="20577"/>
          <ac:spMkLst>
            <pc:docMk/>
            <pc:sldMk cId="3922643539" sldId="8308"/>
            <ac:spMk id="126" creationId="{9896492D-4B2C-4AC0-B5A3-3305AABE0F23}"/>
          </ac:spMkLst>
        </pc:spChg>
        <pc:picChg chg="mod">
          <ac:chgData name="Christophe JENTA" userId="8d1209f4831e9c53" providerId="LiveId" clId="{904B13E8-5561-4C71-BC7C-B64964A84905}" dt="2025-11-08T09:58:22.300" v="33032" actId="14100"/>
          <ac:picMkLst>
            <pc:docMk/>
            <pc:sldMk cId="3922643539" sldId="8308"/>
            <ac:picMk id="8" creationId="{0BA0BE05-2583-3476-05C1-170F1A34DEEF}"/>
          </ac:picMkLst>
        </pc:picChg>
      </pc:sldChg>
      <pc:sldChg chg="addSp delSp modSp mod">
        <pc:chgData name="Christophe JENTA" userId="8d1209f4831e9c53" providerId="LiveId" clId="{904B13E8-5561-4C71-BC7C-B64964A84905}" dt="2025-11-07T16:03:09.548" v="32663" actId="20577"/>
        <pc:sldMkLst>
          <pc:docMk/>
          <pc:sldMk cId="122654422" sldId="8309"/>
        </pc:sldMkLst>
        <pc:spChg chg="add mod">
          <ac:chgData name="Christophe JENTA" userId="8d1209f4831e9c53" providerId="LiveId" clId="{904B13E8-5561-4C71-BC7C-B64964A84905}" dt="2025-11-07T16:03:09.548" v="32663" actId="20577"/>
          <ac:spMkLst>
            <pc:docMk/>
            <pc:sldMk cId="122654422" sldId="8309"/>
            <ac:spMk id="3" creationId="{9896492D-4B2C-4AC0-B5A3-3305AABE0F23}"/>
          </ac:spMkLst>
        </pc:spChg>
        <pc:picChg chg="mod">
          <ac:chgData name="Christophe JENTA" userId="8d1209f4831e9c53" providerId="LiveId" clId="{904B13E8-5561-4C71-BC7C-B64964A84905}" dt="2025-11-04T13:56:50.640" v="28583" actId="1076"/>
          <ac:picMkLst>
            <pc:docMk/>
            <pc:sldMk cId="122654422" sldId="8309"/>
            <ac:picMk id="5" creationId="{E7CE963F-3C62-9B0E-04E5-49A6E63C47E5}"/>
          </ac:picMkLst>
        </pc:picChg>
      </pc:sldChg>
      <pc:sldChg chg="addSp modSp mod">
        <pc:chgData name="Christophe JENTA" userId="8d1209f4831e9c53" providerId="LiveId" clId="{904B13E8-5561-4C71-BC7C-B64964A84905}" dt="2025-11-04T14:05:36.049" v="28751" actId="5793"/>
        <pc:sldMkLst>
          <pc:docMk/>
          <pc:sldMk cId="2949440325" sldId="8310"/>
        </pc:sldMkLst>
        <pc:spChg chg="mod">
          <ac:chgData name="Christophe JENTA" userId="8d1209f4831e9c53" providerId="LiveId" clId="{904B13E8-5561-4C71-BC7C-B64964A84905}" dt="2025-11-04T14:05:36.049" v="28751" actId="5793"/>
          <ac:spMkLst>
            <pc:docMk/>
            <pc:sldMk cId="2949440325" sldId="8310"/>
            <ac:spMk id="126" creationId="{9896492D-4B2C-4AC0-B5A3-3305AABE0F23}"/>
          </ac:spMkLst>
        </pc:spChg>
      </pc:sldChg>
      <pc:sldChg chg="modSp mod">
        <pc:chgData name="Christophe JENTA" userId="8d1209f4831e9c53" providerId="LiveId" clId="{904B13E8-5561-4C71-BC7C-B64964A84905}" dt="2025-11-04T14:10:57.007" v="28897" actId="20577"/>
        <pc:sldMkLst>
          <pc:docMk/>
          <pc:sldMk cId="3257051927" sldId="8312"/>
        </pc:sldMkLst>
        <pc:spChg chg="mod">
          <ac:chgData name="Christophe JENTA" userId="8d1209f4831e9c53" providerId="LiveId" clId="{904B13E8-5561-4C71-BC7C-B64964A84905}" dt="2025-11-04T14:10:57.007" v="28897" actId="20577"/>
          <ac:spMkLst>
            <pc:docMk/>
            <pc:sldMk cId="3257051927" sldId="8312"/>
            <ac:spMk id="126" creationId="{9896492D-4B2C-4AC0-B5A3-3305AABE0F23}"/>
          </ac:spMkLst>
        </pc:spChg>
      </pc:sldChg>
      <pc:sldChg chg="addSp delSp modSp mod">
        <pc:chgData name="Christophe JENTA" userId="8d1209f4831e9c53" providerId="LiveId" clId="{904B13E8-5561-4C71-BC7C-B64964A84905}" dt="2025-11-06T16:34:30.558" v="32611" actId="255"/>
        <pc:sldMkLst>
          <pc:docMk/>
          <pc:sldMk cId="3935398891" sldId="8313"/>
        </pc:sldMkLst>
        <pc:spChg chg="mod">
          <ac:chgData name="Christophe JENTA" userId="8d1209f4831e9c53" providerId="LiveId" clId="{904B13E8-5561-4C71-BC7C-B64964A84905}" dt="2025-11-06T16:34:30.558" v="32611" actId="255"/>
          <ac:spMkLst>
            <pc:docMk/>
            <pc:sldMk cId="3935398891" sldId="8313"/>
            <ac:spMk id="126" creationId="{9896492D-4B2C-4AC0-B5A3-3305AABE0F23}"/>
          </ac:spMkLst>
        </pc:spChg>
      </pc:sldChg>
      <pc:sldChg chg="addSp delSp modSp add mod">
        <pc:chgData name="Christophe JENTA" userId="8d1209f4831e9c53" providerId="LiveId" clId="{904B13E8-5561-4C71-BC7C-B64964A84905}" dt="2025-11-05T08:16:08.159" v="29189" actId="20577"/>
        <pc:sldMkLst>
          <pc:docMk/>
          <pc:sldMk cId="1306434499" sldId="8319"/>
        </pc:sldMkLst>
        <pc:spChg chg="add mod">
          <ac:chgData name="Christophe JENTA" userId="8d1209f4831e9c53" providerId="LiveId" clId="{904B13E8-5561-4C71-BC7C-B64964A84905}" dt="2025-11-05T08:12:16.130" v="29162" actId="20577"/>
          <ac:spMkLst>
            <pc:docMk/>
            <pc:sldMk cId="1306434499" sldId="8319"/>
            <ac:spMk id="3" creationId="{8CEBC9F6-2497-55C2-F816-39A71BBAE3BE}"/>
          </ac:spMkLst>
        </pc:spChg>
        <pc:spChg chg="mod">
          <ac:chgData name="Christophe JENTA" userId="8d1209f4831e9c53" providerId="LiveId" clId="{904B13E8-5561-4C71-BC7C-B64964A84905}" dt="2025-11-05T08:16:08.159" v="29189" actId="20577"/>
          <ac:spMkLst>
            <pc:docMk/>
            <pc:sldMk cId="1306434499" sldId="8319"/>
            <ac:spMk id="6" creationId="{E4EDF16D-C707-DA04-8331-505890BDBEF6}"/>
          </ac:spMkLst>
        </pc:spChg>
        <pc:picChg chg="add mod modCrop">
          <ac:chgData name="Christophe JENTA" userId="8d1209f4831e9c53" providerId="LiveId" clId="{904B13E8-5561-4C71-BC7C-B64964A84905}" dt="2025-11-05T08:14:38.353" v="29171" actId="1076"/>
          <ac:picMkLst>
            <pc:docMk/>
            <pc:sldMk cId="1306434499" sldId="8319"/>
            <ac:picMk id="5" creationId="{083EF257-747B-A6D8-C23B-8DCEAB14D931}"/>
          </ac:picMkLst>
        </pc:picChg>
      </pc:sldChg>
      <pc:sldChg chg="delSp modSp add mod">
        <pc:chgData name="Christophe JENTA" userId="8d1209f4831e9c53" providerId="LiveId" clId="{904B13E8-5561-4C71-BC7C-B64964A84905}" dt="2025-11-05T11:58:25.021" v="32491" actId="20577"/>
        <pc:sldMkLst>
          <pc:docMk/>
          <pc:sldMk cId="203737520" sldId="8320"/>
        </pc:sldMkLst>
        <pc:spChg chg="mod">
          <ac:chgData name="Christophe JENTA" userId="8d1209f4831e9c53" providerId="LiveId" clId="{904B13E8-5561-4C71-BC7C-B64964A84905}" dt="2025-11-05T11:58:25.021" v="32491" actId="20577"/>
          <ac:spMkLst>
            <pc:docMk/>
            <pc:sldMk cId="203737520" sldId="8320"/>
            <ac:spMk id="6" creationId="{609A0CC8-AD79-B456-BE8A-6B46A39FC501}"/>
          </ac:spMkLst>
        </pc:spChg>
      </pc:sldChg>
      <pc:sldChg chg="addSp delSp modSp add mod">
        <pc:chgData name="Christophe JENTA" userId="8d1209f4831e9c53" providerId="LiveId" clId="{904B13E8-5561-4C71-BC7C-B64964A84905}" dt="2025-11-05T10:20:18.034" v="31602" actId="115"/>
        <pc:sldMkLst>
          <pc:docMk/>
          <pc:sldMk cId="2255283672" sldId="8328"/>
        </pc:sldMkLst>
        <pc:spChg chg="mod">
          <ac:chgData name="Christophe JENTA" userId="8d1209f4831e9c53" providerId="LiveId" clId="{904B13E8-5561-4C71-BC7C-B64964A84905}" dt="2025-11-05T10:20:18.034" v="31602" actId="115"/>
          <ac:spMkLst>
            <pc:docMk/>
            <pc:sldMk cId="2255283672" sldId="8328"/>
            <ac:spMk id="5" creationId="{DA68A6FE-38A7-A64B-BF03-D6AD96A45C26}"/>
          </ac:spMkLst>
        </pc:spChg>
      </pc:sldChg>
      <pc:sldChg chg="delSp modSp add mod">
        <pc:chgData name="Christophe JENTA" userId="8d1209f4831e9c53" providerId="LiveId" clId="{904B13E8-5561-4C71-BC7C-B64964A84905}" dt="2025-11-05T08:10:00.745" v="29150" actId="20577"/>
        <pc:sldMkLst>
          <pc:docMk/>
          <pc:sldMk cId="8108473" sldId="8329"/>
        </pc:sldMkLst>
        <pc:spChg chg="mod">
          <ac:chgData name="Christophe JENTA" userId="8d1209f4831e9c53" providerId="LiveId" clId="{904B13E8-5561-4C71-BC7C-B64964A84905}" dt="2025-11-05T08:10:00.745" v="29150" actId="20577"/>
          <ac:spMkLst>
            <pc:docMk/>
            <pc:sldMk cId="8108473" sldId="8329"/>
            <ac:spMk id="6" creationId="{B412B737-8CD9-E8D1-D53E-50140FFCC40F}"/>
          </ac:spMkLst>
        </pc:spChg>
      </pc:sldChg>
      <pc:sldChg chg="addSp delSp modSp add mod">
        <pc:chgData name="Christophe JENTA" userId="8d1209f4831e9c53" providerId="LiveId" clId="{904B13E8-5561-4C71-BC7C-B64964A84905}" dt="2025-11-05T10:02:26.143" v="31100" actId="20577"/>
        <pc:sldMkLst>
          <pc:docMk/>
          <pc:sldMk cId="3076869329" sldId="8330"/>
        </pc:sldMkLst>
        <pc:spChg chg="mod">
          <ac:chgData name="Christophe JENTA" userId="8d1209f4831e9c53" providerId="LiveId" clId="{904B13E8-5561-4C71-BC7C-B64964A84905}" dt="2025-11-05T10:02:26.143" v="31100" actId="20577"/>
          <ac:spMkLst>
            <pc:docMk/>
            <pc:sldMk cId="3076869329" sldId="8330"/>
            <ac:spMk id="6" creationId="{FC8320B8-6DA9-2B57-D763-5E126A1281D1}"/>
          </ac:spMkLst>
        </pc:spChg>
        <pc:picChg chg="mod">
          <ac:chgData name="Christophe JENTA" userId="8d1209f4831e9c53" providerId="LiveId" clId="{904B13E8-5561-4C71-BC7C-B64964A84905}" dt="2025-11-05T09:09:43.373" v="30264"/>
          <ac:picMkLst>
            <pc:docMk/>
            <pc:sldMk cId="3076869329" sldId="8330"/>
            <ac:picMk id="2" creationId="{89DCE24D-F90C-2B15-A19E-5205F22B89C3}"/>
          </ac:picMkLst>
        </pc:picChg>
      </pc:sldChg>
      <pc:sldChg chg="modSp">
        <pc:chgData name="Christophe JENTA" userId="8d1209f4831e9c53" providerId="LiveId" clId="{904B13E8-5561-4C71-BC7C-B64964A84905}" dt="2025-12-01T06:43:13.625" v="33110"/>
        <pc:sldMkLst>
          <pc:docMk/>
          <pc:sldMk cId="124377701" sldId="8331"/>
        </pc:sldMkLst>
        <pc:spChg chg="mod">
          <ac:chgData name="Christophe JENTA" userId="8d1209f4831e9c53" providerId="LiveId" clId="{904B13E8-5561-4C71-BC7C-B64964A84905}" dt="2025-12-01T06:43:13.625" v="33110"/>
          <ac:spMkLst>
            <pc:docMk/>
            <pc:sldMk cId="124377701" sldId="8331"/>
            <ac:spMk id="2" creationId="{99EF954F-A8AE-BA91-9CDE-3D70E1E9A24A}"/>
          </ac:spMkLst>
        </pc:spChg>
      </pc:sldChg>
      <pc:sldChg chg="modSp add mod">
        <pc:chgData name="Christophe JENTA" userId="8d1209f4831e9c53" providerId="LiveId" clId="{904B13E8-5561-4C71-BC7C-B64964A84905}" dt="2025-11-05T09:07:42.059" v="30258" actId="14100"/>
        <pc:sldMkLst>
          <pc:docMk/>
          <pc:sldMk cId="647064578" sldId="8332"/>
        </pc:sldMkLst>
        <pc:spChg chg="mod">
          <ac:chgData name="Christophe JENTA" userId="8d1209f4831e9c53" providerId="LiveId" clId="{904B13E8-5561-4C71-BC7C-B64964A84905}" dt="2025-11-05T09:07:42.059" v="30258" actId="14100"/>
          <ac:spMkLst>
            <pc:docMk/>
            <pc:sldMk cId="647064578" sldId="8332"/>
            <ac:spMk id="2" creationId="{72951857-BA05-3AEF-CE35-F00D1ADFFA7C}"/>
          </ac:spMkLst>
        </pc:spChg>
        <pc:picChg chg="mod">
          <ac:chgData name="Christophe JENTA" userId="8d1209f4831e9c53" providerId="LiveId" clId="{904B13E8-5561-4C71-BC7C-B64964A84905}" dt="2025-11-05T09:07:35.973" v="30257" actId="1076"/>
          <ac:picMkLst>
            <pc:docMk/>
            <pc:sldMk cId="647064578" sldId="8332"/>
            <ac:picMk id="1026" creationId="{73FD1E73-8B9B-E2EB-ADEB-CAA9F52B7F6B}"/>
          </ac:picMkLst>
        </pc:picChg>
      </pc:sldChg>
      <pc:sldChg chg="modSp add del mod">
        <pc:chgData name="Christophe JENTA" userId="8d1209f4831e9c53" providerId="LiveId" clId="{904B13E8-5561-4C71-BC7C-B64964A84905}" dt="2025-11-05T10:14:34.200" v="31525" actId="114"/>
        <pc:sldMkLst>
          <pc:docMk/>
          <pc:sldMk cId="3792917426" sldId="8333"/>
        </pc:sldMkLst>
        <pc:spChg chg="mod">
          <ac:chgData name="Christophe JENTA" userId="8d1209f4831e9c53" providerId="LiveId" clId="{904B13E8-5561-4C71-BC7C-B64964A84905}" dt="2025-11-05T10:14:34.200" v="31525" actId="114"/>
          <ac:spMkLst>
            <pc:docMk/>
            <pc:sldMk cId="3792917426" sldId="8333"/>
            <ac:spMk id="4" creationId="{39379B91-737E-36B0-AF29-9C133B9B9263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0" creationId="{86230C7B-659F-CDD9-97AD-F61F8BE53DAF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1" creationId="{A21474C6-1E39-DEC1-A5FA-9CC33BC151C9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2" creationId="{189AEBAD-6F5B-B4D0-17C5-DFA8DA2FDAEC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3" creationId="{8C3F7651-7E95-6480-D925-6D07CA0D2F42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4" creationId="{9EE78B88-7FF8-CEC3-71F9-8CE3314CB1D8}"/>
          </ac:spMkLst>
        </pc:spChg>
        <pc:spChg chg="mod">
          <ac:chgData name="Christophe JENTA" userId="8d1209f4831e9c53" providerId="LiveId" clId="{904B13E8-5561-4C71-BC7C-B64964A84905}" dt="2025-11-05T10:13:44.752" v="31468" actId="207"/>
          <ac:spMkLst>
            <pc:docMk/>
            <pc:sldMk cId="3792917426" sldId="8333"/>
            <ac:spMk id="35" creationId="{B85E430B-D426-79B8-4BF7-00BA42F91F6F}"/>
          </ac:spMkLst>
        </pc:spChg>
      </pc:sldChg>
      <pc:sldChg chg="addSp delSp modSp">
        <pc:chgData name="Christophe JENTA" userId="8d1209f4831e9c53" providerId="LiveId" clId="{904B13E8-5561-4C71-BC7C-B64964A84905}" dt="2025-11-05T09:10:31.053" v="30272" actId="1076"/>
        <pc:sldMkLst>
          <pc:docMk/>
          <pc:sldMk cId="2768322930" sldId="8334"/>
        </pc:sldMkLst>
        <pc:picChg chg="add mod">
          <ac:chgData name="Christophe JENTA" userId="8d1209f4831e9c53" providerId="LiveId" clId="{904B13E8-5561-4C71-BC7C-B64964A84905}" dt="2025-11-05T09:10:31.053" v="30272" actId="1076"/>
          <ac:picMkLst>
            <pc:docMk/>
            <pc:sldMk cId="2768322930" sldId="8334"/>
            <ac:picMk id="2" creationId="{E06B08EC-0D3A-371F-8BEA-D1B9F52CDC3F}"/>
          </ac:picMkLst>
        </pc:picChg>
      </pc:sldChg>
      <pc:sldChg chg="delSp modSp add mod">
        <pc:chgData name="Christophe JENTA" userId="8d1209f4831e9c53" providerId="LiveId" clId="{904B13E8-5561-4C71-BC7C-B64964A84905}" dt="2025-11-05T09:09:35.334" v="30263"/>
        <pc:sldMkLst>
          <pc:docMk/>
          <pc:sldMk cId="3926133666" sldId="8337"/>
        </pc:sldMkLst>
        <pc:spChg chg="mod">
          <ac:chgData name="Christophe JENTA" userId="8d1209f4831e9c53" providerId="LiveId" clId="{904B13E8-5561-4C71-BC7C-B64964A84905}" dt="2025-11-05T08:38:02.496" v="29634" actId="1076"/>
          <ac:spMkLst>
            <pc:docMk/>
            <pc:sldMk cId="3926133666" sldId="8337"/>
            <ac:spMk id="5" creationId="{C5EBC297-D3DE-EDF6-D435-200F88C00039}"/>
          </ac:spMkLst>
        </pc:spChg>
        <pc:spChg chg="mod">
          <ac:chgData name="Christophe JENTA" userId="8d1209f4831e9c53" providerId="LiveId" clId="{904B13E8-5561-4C71-BC7C-B64964A84905}" dt="2025-11-05T08:38:05.480" v="29638" actId="20577"/>
          <ac:spMkLst>
            <pc:docMk/>
            <pc:sldMk cId="3926133666" sldId="8337"/>
            <ac:spMk id="6" creationId="{D80F1B91-4172-967E-64B9-CB0C03811312}"/>
          </ac:spMkLst>
        </pc:spChg>
        <pc:spChg chg="mod">
          <ac:chgData name="Christophe JENTA" userId="8d1209f4831e9c53" providerId="LiveId" clId="{904B13E8-5561-4C71-BC7C-B64964A84905}" dt="2025-11-05T08:37:51.878" v="29633" actId="1076"/>
          <ac:spMkLst>
            <pc:docMk/>
            <pc:sldMk cId="3926133666" sldId="8337"/>
            <ac:spMk id="7" creationId="{5982E58C-3D8B-F4E9-79BE-36542AA2D243}"/>
          </ac:spMkLst>
        </pc:spChg>
        <pc:picChg chg="mod">
          <ac:chgData name="Christophe JENTA" userId="8d1209f4831e9c53" providerId="LiveId" clId="{904B13E8-5561-4C71-BC7C-B64964A84905}" dt="2025-11-05T09:09:35.334" v="30263"/>
          <ac:picMkLst>
            <pc:docMk/>
            <pc:sldMk cId="3926133666" sldId="8337"/>
            <ac:picMk id="4" creationId="{DC097AFE-28ED-BAC5-A2AE-2D1EA26033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DC4D-583E-4E87-AF5B-B8D357A32A89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2E40-A92B-4C6C-9E00-9255DE8A2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3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0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27B18-A042-2F31-191A-62E6730CF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E790D1-6A83-CBB0-E628-1C6DC4701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906BA7-654B-DEC0-8762-92EB03557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526FF5-BCFD-143F-EE67-A447390DE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5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4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83B70-5DA9-6D13-9E2B-B3E7E3A4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F34F3C-FF34-96BD-FD45-872DF1335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B959DB-9146-ABF1-3524-41C59F4A8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E2604C-C8D1-FC6C-64AE-8A0BE99B7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08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91B25-8CB8-CE53-4A68-EB72A653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7E6B10-F6F1-F656-62B6-6640147D7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3D90B4-BBCD-1D1D-0279-72082F60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6723BA-DEF7-E038-9B6E-F1068DDCE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25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158C4-8DA2-4A67-AEB8-95AB7B20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894F14-1C58-42B7-8305-4A9CE69A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A7C41C-96FB-4580-87B9-24F46A5E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43581C-9818-4B05-BE8E-3D83C1B6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BF170-CCA7-42C7-BE34-9D31D25E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9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AC9A1-91A8-4369-9288-44BC8E7C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C38616-912F-401D-BEAE-5D7CB4C13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7F5FC-153E-4309-B40A-D5CA1EE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09D5E-D917-4765-9487-26CDD851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89FEED-1A19-473C-B246-9E2E8F84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4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422144-48DF-4E9C-B5BF-FC5B41115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369C3E-8541-491D-9400-216FEAC97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1FC99-E11B-4665-AFAB-B18E33F7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974420-585C-4365-ACDB-9B6713D9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7BC50-A48A-4CCD-9A0D-46B15569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2AB4C-39AD-4CB3-A3E1-BC1EC7B0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97D16-8CC4-4D03-BAE7-7005F840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420C3-CA3D-4F3E-95CF-B06F3A92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FC6F0-8905-4316-9F99-D5F719E7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18D44-F8B7-482E-A652-433232B9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1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5F2AF-AC5C-4A45-A623-CA55C631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AB85F0-5475-4CBC-B536-A740F9FE2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9CE858-D87F-44FD-88E9-94BD0843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D77A0-1BE9-4465-A4ED-68D1F03D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9890C-6E0D-48D6-B87D-F1600318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DE090-2DFB-4AB7-AA87-0B21D4C5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38AB7-E2D4-4816-B73B-099F967F4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AD50FC-568D-4856-91BE-0EE50E1D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E6196-295C-417E-9433-6100FBF8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42223-E9CF-4CCD-A895-AD24D888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6D066C-63BF-4E61-BDD9-0748704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2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E6E5C-FD9F-4009-A479-98D12EF1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DC3DB-811A-4977-84C8-7ACFBF8F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89B0AB-ED0A-435B-8771-0BF08866F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F770DF-AC76-47F8-BE1A-1D063EEF5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33E905-AE60-4799-AC0A-0C807780A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84E1EF-903C-4597-BFA6-90E6CF55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8B68E9-5854-4509-B885-5B01181D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127940-1E26-435A-BE9A-46D2B046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AE7F4-1DA3-442E-9708-CCF93AB1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4445AF-1C82-4E88-9A8F-9C3590D5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520DF2-1F15-429F-910D-5AC99766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459BD1-4A67-44F0-BF9A-C1D71EFD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7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4134DE-2FB5-4857-8A06-F335F447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B2A37A-99A1-4B79-A24F-AD9C833E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2EBE0-4DF5-4914-AAE4-08F165DD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30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6BDC-264D-4380-95F5-5DCF8DD6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602F5-B2D4-4D25-81DE-F74A1D3D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521DAC-B0E5-4552-A2E5-6F9CC104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61AEF7-DF8B-4725-885E-9C055AE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1FA080-3141-4A54-9701-C501A0E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562878-CCDF-4768-911B-EF2C4654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969AA-EC53-4AAF-8F84-DC88F7F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92D006-C69F-415E-8570-A233CA637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106D05-ACF9-42EA-8E15-26388AB9C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DED2D-164F-4FF0-9790-DC6658ED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433755-B662-4849-AD36-744BD225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852DDC-BD89-4580-BE94-4E9CDDB3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1FB160-620A-4E80-BD65-63745DE0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506EA7-4DC6-409E-8DD5-0D5FA338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69402-09AA-4A29-BA5D-52C39503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8F6D-9BA6-4984-A0A1-D615BDC9F96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6304E-D344-444B-A226-99B76C82D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8F1DA-A048-4D4F-8E62-66BE379E2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162714" y="127165"/>
            <a:ext cx="5833277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1290-1309 : Après la mort des derniers Arpad, Ladislas IV et André III, crise de succession ; Courts règnes de Venceslas III de Bohême-Pologne et Béla V</a:t>
            </a:r>
          </a:p>
          <a:p>
            <a:endParaRPr lang="fr-FR" sz="1600" dirty="0"/>
          </a:p>
          <a:p>
            <a:r>
              <a:rPr lang="fr-FR" sz="1600" dirty="0"/>
              <a:t>*1270 : Charles (II), fils de Charles 1</a:t>
            </a:r>
            <a:r>
              <a:rPr lang="fr-FR" sz="1600" baseline="30000" dirty="0"/>
              <a:t>er</a:t>
            </a:r>
            <a:r>
              <a:rPr lang="fr-FR" sz="1600" dirty="0"/>
              <a:t> d’Anjou</a:t>
            </a:r>
          </a:p>
          <a:p>
            <a:r>
              <a:rPr lang="fr-FR" sz="1600" dirty="0"/>
              <a:t>Frère du roi de France Louis IX et roi de Naples-Sicile (1266)</a:t>
            </a:r>
          </a:p>
          <a:p>
            <a:r>
              <a:rPr lang="fr-FR" sz="1600" dirty="0"/>
              <a:t>A épousé Marie de Hongrie, fille d’Etienne V Arpad, roi de Hongrie</a:t>
            </a:r>
          </a:p>
          <a:p>
            <a:endParaRPr lang="fr-FR" sz="1600" dirty="0"/>
          </a:p>
          <a:p>
            <a:r>
              <a:rPr lang="fr-FR" sz="1600" dirty="0"/>
              <a:t>*1272 : Mort d’Etienne V ; Son fils Ladislas IV lui succède</a:t>
            </a:r>
          </a:p>
          <a:p>
            <a:endParaRPr lang="fr-FR" sz="1600" dirty="0"/>
          </a:p>
          <a:p>
            <a:r>
              <a:rPr lang="fr-FR" sz="1600" dirty="0"/>
              <a:t>*1290 : Mort de Ladislas IV</a:t>
            </a:r>
          </a:p>
          <a:p>
            <a:r>
              <a:rPr lang="fr-FR" sz="1600" dirty="0"/>
              <a:t>Roi de Hongrie et frère de Marie, sans héritier</a:t>
            </a:r>
          </a:p>
          <a:p>
            <a:endParaRPr lang="fr-FR" sz="1600" u="sng" dirty="0"/>
          </a:p>
          <a:p>
            <a:r>
              <a:rPr lang="fr-FR" sz="1600" dirty="0"/>
              <a:t>*Son neveu </a:t>
            </a:r>
            <a:r>
              <a:rPr lang="fr-FR" sz="1600" u="sng" dirty="0"/>
              <a:t>Charles Martel</a:t>
            </a:r>
            <a:r>
              <a:rPr lang="fr-FR" sz="1600" dirty="0"/>
              <a:t> </a:t>
            </a:r>
          </a:p>
          <a:p>
            <a:r>
              <a:rPr lang="fr-FR" sz="1600" dirty="0"/>
              <a:t>Fils de Marie de Hongrie et de Charles II de Naples-Provence</a:t>
            </a:r>
          </a:p>
          <a:p>
            <a:r>
              <a:rPr lang="fr-FR" sz="1600" dirty="0"/>
              <a:t>Est un prétendant au trône hongrois</a:t>
            </a:r>
          </a:p>
          <a:p>
            <a:endParaRPr lang="fr-FR" sz="1600" dirty="0"/>
          </a:p>
          <a:p>
            <a:r>
              <a:rPr lang="fr-FR" sz="1600" dirty="0"/>
              <a:t>*Mais les nobles hongrois lui préfèrent un Hongrois</a:t>
            </a:r>
          </a:p>
          <a:p>
            <a:r>
              <a:rPr lang="fr-FR" sz="1600" u="sng" dirty="0"/>
              <a:t>André III Arpad</a:t>
            </a:r>
            <a:r>
              <a:rPr lang="fr-FR" sz="1600" dirty="0"/>
              <a:t>, cousin de Ladislas IV ; Et…</a:t>
            </a:r>
          </a:p>
          <a:p>
            <a:endParaRPr lang="fr-FR" sz="1600" dirty="0"/>
          </a:p>
          <a:p>
            <a:r>
              <a:rPr lang="fr-FR" sz="1600" dirty="0"/>
              <a:t>*1295 : A Naples, mort du prétendant Charles Martel</a:t>
            </a:r>
          </a:p>
          <a:p>
            <a:r>
              <a:rPr lang="fr-FR" sz="1600" dirty="0"/>
              <a:t>Mais en Hongrie, en 1301, nouvelle crise de succession…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DE948B-6B83-4046-90AB-6BBEB9665058}"/>
              </a:ext>
            </a:extLst>
          </p:cNvPr>
          <p:cNvSpPr/>
          <p:nvPr/>
        </p:nvSpPr>
        <p:spPr>
          <a:xfrm>
            <a:off x="9183787" y="4981571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1266-85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412C109-8848-484F-9ACF-551852972AFE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9611686" y="5354451"/>
            <a:ext cx="0" cy="2128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A6AE585-E628-4C96-9B4F-140973731413}"/>
              </a:ext>
            </a:extLst>
          </p:cNvPr>
          <p:cNvSpPr/>
          <p:nvPr/>
        </p:nvSpPr>
        <p:spPr>
          <a:xfrm>
            <a:off x="9172212" y="5567257"/>
            <a:ext cx="878948" cy="3873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187054-27B5-46D2-B79D-D14358219585}"/>
              </a:ext>
            </a:extLst>
          </p:cNvPr>
          <p:cNvSpPr/>
          <p:nvPr/>
        </p:nvSpPr>
        <p:spPr>
          <a:xfrm>
            <a:off x="9206431" y="6209508"/>
            <a:ext cx="839115" cy="521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Naples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295044C-CD3C-416C-AA9F-BE3F6A86E205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9611686" y="5954580"/>
            <a:ext cx="14303" cy="2549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5D080B2-FE20-4AB0-ACFF-7D4C4A6D2865}"/>
              </a:ext>
            </a:extLst>
          </p:cNvPr>
          <p:cNvSpPr/>
          <p:nvPr/>
        </p:nvSpPr>
        <p:spPr>
          <a:xfrm>
            <a:off x="10158783" y="6209507"/>
            <a:ext cx="1185333" cy="5213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37" name="Connecteur en angle 71">
            <a:extLst>
              <a:ext uri="{FF2B5EF4-FFF2-40B4-BE49-F238E27FC236}">
                <a16:creationId xmlns:a16="http://schemas.microsoft.com/office/drawing/2014/main" id="{1884E07A-8744-4833-9D2D-667B3C876EEB}"/>
              </a:ext>
            </a:extLst>
          </p:cNvPr>
          <p:cNvCxnSpPr>
            <a:cxnSpLocks/>
            <a:stCxn id="29" idx="2"/>
            <a:endCxn id="36" idx="0"/>
          </p:cNvCxnSpPr>
          <p:nvPr/>
        </p:nvCxnSpPr>
        <p:spPr>
          <a:xfrm rot="16200000" flipH="1">
            <a:off x="10054105" y="5512161"/>
            <a:ext cx="254927" cy="113976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45076B6-9E17-4179-927D-80578E720501}"/>
              </a:ext>
            </a:extLst>
          </p:cNvPr>
          <p:cNvSpPr/>
          <p:nvPr/>
        </p:nvSpPr>
        <p:spPr>
          <a:xfrm>
            <a:off x="8175714" y="4962607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04E1D1-C995-4E15-A66E-0B2AD2BA3D5D}"/>
              </a:ext>
            </a:extLst>
          </p:cNvPr>
          <p:cNvSpPr/>
          <p:nvPr/>
        </p:nvSpPr>
        <p:spPr>
          <a:xfrm>
            <a:off x="8170466" y="4395023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4486C4-E644-4669-B5C4-4A65CAC45BFB}"/>
              </a:ext>
            </a:extLst>
          </p:cNvPr>
          <p:cNvSpPr/>
          <p:nvPr/>
        </p:nvSpPr>
        <p:spPr>
          <a:xfrm>
            <a:off x="8164127" y="3537027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57" name="Connecteur en angle 88">
            <a:extLst>
              <a:ext uri="{FF2B5EF4-FFF2-40B4-BE49-F238E27FC236}">
                <a16:creationId xmlns:a16="http://schemas.microsoft.com/office/drawing/2014/main" id="{103D14E0-4A7C-4A39-94C4-11991A22DE2F}"/>
              </a:ext>
            </a:extLst>
          </p:cNvPr>
          <p:cNvCxnSpPr>
            <a:cxnSpLocks/>
            <a:stCxn id="55" idx="2"/>
            <a:endCxn id="27" idx="0"/>
          </p:cNvCxnSpPr>
          <p:nvPr/>
        </p:nvCxnSpPr>
        <p:spPr>
          <a:xfrm rot="16200000" flipH="1">
            <a:off x="8998191" y="4368076"/>
            <a:ext cx="213668" cy="10133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16456CB-3BC2-44DE-BA70-D435B3E6C854}"/>
              </a:ext>
            </a:extLst>
          </p:cNvPr>
          <p:cNvCxnSpPr>
            <a:cxnSpLocks/>
            <a:stCxn id="55" idx="2"/>
            <a:endCxn id="54" idx="0"/>
          </p:cNvCxnSpPr>
          <p:nvPr/>
        </p:nvCxnSpPr>
        <p:spPr>
          <a:xfrm>
            <a:off x="8598365" y="4767903"/>
            <a:ext cx="5248" cy="194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3D15CE7-CD87-419C-BB88-69087775E792}"/>
              </a:ext>
            </a:extLst>
          </p:cNvPr>
          <p:cNvSpPr/>
          <p:nvPr/>
        </p:nvSpPr>
        <p:spPr>
          <a:xfrm>
            <a:off x="8140670" y="5573436"/>
            <a:ext cx="915391" cy="3811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CEE8E48-F7AF-4DE4-BA58-4DAF4A9244E9}"/>
              </a:ext>
            </a:extLst>
          </p:cNvPr>
          <p:cNvCxnSpPr>
            <a:cxnSpLocks/>
            <a:stCxn id="59" idx="3"/>
            <a:endCxn id="29" idx="1"/>
          </p:cNvCxnSpPr>
          <p:nvPr/>
        </p:nvCxnSpPr>
        <p:spPr>
          <a:xfrm flipV="1">
            <a:off x="9056061" y="5760919"/>
            <a:ext cx="116151" cy="3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9BD6F-FCF5-4BD4-836B-CC10A6243014}"/>
              </a:ext>
            </a:extLst>
          </p:cNvPr>
          <p:cNvSpPr/>
          <p:nvPr/>
        </p:nvSpPr>
        <p:spPr>
          <a:xfrm>
            <a:off x="7146665" y="5575734"/>
            <a:ext cx="915391" cy="3811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A86D26-A26C-456F-AAC4-4B782C522C91}"/>
              </a:ext>
            </a:extLst>
          </p:cNvPr>
          <p:cNvSpPr/>
          <p:nvPr/>
        </p:nvSpPr>
        <p:spPr>
          <a:xfrm>
            <a:off x="7146664" y="495757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D55F13D-E6AF-486D-9698-ED10FBD84730}"/>
              </a:ext>
            </a:extLst>
          </p:cNvPr>
          <p:cNvCxnSpPr>
            <a:cxnSpLocks/>
            <a:stCxn id="62" idx="2"/>
            <a:endCxn id="61" idx="0"/>
          </p:cNvCxnSpPr>
          <p:nvPr/>
        </p:nvCxnSpPr>
        <p:spPr>
          <a:xfrm>
            <a:off x="7604360" y="5338723"/>
            <a:ext cx="1" cy="2370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CF3D14A3-2366-40FC-8D52-DA65E6606D73}"/>
              </a:ext>
            </a:extLst>
          </p:cNvPr>
          <p:cNvCxnSpPr>
            <a:cxnSpLocks/>
            <a:stCxn id="62" idx="2"/>
            <a:endCxn id="59" idx="0"/>
          </p:cNvCxnSpPr>
          <p:nvPr/>
        </p:nvCxnSpPr>
        <p:spPr>
          <a:xfrm rot="16200000" flipH="1">
            <a:off x="7984007" y="4959076"/>
            <a:ext cx="234713" cy="9940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8E1439-5525-4F09-802D-EA8E4B3AEC3F}"/>
              </a:ext>
            </a:extLst>
          </p:cNvPr>
          <p:cNvSpPr/>
          <p:nvPr/>
        </p:nvSpPr>
        <p:spPr>
          <a:xfrm>
            <a:off x="7146664" y="2997549"/>
            <a:ext cx="924288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F1FF25B-FEB7-4C14-93E4-91235C177696}"/>
              </a:ext>
            </a:extLst>
          </p:cNvPr>
          <p:cNvSpPr/>
          <p:nvPr/>
        </p:nvSpPr>
        <p:spPr>
          <a:xfrm>
            <a:off x="9155122" y="405981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1266-1435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958DCB-9277-4E61-BD55-8240E6642B06}"/>
              </a:ext>
            </a:extLst>
          </p:cNvPr>
          <p:cNvSpPr/>
          <p:nvPr/>
        </p:nvSpPr>
        <p:spPr>
          <a:xfrm>
            <a:off x="7159238" y="3663930"/>
            <a:ext cx="911714" cy="4773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1205-35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8ADED77-7ADD-498D-A376-83F35BB0CA3B}"/>
              </a:ext>
            </a:extLst>
          </p:cNvPr>
          <p:cNvSpPr/>
          <p:nvPr/>
        </p:nvSpPr>
        <p:spPr>
          <a:xfrm>
            <a:off x="7150341" y="4379342"/>
            <a:ext cx="911714" cy="4773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Béla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1235-70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6E53566-BCE0-4F58-B433-12566DDB6186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 flipH="1">
            <a:off x="7606198" y="4141306"/>
            <a:ext cx="8897" cy="238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79EF1162-7BD8-46AC-9750-73A743619F14}"/>
              </a:ext>
            </a:extLst>
          </p:cNvPr>
          <p:cNvCxnSpPr>
            <a:cxnSpLocks/>
            <a:stCxn id="70" idx="2"/>
            <a:endCxn id="62" idx="0"/>
          </p:cNvCxnSpPr>
          <p:nvPr/>
        </p:nvCxnSpPr>
        <p:spPr>
          <a:xfrm flipH="1">
            <a:off x="7604360" y="4856717"/>
            <a:ext cx="1838" cy="100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CFCAEB04-A0E2-4555-8AD4-BF6774A87D12}"/>
              </a:ext>
            </a:extLst>
          </p:cNvPr>
          <p:cNvSpPr/>
          <p:nvPr/>
        </p:nvSpPr>
        <p:spPr>
          <a:xfrm>
            <a:off x="6096000" y="4359110"/>
            <a:ext cx="915391" cy="4773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D282EF-6AFB-4D36-B1EC-9936D3863FBC}"/>
              </a:ext>
            </a:extLst>
          </p:cNvPr>
          <p:cNvSpPr/>
          <p:nvPr/>
        </p:nvSpPr>
        <p:spPr>
          <a:xfrm>
            <a:off x="6117614" y="4954704"/>
            <a:ext cx="915391" cy="379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E8944495-4A11-4488-880E-585B53BC1CB5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6553696" y="4836485"/>
            <a:ext cx="21614" cy="1182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ngle 71">
            <a:extLst>
              <a:ext uri="{FF2B5EF4-FFF2-40B4-BE49-F238E27FC236}">
                <a16:creationId xmlns:a16="http://schemas.microsoft.com/office/drawing/2014/main" id="{8C608320-DBCF-473C-B3BF-5AAB3DD1C390}"/>
              </a:ext>
            </a:extLst>
          </p:cNvPr>
          <p:cNvCxnSpPr>
            <a:cxnSpLocks/>
            <a:stCxn id="68" idx="2"/>
            <a:endCxn id="74" idx="0"/>
          </p:cNvCxnSpPr>
          <p:nvPr/>
        </p:nvCxnSpPr>
        <p:spPr>
          <a:xfrm rot="5400000">
            <a:off x="6975494" y="3719509"/>
            <a:ext cx="217804" cy="10613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71">
            <a:extLst>
              <a:ext uri="{FF2B5EF4-FFF2-40B4-BE49-F238E27FC236}">
                <a16:creationId xmlns:a16="http://schemas.microsoft.com/office/drawing/2014/main" id="{C57D26CD-E586-4BA8-BDC1-72D4EEEB2132}"/>
              </a:ext>
            </a:extLst>
          </p:cNvPr>
          <p:cNvCxnSpPr>
            <a:cxnSpLocks/>
            <a:stCxn id="59" idx="2"/>
            <a:endCxn id="36" idx="0"/>
          </p:cNvCxnSpPr>
          <p:nvPr/>
        </p:nvCxnSpPr>
        <p:spPr>
          <a:xfrm rot="16200000" flipH="1">
            <a:off x="9547445" y="5005501"/>
            <a:ext cx="254927" cy="215308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Christophe\Desktop\Christophe\portraits\UPPS\Bibliothèque\Histoire de l'Europe\Cartes\26-1270.jpg">
            <a:extLst>
              <a:ext uri="{FF2B5EF4-FFF2-40B4-BE49-F238E27FC236}">
                <a16:creationId xmlns:a16="http://schemas.microsoft.com/office/drawing/2014/main" id="{32C3CB8C-49AD-473C-B338-B6347B207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2" t="55877" r="13805" b="9207"/>
          <a:stretch/>
        </p:blipFill>
        <p:spPr bwMode="auto">
          <a:xfrm>
            <a:off x="9037983" y="127165"/>
            <a:ext cx="3032593" cy="32260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133B-44FB-0E5D-BEF3-41BCDEB6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3FF2C82-41FF-F37E-1C2B-29FB1FDFDF6B}"/>
              </a:ext>
            </a:extLst>
          </p:cNvPr>
          <p:cNvSpPr/>
          <p:nvPr/>
        </p:nvSpPr>
        <p:spPr>
          <a:xfrm>
            <a:off x="102767" y="55992"/>
            <a:ext cx="4342368" cy="6694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1236-1263 : </a:t>
            </a:r>
            <a:r>
              <a:rPr lang="fr-FR" sz="1500" b="1" dirty="0" err="1"/>
              <a:t>Mindaugas</a:t>
            </a:r>
            <a:r>
              <a:rPr lang="fr-FR" sz="1500" b="1" dirty="0"/>
              <a:t> fonde le grand-duché de Lituanie ; Lutte contre l’extension de l’Etat teutonique de Prusse et de Livonie (1201-1226) ; …</a:t>
            </a:r>
          </a:p>
          <a:p>
            <a:endParaRPr lang="fr-FR" sz="1600" dirty="0"/>
          </a:p>
          <a:p>
            <a:r>
              <a:rPr lang="fr-FR" sz="1600" dirty="0"/>
              <a:t>*1201-11 : Intrusion des Porte-Glaive sur la côte</a:t>
            </a:r>
          </a:p>
          <a:p>
            <a:r>
              <a:rPr lang="fr-FR" sz="1600" dirty="0"/>
              <a:t>Fondation de Riga</a:t>
            </a:r>
          </a:p>
          <a:p>
            <a:endParaRPr lang="fr-FR" sz="1600" dirty="0"/>
          </a:p>
          <a:p>
            <a:r>
              <a:rPr lang="fr-FR" sz="1600" dirty="0"/>
              <a:t>*1211 : 1</a:t>
            </a:r>
            <a:r>
              <a:rPr lang="fr-FR" sz="1600" baseline="30000" dirty="0"/>
              <a:t>ère</a:t>
            </a:r>
            <a:r>
              <a:rPr lang="fr-FR" sz="1600" dirty="0"/>
              <a:t> révolte des Lituaniens</a:t>
            </a:r>
          </a:p>
          <a:p>
            <a:r>
              <a:rPr lang="fr-FR" sz="1600" dirty="0"/>
              <a:t>Refus de l’évangélisation et de la colonisation</a:t>
            </a:r>
          </a:p>
          <a:p>
            <a:endParaRPr lang="fr-FR" sz="1600" dirty="0"/>
          </a:p>
          <a:p>
            <a:r>
              <a:rPr lang="fr-FR" sz="1600" dirty="0"/>
              <a:t>*1226-60 : A l’appel du duc Conrad de Mazovie</a:t>
            </a:r>
          </a:p>
          <a:p>
            <a:r>
              <a:rPr lang="fr-FR" sz="1600" dirty="0"/>
              <a:t>Les chevaliers teutoniques s’installent en Prusse</a:t>
            </a:r>
          </a:p>
          <a:p>
            <a:r>
              <a:rPr lang="fr-FR" sz="1600" dirty="0"/>
              <a:t>A Chelmno et Torun ; Puis expansion…</a:t>
            </a:r>
          </a:p>
          <a:p>
            <a:endParaRPr lang="fr-FR" sz="1600" dirty="0"/>
          </a:p>
          <a:p>
            <a:r>
              <a:rPr lang="fr-FR" sz="1600" dirty="0"/>
              <a:t>*1236 : A la bataille de Saule…</a:t>
            </a:r>
          </a:p>
          <a:p>
            <a:r>
              <a:rPr lang="fr-FR" sz="1600" dirty="0"/>
              <a:t>Les Lituaniens de </a:t>
            </a:r>
            <a:r>
              <a:rPr lang="fr-FR" sz="1600" dirty="0" err="1"/>
              <a:t>Mindaugas</a:t>
            </a:r>
            <a:r>
              <a:rPr lang="fr-FR" sz="1600" dirty="0"/>
              <a:t> vainquent et tuent </a:t>
            </a:r>
            <a:r>
              <a:rPr lang="fr-FR" sz="1600" dirty="0" err="1"/>
              <a:t>Volkwin</a:t>
            </a:r>
            <a:r>
              <a:rPr lang="fr-FR" sz="1600" dirty="0"/>
              <a:t>, Grand maître des Porte-Glaive</a:t>
            </a:r>
          </a:p>
          <a:p>
            <a:r>
              <a:rPr lang="fr-FR" sz="1600" dirty="0"/>
              <a:t>Et ils arrêtent leur expansion</a:t>
            </a:r>
          </a:p>
          <a:p>
            <a:endParaRPr lang="fr-FR" sz="1600" dirty="0"/>
          </a:p>
          <a:p>
            <a:r>
              <a:rPr lang="fr-FR" sz="1600" dirty="0"/>
              <a:t>*1237 : Affaiblis…</a:t>
            </a:r>
          </a:p>
          <a:p>
            <a:r>
              <a:rPr lang="fr-FR" sz="1600" dirty="0"/>
              <a:t>Les Porte-Glaive intègrent l’Ordre teutonique</a:t>
            </a:r>
          </a:p>
          <a:p>
            <a:endParaRPr lang="fr-FR" sz="1600" dirty="0"/>
          </a:p>
          <a:p>
            <a:r>
              <a:rPr lang="fr-FR" sz="1600" dirty="0"/>
              <a:t>*1239 : </a:t>
            </a:r>
            <a:r>
              <a:rPr lang="fr-FR" sz="1600" dirty="0" err="1"/>
              <a:t>Mindaugas</a:t>
            </a:r>
            <a:r>
              <a:rPr lang="fr-FR" sz="1600" dirty="0"/>
              <a:t>, souverain des Lituaniens</a:t>
            </a:r>
          </a:p>
          <a:p>
            <a:endParaRPr lang="fr-FR" sz="1600" dirty="0"/>
          </a:p>
          <a:p>
            <a:r>
              <a:rPr lang="fr-FR" sz="1600" dirty="0"/>
              <a:t>*1251-52</a:t>
            </a:r>
          </a:p>
          <a:p>
            <a:r>
              <a:rPr lang="fr-FR" sz="1600" dirty="0" err="1"/>
              <a:t>Mindaugas</a:t>
            </a:r>
            <a:r>
              <a:rPr lang="fr-FR" sz="1600" dirty="0"/>
              <a:t> se convertit au christianisme romain Avant d’être proclamé grand-duc…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038A2B33-B5A6-37D1-1934-7267635C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46" y="135414"/>
            <a:ext cx="7573276" cy="65871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885CA20-9964-9659-DC94-1586D89EE7FF}"/>
              </a:ext>
            </a:extLst>
          </p:cNvPr>
          <p:cNvSpPr/>
          <p:nvPr/>
        </p:nvSpPr>
        <p:spPr>
          <a:xfrm>
            <a:off x="9420231" y="2567225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0181A5F-413A-D748-C116-9405833708F2}"/>
              </a:ext>
            </a:extLst>
          </p:cNvPr>
          <p:cNvSpPr/>
          <p:nvPr/>
        </p:nvSpPr>
        <p:spPr>
          <a:xfrm>
            <a:off x="1790071" y="1307385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A3F0B8-FDCA-08BD-D2D3-F40EA4F847BB}"/>
              </a:ext>
            </a:extLst>
          </p:cNvPr>
          <p:cNvSpPr/>
          <p:nvPr/>
        </p:nvSpPr>
        <p:spPr>
          <a:xfrm>
            <a:off x="3405798" y="3017329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6CB13D-00E7-3564-7DE8-AE979DCB0835}"/>
              </a:ext>
            </a:extLst>
          </p:cNvPr>
          <p:cNvSpPr/>
          <p:nvPr/>
        </p:nvSpPr>
        <p:spPr>
          <a:xfrm>
            <a:off x="7083431" y="5635319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844C952-E3D8-D4F4-6A74-40363C9E90D9}"/>
              </a:ext>
            </a:extLst>
          </p:cNvPr>
          <p:cNvSpPr/>
          <p:nvPr/>
        </p:nvSpPr>
        <p:spPr>
          <a:xfrm rot="8253433">
            <a:off x="6579128" y="4502421"/>
            <a:ext cx="2874429" cy="1523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D962EA0-C7E0-2E2D-BC13-71F4C16672BB}"/>
              </a:ext>
            </a:extLst>
          </p:cNvPr>
          <p:cNvSpPr/>
          <p:nvPr/>
        </p:nvSpPr>
        <p:spPr>
          <a:xfrm rot="12067200">
            <a:off x="8485951" y="1238257"/>
            <a:ext cx="3447158" cy="2182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F225E72-CE6F-ACA2-98FD-64D2087A68C8}"/>
              </a:ext>
            </a:extLst>
          </p:cNvPr>
          <p:cNvSpPr/>
          <p:nvPr/>
        </p:nvSpPr>
        <p:spPr>
          <a:xfrm>
            <a:off x="10018190" y="3826749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97E8712-C4C9-C78D-4826-AEC92C82BACF}"/>
              </a:ext>
            </a:extLst>
          </p:cNvPr>
          <p:cNvSpPr/>
          <p:nvPr/>
        </p:nvSpPr>
        <p:spPr>
          <a:xfrm>
            <a:off x="3079435" y="1665283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5C20CF0-66E6-69D3-BE11-D7084FDE8E40}"/>
              </a:ext>
            </a:extLst>
          </p:cNvPr>
          <p:cNvSpPr/>
          <p:nvPr/>
        </p:nvSpPr>
        <p:spPr>
          <a:xfrm>
            <a:off x="9687770" y="3196278"/>
            <a:ext cx="230279" cy="23272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5AA65EC-D23F-84D2-E720-83991E06C73C}"/>
              </a:ext>
            </a:extLst>
          </p:cNvPr>
          <p:cNvSpPr/>
          <p:nvPr/>
        </p:nvSpPr>
        <p:spPr>
          <a:xfrm>
            <a:off x="2741013" y="3499417"/>
            <a:ext cx="230279" cy="23272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1325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1D13889-6769-4903-8060-55CF7A3993EF}"/>
              </a:ext>
            </a:extLst>
          </p:cNvPr>
          <p:cNvSpPr/>
          <p:nvPr/>
        </p:nvSpPr>
        <p:spPr>
          <a:xfrm>
            <a:off x="87377" y="71961"/>
            <a:ext cx="4598132" cy="4770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1236-1263 : … 1</a:t>
            </a:r>
            <a:r>
              <a:rPr lang="fr-FR" sz="1600" b="1" baseline="30000" dirty="0"/>
              <a:t>ère</a:t>
            </a:r>
            <a:r>
              <a:rPr lang="fr-FR" sz="1600" b="1" dirty="0"/>
              <a:t> extension de la Lituanie</a:t>
            </a:r>
          </a:p>
          <a:p>
            <a:endParaRPr lang="fr-FR" sz="1600" dirty="0"/>
          </a:p>
          <a:p>
            <a:r>
              <a:rPr lang="fr-FR" sz="1600" dirty="0"/>
              <a:t>*1260 : A nouveau victorieux</a:t>
            </a:r>
          </a:p>
          <a:p>
            <a:r>
              <a:rPr lang="fr-FR" sz="1600" dirty="0"/>
              <a:t>A la bataille de </a:t>
            </a:r>
            <a:r>
              <a:rPr lang="fr-FR" sz="1600" dirty="0" err="1"/>
              <a:t>Durben</a:t>
            </a:r>
            <a:r>
              <a:rPr lang="fr-FR" sz="1600" dirty="0"/>
              <a:t> contre les Teutoniques</a:t>
            </a:r>
          </a:p>
          <a:p>
            <a:endParaRPr lang="fr-FR" sz="1600" dirty="0"/>
          </a:p>
          <a:p>
            <a:r>
              <a:rPr lang="fr-FR" sz="1600" dirty="0"/>
              <a:t>*1262 : </a:t>
            </a:r>
            <a:r>
              <a:rPr lang="fr-FR" sz="1600" dirty="0" err="1"/>
              <a:t>Mindaugas</a:t>
            </a:r>
            <a:r>
              <a:rPr lang="fr-FR" sz="1600" dirty="0"/>
              <a:t> abjure le christianisme (!)</a:t>
            </a:r>
          </a:p>
          <a:p>
            <a:r>
              <a:rPr lang="fr-FR" sz="1600" dirty="0"/>
              <a:t>Et vainqueurs des Teutoniques…</a:t>
            </a:r>
          </a:p>
          <a:p>
            <a:r>
              <a:rPr lang="fr-FR" sz="1600" dirty="0"/>
              <a:t>Il lance les 1</a:t>
            </a:r>
            <a:r>
              <a:rPr lang="fr-FR" sz="1600" baseline="30000" dirty="0"/>
              <a:t>ères</a:t>
            </a:r>
            <a:r>
              <a:rPr lang="fr-FR" sz="1600" dirty="0"/>
              <a:t> conquêtes au sud et à l’est</a:t>
            </a:r>
          </a:p>
          <a:p>
            <a:endParaRPr lang="fr-FR" sz="1600" dirty="0"/>
          </a:p>
          <a:p>
            <a:r>
              <a:rPr lang="fr-FR" sz="1600" dirty="0"/>
              <a:t>*</a:t>
            </a:r>
            <a:r>
              <a:rPr lang="fr-FR" sz="1600" dirty="0" err="1"/>
              <a:t>Mindaugas</a:t>
            </a:r>
            <a:r>
              <a:rPr lang="fr-FR" sz="1600" dirty="0"/>
              <a:t> rallie à lui les Ruthènes</a:t>
            </a:r>
          </a:p>
          <a:p>
            <a:r>
              <a:rPr lang="fr-FR" sz="1600" dirty="0"/>
              <a:t>Slaves occidentaux </a:t>
            </a:r>
            <a:r>
              <a:rPr lang="fr-FR" sz="1600" u="sng" dirty="0"/>
              <a:t>orthodoxes</a:t>
            </a:r>
          </a:p>
          <a:p>
            <a:r>
              <a:rPr lang="fr-FR" sz="1600" dirty="0"/>
              <a:t>Et ancêtres des Biélorusses et des Ukrainiens</a:t>
            </a:r>
          </a:p>
          <a:p>
            <a:endParaRPr lang="fr-FR" sz="1600" dirty="0"/>
          </a:p>
          <a:p>
            <a:r>
              <a:rPr lang="fr-FR" sz="1600" dirty="0"/>
              <a:t>*Il les soustrait ainsi</a:t>
            </a:r>
          </a:p>
          <a:p>
            <a:r>
              <a:rPr lang="fr-FR" sz="1600" dirty="0"/>
              <a:t>A la suzeraineté mongole de la Horde d’or (1243)</a:t>
            </a:r>
          </a:p>
          <a:p>
            <a:r>
              <a:rPr lang="fr-FR" sz="1600" dirty="0"/>
              <a:t>NB : Contrairement aux Russes de Moscou</a:t>
            </a:r>
          </a:p>
          <a:p>
            <a:r>
              <a:rPr lang="fr-FR" sz="1600" dirty="0"/>
              <a:t>Slaves orientaux et vassaux des Mongols</a:t>
            </a:r>
          </a:p>
          <a:p>
            <a:endParaRPr lang="fr-FR" sz="1600" dirty="0"/>
          </a:p>
          <a:p>
            <a:r>
              <a:rPr lang="fr-FR" sz="1600" dirty="0"/>
              <a:t>*1263 : Mort de </a:t>
            </a:r>
            <a:r>
              <a:rPr lang="fr-FR" sz="1600" dirty="0" err="1"/>
              <a:t>Mindaugas</a:t>
            </a:r>
            <a:endParaRPr lang="fr-FR" sz="1600" dirty="0"/>
          </a:p>
        </p:txBody>
      </p:sp>
      <p:pic>
        <p:nvPicPr>
          <p:cNvPr id="2" name="Image 1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BA8B8052-615C-4322-9FE3-1B25F260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36" t="3041" r="6313" b="3312"/>
          <a:stretch>
            <a:fillRect/>
          </a:stretch>
        </p:blipFill>
        <p:spPr>
          <a:xfrm rot="16200000">
            <a:off x="5640362" y="-768560"/>
            <a:ext cx="5617637" cy="7298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065837D-37CA-C994-3168-ADE9CC38B60F}"/>
              </a:ext>
            </a:extLst>
          </p:cNvPr>
          <p:cNvSpPr/>
          <p:nvPr/>
        </p:nvSpPr>
        <p:spPr>
          <a:xfrm>
            <a:off x="6121850" y="2513487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8AB0354-A62E-7B66-15A7-7DEB2F5D1EAD}"/>
              </a:ext>
            </a:extLst>
          </p:cNvPr>
          <p:cNvSpPr/>
          <p:nvPr/>
        </p:nvSpPr>
        <p:spPr>
          <a:xfrm>
            <a:off x="6374312" y="1911655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CC8C60-E549-9E65-09B2-B97D20496C0D}"/>
              </a:ext>
            </a:extLst>
          </p:cNvPr>
          <p:cNvCxnSpPr>
            <a:cxnSpLocks/>
          </p:cNvCxnSpPr>
          <p:nvPr/>
        </p:nvCxnSpPr>
        <p:spPr>
          <a:xfrm>
            <a:off x="9418320" y="2456940"/>
            <a:ext cx="584068" cy="95765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E2D6FA5F-FC87-FEBF-D061-9BBF7F1BBF7B}"/>
              </a:ext>
            </a:extLst>
          </p:cNvPr>
          <p:cNvSpPr/>
          <p:nvPr/>
        </p:nvSpPr>
        <p:spPr>
          <a:xfrm>
            <a:off x="7388770" y="2654248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6A33240-3B10-890B-35F4-32EA0C7D254D}"/>
              </a:ext>
            </a:extLst>
          </p:cNvPr>
          <p:cNvSpPr/>
          <p:nvPr/>
        </p:nvSpPr>
        <p:spPr>
          <a:xfrm>
            <a:off x="5343736" y="280440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46FC39-A55E-9998-517C-93929D398ABB}"/>
              </a:ext>
            </a:extLst>
          </p:cNvPr>
          <p:cNvSpPr/>
          <p:nvPr/>
        </p:nvSpPr>
        <p:spPr>
          <a:xfrm rot="2833345">
            <a:off x="7293850" y="1532466"/>
            <a:ext cx="567680" cy="11017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163FA22-358C-BF0C-8F86-EBAF418D1544}"/>
              </a:ext>
            </a:extLst>
          </p:cNvPr>
          <p:cNvSpPr/>
          <p:nvPr/>
        </p:nvSpPr>
        <p:spPr>
          <a:xfrm>
            <a:off x="7272063" y="1929488"/>
            <a:ext cx="306346" cy="281521"/>
          </a:xfrm>
          <a:prstGeom prst="ellipse">
            <a:avLst/>
          </a:prstGeom>
          <a:solidFill>
            <a:srgbClr val="B4DE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E07F475-B61F-AF53-D9C6-12D7E06BCF38}"/>
              </a:ext>
            </a:extLst>
          </p:cNvPr>
          <p:cNvSpPr/>
          <p:nvPr/>
        </p:nvSpPr>
        <p:spPr>
          <a:xfrm>
            <a:off x="8099431" y="179038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D374405-A8A3-32CB-3F0C-5BC376D4DEE5}"/>
              </a:ext>
            </a:extLst>
          </p:cNvPr>
          <p:cNvSpPr/>
          <p:nvPr/>
        </p:nvSpPr>
        <p:spPr>
          <a:xfrm>
            <a:off x="6642491" y="4311204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F400F6C-4E81-288F-865F-B75A4B01E840}"/>
              </a:ext>
            </a:extLst>
          </p:cNvPr>
          <p:cNvSpPr/>
          <p:nvPr/>
        </p:nvSpPr>
        <p:spPr>
          <a:xfrm>
            <a:off x="5968677" y="3162301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0FBB414-B471-527C-4698-B7F1B32B9259}"/>
              </a:ext>
            </a:extLst>
          </p:cNvPr>
          <p:cNvSpPr/>
          <p:nvPr/>
        </p:nvSpPr>
        <p:spPr>
          <a:xfrm>
            <a:off x="6781642" y="2869263"/>
            <a:ext cx="382679" cy="35789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BE02606-059E-86C9-5103-75E91DB5D6D0}"/>
              </a:ext>
            </a:extLst>
          </p:cNvPr>
          <p:cNvSpPr/>
          <p:nvPr/>
        </p:nvSpPr>
        <p:spPr>
          <a:xfrm rot="12516554">
            <a:off x="7549597" y="590950"/>
            <a:ext cx="1435840" cy="9512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2D63E3-090B-D588-0501-2D80B41A488E}"/>
              </a:ext>
            </a:extLst>
          </p:cNvPr>
          <p:cNvCxnSpPr>
            <a:cxnSpLocks/>
            <a:endCxn id="65" idx="3"/>
          </p:cNvCxnSpPr>
          <p:nvPr/>
        </p:nvCxnSpPr>
        <p:spPr>
          <a:xfrm flipV="1">
            <a:off x="8554720" y="1166104"/>
            <a:ext cx="435492" cy="2054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C34FD69-8C15-9555-7EE7-0D278B440084}"/>
              </a:ext>
            </a:extLst>
          </p:cNvPr>
          <p:cNvCxnSpPr>
            <a:cxnSpLocks/>
            <a:endCxn id="63" idx="7"/>
          </p:cNvCxnSpPr>
          <p:nvPr/>
        </p:nvCxnSpPr>
        <p:spPr>
          <a:xfrm flipH="1">
            <a:off x="8275465" y="1371600"/>
            <a:ext cx="279255" cy="34526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7164707B-2AD0-FBFD-2C52-2D82098F1EAC}"/>
              </a:ext>
            </a:extLst>
          </p:cNvPr>
          <p:cNvSpPr/>
          <p:nvPr/>
        </p:nvSpPr>
        <p:spPr>
          <a:xfrm>
            <a:off x="8356616" y="1168401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6E325D4-DC86-6BA6-343F-0BB333043A52}"/>
              </a:ext>
            </a:extLst>
          </p:cNvPr>
          <p:cNvSpPr/>
          <p:nvPr/>
        </p:nvSpPr>
        <p:spPr>
          <a:xfrm>
            <a:off x="11651497" y="3071102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BBE1559-0815-5E41-73FA-F5FAD21A0B08}"/>
              </a:ext>
            </a:extLst>
          </p:cNvPr>
          <p:cNvSpPr/>
          <p:nvPr/>
        </p:nvSpPr>
        <p:spPr>
          <a:xfrm>
            <a:off x="11304034" y="452605"/>
            <a:ext cx="382679" cy="3578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EB926A6-1312-7E29-A412-2D6F10A28AFA}"/>
              </a:ext>
            </a:extLst>
          </p:cNvPr>
          <p:cNvSpPr/>
          <p:nvPr/>
        </p:nvSpPr>
        <p:spPr>
          <a:xfrm rot="2630914">
            <a:off x="5094544" y="4647139"/>
            <a:ext cx="1312675" cy="11504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D2EA040-8C13-212B-7B54-AAA028438328}"/>
              </a:ext>
            </a:extLst>
          </p:cNvPr>
          <p:cNvSpPr/>
          <p:nvPr/>
        </p:nvSpPr>
        <p:spPr>
          <a:xfrm rot="16447957">
            <a:off x="5879241" y="3240758"/>
            <a:ext cx="1964386" cy="23213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CB5E0D1-7547-122A-65D0-E456D403568F}"/>
              </a:ext>
            </a:extLst>
          </p:cNvPr>
          <p:cNvSpPr/>
          <p:nvPr/>
        </p:nvSpPr>
        <p:spPr>
          <a:xfrm rot="17953579">
            <a:off x="7690816" y="4043252"/>
            <a:ext cx="827627" cy="131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09FED07-18E9-844B-C532-C99364272AD9}"/>
              </a:ext>
            </a:extLst>
          </p:cNvPr>
          <p:cNvSpPr/>
          <p:nvPr/>
        </p:nvSpPr>
        <p:spPr>
          <a:xfrm>
            <a:off x="5597708" y="5174655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252D376-090A-4406-0BAA-EBAA096931B8}"/>
              </a:ext>
            </a:extLst>
          </p:cNvPr>
          <p:cNvSpPr/>
          <p:nvPr/>
        </p:nvSpPr>
        <p:spPr>
          <a:xfrm>
            <a:off x="8188554" y="4747199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FD0084B-7A12-C44B-A66F-6C8A7A5B2285}"/>
              </a:ext>
            </a:extLst>
          </p:cNvPr>
          <p:cNvSpPr/>
          <p:nvPr/>
        </p:nvSpPr>
        <p:spPr>
          <a:xfrm>
            <a:off x="7579976" y="336244"/>
            <a:ext cx="230279" cy="23272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FB524D9-5540-D963-0494-2B447C56FF0B}"/>
              </a:ext>
            </a:extLst>
          </p:cNvPr>
          <p:cNvSpPr/>
          <p:nvPr/>
        </p:nvSpPr>
        <p:spPr>
          <a:xfrm>
            <a:off x="4041184" y="833849"/>
            <a:ext cx="230279" cy="23272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83380DA-6037-73F7-20BF-088B797F9B88}"/>
              </a:ext>
            </a:extLst>
          </p:cNvPr>
          <p:cNvSpPr/>
          <p:nvPr/>
        </p:nvSpPr>
        <p:spPr>
          <a:xfrm>
            <a:off x="3721074" y="3980201"/>
            <a:ext cx="382679" cy="3578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F94F865-8D77-D1B1-11B8-527AA12E422C}"/>
              </a:ext>
            </a:extLst>
          </p:cNvPr>
          <p:cNvSpPr/>
          <p:nvPr/>
        </p:nvSpPr>
        <p:spPr>
          <a:xfrm>
            <a:off x="8013982" y="1675641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F83CABD-20B6-9664-B01C-A250DF9EBF67}"/>
              </a:ext>
            </a:extLst>
          </p:cNvPr>
          <p:cNvSpPr/>
          <p:nvPr/>
        </p:nvSpPr>
        <p:spPr>
          <a:xfrm>
            <a:off x="8945349" y="925811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C870237-4CB2-9302-ED2A-D6EE7164093B}"/>
              </a:ext>
            </a:extLst>
          </p:cNvPr>
          <p:cNvSpPr/>
          <p:nvPr/>
        </p:nvSpPr>
        <p:spPr>
          <a:xfrm>
            <a:off x="4302830" y="3489819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773C2DD-714E-6CEE-6DD1-9F43DA4F2F32}"/>
              </a:ext>
            </a:extLst>
          </p:cNvPr>
          <p:cNvSpPr/>
          <p:nvPr/>
        </p:nvSpPr>
        <p:spPr>
          <a:xfrm rot="19424062">
            <a:off x="6001690" y="1255693"/>
            <a:ext cx="1681153" cy="23668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C0B114A-3414-697F-4D59-C3413D0D0436}"/>
              </a:ext>
            </a:extLst>
          </p:cNvPr>
          <p:cNvSpPr/>
          <p:nvPr/>
        </p:nvSpPr>
        <p:spPr>
          <a:xfrm>
            <a:off x="6527485" y="1194849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0D687BD-2F9B-F0D0-F7EB-A241E698D27E}"/>
              </a:ext>
            </a:extLst>
          </p:cNvPr>
          <p:cNvSpPr/>
          <p:nvPr/>
        </p:nvSpPr>
        <p:spPr>
          <a:xfrm>
            <a:off x="7042557" y="1297421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4111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1D13889-6769-4903-8060-55CF7A3993EF}"/>
              </a:ext>
            </a:extLst>
          </p:cNvPr>
          <p:cNvSpPr/>
          <p:nvPr/>
        </p:nvSpPr>
        <p:spPr>
          <a:xfrm>
            <a:off x="93479" y="85359"/>
            <a:ext cx="4585179" cy="5678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1291-1377 : </a:t>
            </a:r>
            <a:r>
              <a:rPr lang="fr-FR" sz="1500" b="1" dirty="0" err="1"/>
              <a:t>Pukuveras</a:t>
            </a:r>
            <a:r>
              <a:rPr lang="fr-FR" sz="1500" b="1" dirty="0"/>
              <a:t> et </a:t>
            </a:r>
            <a:r>
              <a:rPr lang="fr-FR" sz="1500" b="1" dirty="0" err="1"/>
              <a:t>Gédiminas</a:t>
            </a:r>
            <a:r>
              <a:rPr lang="fr-FR" sz="1500" b="1" dirty="0"/>
              <a:t> fondent la dynastie des </a:t>
            </a:r>
            <a:r>
              <a:rPr lang="fr-FR" sz="1500" b="1" dirty="0" err="1"/>
              <a:t>Gédiminides</a:t>
            </a:r>
            <a:r>
              <a:rPr lang="fr-FR" sz="1500" b="1" dirty="0"/>
              <a:t> ; Contre la Horde d’or des Mongols, 2</a:t>
            </a:r>
            <a:r>
              <a:rPr lang="fr-FR" sz="1500" b="1" baseline="30000" dirty="0"/>
              <a:t>ème</a:t>
            </a:r>
            <a:r>
              <a:rPr lang="fr-FR" sz="1500" b="1" dirty="0"/>
              <a:t> expansion de la Lituanie en pays ruthène (Biélorusses et Ukrainiens) à l’est et au sud : Vitebsk, Minsk, Brest-Litovsk</a:t>
            </a:r>
          </a:p>
          <a:p>
            <a:endParaRPr lang="fr-FR" sz="1600" dirty="0"/>
          </a:p>
          <a:p>
            <a:r>
              <a:rPr lang="fr-FR" sz="1600" dirty="0"/>
              <a:t>*1291 : </a:t>
            </a:r>
            <a:r>
              <a:rPr lang="fr-FR" sz="1600" dirty="0" err="1"/>
              <a:t>Pukuveras</a:t>
            </a:r>
            <a:r>
              <a:rPr lang="fr-FR" sz="1600" dirty="0"/>
              <a:t>, grand-duc</a:t>
            </a:r>
          </a:p>
          <a:p>
            <a:r>
              <a:rPr lang="fr-FR" sz="1600" dirty="0"/>
              <a:t>Fondateur des </a:t>
            </a:r>
            <a:r>
              <a:rPr lang="fr-FR" sz="1600" dirty="0" err="1"/>
              <a:t>Gédiminides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*1295 : Son fils </a:t>
            </a:r>
            <a:r>
              <a:rPr lang="fr-FR" sz="1600" dirty="0" err="1"/>
              <a:t>Vytenis</a:t>
            </a:r>
            <a:r>
              <a:rPr lang="fr-FR" sz="1600" dirty="0"/>
              <a:t> lui succède ; Puis…</a:t>
            </a:r>
          </a:p>
          <a:p>
            <a:r>
              <a:rPr lang="fr-FR" sz="1600" dirty="0"/>
              <a:t>*1316-41 : Son autre fils </a:t>
            </a:r>
            <a:r>
              <a:rPr lang="fr-FR" sz="1600" dirty="0" err="1"/>
              <a:t>Gédiminas</a:t>
            </a:r>
            <a:r>
              <a:rPr lang="fr-FR" sz="1600" dirty="0"/>
              <a:t> ; Vilnius, capitale</a:t>
            </a:r>
          </a:p>
          <a:p>
            <a:endParaRPr lang="fr-FR" sz="1600" dirty="0"/>
          </a:p>
          <a:p>
            <a:r>
              <a:rPr lang="fr-FR" sz="1600" dirty="0"/>
              <a:t>*1295-1341 : Contre la Horde d’or</a:t>
            </a:r>
          </a:p>
          <a:p>
            <a:r>
              <a:rPr lang="fr-FR" sz="1600" dirty="0"/>
              <a:t>Nouvelle expansion du grand-duché…</a:t>
            </a:r>
          </a:p>
          <a:p>
            <a:endParaRPr lang="fr-FR" sz="1600" dirty="0"/>
          </a:p>
          <a:p>
            <a:r>
              <a:rPr lang="fr-FR" sz="1600" dirty="0"/>
              <a:t>a) A l’est : Polatsk, Vitebsk</a:t>
            </a:r>
          </a:p>
          <a:p>
            <a:r>
              <a:rPr lang="fr-FR" sz="1600" dirty="0"/>
              <a:t>Minsk, </a:t>
            </a:r>
            <a:r>
              <a:rPr lang="fr-FR" sz="1600" dirty="0" err="1"/>
              <a:t>Moghilev</a:t>
            </a:r>
            <a:r>
              <a:rPr lang="fr-FR" sz="1600" dirty="0"/>
              <a:t> sur le Dniepr, jusqu’à la Bérézina</a:t>
            </a:r>
          </a:p>
          <a:p>
            <a:endParaRPr lang="fr-FR" sz="1600" dirty="0"/>
          </a:p>
          <a:p>
            <a:r>
              <a:rPr lang="fr-FR" sz="1600" dirty="0"/>
              <a:t>b) Au sud, marais de Pripiat</a:t>
            </a:r>
          </a:p>
          <a:p>
            <a:r>
              <a:rPr lang="fr-FR" sz="1600" dirty="0"/>
              <a:t>NB : Frontière actuelle Biélorussie-Ukraine</a:t>
            </a:r>
          </a:p>
          <a:p>
            <a:r>
              <a:rPr lang="fr-FR" sz="1600" dirty="0"/>
              <a:t>Et Brest-Litovsk, en Biélorussie actuelle…</a:t>
            </a:r>
          </a:p>
          <a:p>
            <a:endParaRPr lang="fr-FR" sz="1600" dirty="0"/>
          </a:p>
          <a:p>
            <a:r>
              <a:rPr lang="fr-FR" sz="1600" dirty="0"/>
              <a:t>NB : 1308 : Les Teutoniques annexent la </a:t>
            </a:r>
            <a:r>
              <a:rPr lang="fr-FR" sz="1600" dirty="0" err="1"/>
              <a:t>Pomérélie</a:t>
            </a:r>
            <a:endParaRPr lang="fr-FR" sz="16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3CE2F01-B5D7-4D7E-8A3D-E0853D413E1F}"/>
              </a:ext>
            </a:extLst>
          </p:cNvPr>
          <p:cNvSpPr/>
          <p:nvPr/>
        </p:nvSpPr>
        <p:spPr>
          <a:xfrm>
            <a:off x="6856451" y="2001180"/>
            <a:ext cx="144016" cy="1440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45A25F29-776A-4659-B51F-A64D583B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36" t="3041" r="6313" b="3312"/>
          <a:stretch>
            <a:fillRect/>
          </a:stretch>
        </p:blipFill>
        <p:spPr>
          <a:xfrm rot="16200000">
            <a:off x="5640362" y="-768560"/>
            <a:ext cx="5617637" cy="7298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2B9A178-A64A-B221-7EAC-118177C5EB96}"/>
              </a:ext>
            </a:extLst>
          </p:cNvPr>
          <p:cNvSpPr/>
          <p:nvPr/>
        </p:nvSpPr>
        <p:spPr>
          <a:xfrm>
            <a:off x="6121850" y="2513487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B8F1EB-530D-8491-A36E-91A92A1FBC44}"/>
              </a:ext>
            </a:extLst>
          </p:cNvPr>
          <p:cNvSpPr/>
          <p:nvPr/>
        </p:nvSpPr>
        <p:spPr>
          <a:xfrm>
            <a:off x="6374312" y="1911655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B88B393-B9EE-1030-CDBB-E63D4A8BDDDE}"/>
              </a:ext>
            </a:extLst>
          </p:cNvPr>
          <p:cNvSpPr/>
          <p:nvPr/>
        </p:nvSpPr>
        <p:spPr>
          <a:xfrm>
            <a:off x="7388770" y="2654248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C39CBFD-E1F9-2464-9145-C20769BC17F5}"/>
              </a:ext>
            </a:extLst>
          </p:cNvPr>
          <p:cNvSpPr/>
          <p:nvPr/>
        </p:nvSpPr>
        <p:spPr>
          <a:xfrm>
            <a:off x="5343736" y="280440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2256679-B541-FACB-67E1-EF92F9A0867D}"/>
              </a:ext>
            </a:extLst>
          </p:cNvPr>
          <p:cNvSpPr/>
          <p:nvPr/>
        </p:nvSpPr>
        <p:spPr>
          <a:xfrm rot="2833345">
            <a:off x="7293850" y="1532466"/>
            <a:ext cx="567680" cy="11017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5879A01-9104-8CE7-BA65-E175758B62E2}"/>
              </a:ext>
            </a:extLst>
          </p:cNvPr>
          <p:cNvSpPr/>
          <p:nvPr/>
        </p:nvSpPr>
        <p:spPr>
          <a:xfrm>
            <a:off x="7272063" y="1929488"/>
            <a:ext cx="306346" cy="281521"/>
          </a:xfrm>
          <a:prstGeom prst="ellipse">
            <a:avLst/>
          </a:prstGeom>
          <a:solidFill>
            <a:srgbClr val="B4DE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9256C3C-DF48-6C75-DD55-D48C4A4C08A2}"/>
              </a:ext>
            </a:extLst>
          </p:cNvPr>
          <p:cNvSpPr/>
          <p:nvPr/>
        </p:nvSpPr>
        <p:spPr>
          <a:xfrm>
            <a:off x="6642491" y="4311204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C5FB8E7-D6D0-6726-C241-94C50E6D1EB3}"/>
              </a:ext>
            </a:extLst>
          </p:cNvPr>
          <p:cNvSpPr/>
          <p:nvPr/>
        </p:nvSpPr>
        <p:spPr>
          <a:xfrm>
            <a:off x="5968677" y="3162301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00A6BFF-15BF-8AFD-4007-487A74536599}"/>
              </a:ext>
            </a:extLst>
          </p:cNvPr>
          <p:cNvSpPr/>
          <p:nvPr/>
        </p:nvSpPr>
        <p:spPr>
          <a:xfrm>
            <a:off x="6781642" y="2869263"/>
            <a:ext cx="382679" cy="35789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1AE4CB1-0ED6-9A23-37B6-DC9E90FD3FE5}"/>
              </a:ext>
            </a:extLst>
          </p:cNvPr>
          <p:cNvSpPr/>
          <p:nvPr/>
        </p:nvSpPr>
        <p:spPr>
          <a:xfrm rot="15668052">
            <a:off x="7867173" y="574330"/>
            <a:ext cx="1857832" cy="186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F44D671-201F-2FCA-452C-20D8BAD58577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8554720" y="1050796"/>
            <a:ext cx="764904" cy="32080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A5A1BC6-336D-2FE8-3AC1-D27E7157A96F}"/>
              </a:ext>
            </a:extLst>
          </p:cNvPr>
          <p:cNvCxnSpPr>
            <a:cxnSpLocks/>
            <a:endCxn id="33" idx="7"/>
          </p:cNvCxnSpPr>
          <p:nvPr/>
        </p:nvCxnSpPr>
        <p:spPr>
          <a:xfrm flipH="1">
            <a:off x="8132694" y="1371600"/>
            <a:ext cx="422026" cy="91269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78313BF7-0EBB-6CEF-4DD5-22BD00B6C0E4}"/>
              </a:ext>
            </a:extLst>
          </p:cNvPr>
          <p:cNvSpPr/>
          <p:nvPr/>
        </p:nvSpPr>
        <p:spPr>
          <a:xfrm>
            <a:off x="11651497" y="3071102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E94BC6F-C066-F1FF-E599-559B4FAA9C00}"/>
              </a:ext>
            </a:extLst>
          </p:cNvPr>
          <p:cNvSpPr/>
          <p:nvPr/>
        </p:nvSpPr>
        <p:spPr>
          <a:xfrm>
            <a:off x="11304034" y="452605"/>
            <a:ext cx="382679" cy="3578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118FFBD-5F1F-55A0-0447-995E6B976862}"/>
              </a:ext>
            </a:extLst>
          </p:cNvPr>
          <p:cNvSpPr/>
          <p:nvPr/>
        </p:nvSpPr>
        <p:spPr>
          <a:xfrm rot="13454043">
            <a:off x="9125235" y="572643"/>
            <a:ext cx="700758" cy="8145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2BFCEF5-787D-728A-8B0A-4D5C616AA69C}"/>
              </a:ext>
            </a:extLst>
          </p:cNvPr>
          <p:cNvSpPr/>
          <p:nvPr/>
        </p:nvSpPr>
        <p:spPr>
          <a:xfrm>
            <a:off x="9274761" y="810503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E51A810-677B-30A3-6420-99D0E3FDD9DA}"/>
              </a:ext>
            </a:extLst>
          </p:cNvPr>
          <p:cNvSpPr/>
          <p:nvPr/>
        </p:nvSpPr>
        <p:spPr>
          <a:xfrm rot="2547776">
            <a:off x="7720418" y="1956579"/>
            <a:ext cx="686916" cy="71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DC0C556-53EF-926B-1B43-AD1885FE415C}"/>
              </a:ext>
            </a:extLst>
          </p:cNvPr>
          <p:cNvSpPr/>
          <p:nvPr/>
        </p:nvSpPr>
        <p:spPr>
          <a:xfrm>
            <a:off x="7871211" y="2243064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BACEFBA-62E1-45AF-ED61-11B18C750E8D}"/>
              </a:ext>
            </a:extLst>
          </p:cNvPr>
          <p:cNvCxnSpPr>
            <a:cxnSpLocks/>
          </p:cNvCxnSpPr>
          <p:nvPr/>
        </p:nvCxnSpPr>
        <p:spPr>
          <a:xfrm>
            <a:off x="8554720" y="1371600"/>
            <a:ext cx="1158240" cy="7735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543E7757-DE5F-6D80-70AE-9180BB59F3C7}"/>
              </a:ext>
            </a:extLst>
          </p:cNvPr>
          <p:cNvSpPr/>
          <p:nvPr/>
        </p:nvSpPr>
        <p:spPr>
          <a:xfrm>
            <a:off x="8356616" y="1168401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25A590E-B738-94E8-5F2E-B928934F96B5}"/>
              </a:ext>
            </a:extLst>
          </p:cNvPr>
          <p:cNvSpPr/>
          <p:nvPr/>
        </p:nvSpPr>
        <p:spPr>
          <a:xfrm rot="16447957">
            <a:off x="5879241" y="3240758"/>
            <a:ext cx="1964386" cy="23213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BB36D8FC-7347-FEA4-BC32-4247EBE0C795}"/>
              </a:ext>
            </a:extLst>
          </p:cNvPr>
          <p:cNvSpPr/>
          <p:nvPr/>
        </p:nvSpPr>
        <p:spPr>
          <a:xfrm rot="17953579">
            <a:off x="7690816" y="4043252"/>
            <a:ext cx="827627" cy="131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B5073D5-8DBD-DC5F-9A41-CF1C94A686FE}"/>
              </a:ext>
            </a:extLst>
          </p:cNvPr>
          <p:cNvSpPr/>
          <p:nvPr/>
        </p:nvSpPr>
        <p:spPr>
          <a:xfrm rot="2630914">
            <a:off x="5094544" y="4647139"/>
            <a:ext cx="1312675" cy="11504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75C2D76-FE0F-294F-5A17-E0F7977990E1}"/>
              </a:ext>
            </a:extLst>
          </p:cNvPr>
          <p:cNvSpPr/>
          <p:nvPr/>
        </p:nvSpPr>
        <p:spPr>
          <a:xfrm>
            <a:off x="5597708" y="5174655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A6737E5-F778-B98B-99B0-02A8EAA94F16}"/>
              </a:ext>
            </a:extLst>
          </p:cNvPr>
          <p:cNvSpPr/>
          <p:nvPr/>
        </p:nvSpPr>
        <p:spPr>
          <a:xfrm>
            <a:off x="8188554" y="4747199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CB553D1-BFF0-A22B-15E4-37071F80AC1E}"/>
              </a:ext>
            </a:extLst>
          </p:cNvPr>
          <p:cNvSpPr/>
          <p:nvPr/>
        </p:nvSpPr>
        <p:spPr>
          <a:xfrm rot="18324998">
            <a:off x="7629977" y="567679"/>
            <a:ext cx="492176" cy="4736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4C1EAAF-6CE7-BFDC-0EAD-8ED4B865F142}"/>
              </a:ext>
            </a:extLst>
          </p:cNvPr>
          <p:cNvSpPr/>
          <p:nvPr/>
        </p:nvSpPr>
        <p:spPr>
          <a:xfrm>
            <a:off x="9531946" y="1515174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49C2F9B-FD5F-90A0-B3F2-A95734BB4CD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8934638" y="1655935"/>
            <a:ext cx="597308" cy="1393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E76007C5-4A9B-5124-12D2-6E2D3264E646}"/>
              </a:ext>
            </a:extLst>
          </p:cNvPr>
          <p:cNvSpPr/>
          <p:nvPr/>
        </p:nvSpPr>
        <p:spPr>
          <a:xfrm>
            <a:off x="9566629" y="817096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FBF3B312-1402-A348-0783-5CD02D83A7C4}"/>
              </a:ext>
            </a:extLst>
          </p:cNvPr>
          <p:cNvCxnSpPr>
            <a:cxnSpLocks/>
          </p:cNvCxnSpPr>
          <p:nvPr/>
        </p:nvCxnSpPr>
        <p:spPr>
          <a:xfrm flipH="1">
            <a:off x="8807466" y="1669873"/>
            <a:ext cx="127172" cy="68563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>
            <a:extLst>
              <a:ext uri="{FF2B5EF4-FFF2-40B4-BE49-F238E27FC236}">
                <a16:creationId xmlns:a16="http://schemas.microsoft.com/office/drawing/2014/main" id="{95830A6A-0029-105B-7A11-AC9D520C5713}"/>
              </a:ext>
            </a:extLst>
          </p:cNvPr>
          <p:cNvSpPr/>
          <p:nvPr/>
        </p:nvSpPr>
        <p:spPr>
          <a:xfrm>
            <a:off x="8807466" y="1555429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8179389-4834-FB0E-6598-94C5C6EA24B0}"/>
              </a:ext>
            </a:extLst>
          </p:cNvPr>
          <p:cNvSpPr/>
          <p:nvPr/>
        </p:nvSpPr>
        <p:spPr>
          <a:xfrm>
            <a:off x="3760132" y="2137537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EC8D959-5105-80EC-9DF6-DA4B3B22232D}"/>
              </a:ext>
            </a:extLst>
          </p:cNvPr>
          <p:cNvSpPr/>
          <p:nvPr/>
        </p:nvSpPr>
        <p:spPr>
          <a:xfrm>
            <a:off x="8099431" y="179038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A8D640A-3BA4-9DF9-2D45-9AD91A8241B8}"/>
              </a:ext>
            </a:extLst>
          </p:cNvPr>
          <p:cNvSpPr/>
          <p:nvPr/>
        </p:nvSpPr>
        <p:spPr>
          <a:xfrm>
            <a:off x="9053224" y="4490153"/>
            <a:ext cx="3078347" cy="22961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36CF07-0FF4-4419-5739-7B86E5546BE3}"/>
              </a:ext>
            </a:extLst>
          </p:cNvPr>
          <p:cNvSpPr/>
          <p:nvPr/>
        </p:nvSpPr>
        <p:spPr>
          <a:xfrm>
            <a:off x="10084021" y="508871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154E71-6D58-EA62-727E-1BE3847F6232}"/>
              </a:ext>
            </a:extLst>
          </p:cNvPr>
          <p:cNvSpPr/>
          <p:nvPr/>
        </p:nvSpPr>
        <p:spPr>
          <a:xfrm>
            <a:off x="11050755" y="4945283"/>
            <a:ext cx="998109" cy="582391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200" b="1" dirty="0" err="1">
                <a:solidFill>
                  <a:schemeClr val="tx1"/>
                </a:solidFill>
              </a:rPr>
              <a:t>Gédiminides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0915020-298B-A22F-0199-265661AD189B}"/>
              </a:ext>
            </a:extLst>
          </p:cNvPr>
          <p:cNvSpPr/>
          <p:nvPr/>
        </p:nvSpPr>
        <p:spPr>
          <a:xfrm>
            <a:off x="10099183" y="4568557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E3B3B5F-6A74-5522-49E8-5CE39C5B6195}"/>
              </a:ext>
            </a:extLst>
          </p:cNvPr>
          <p:cNvSpPr/>
          <p:nvPr/>
        </p:nvSpPr>
        <p:spPr>
          <a:xfrm>
            <a:off x="9169500" y="508871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Vytenis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1295-1316</a:t>
            </a:r>
          </a:p>
        </p:txBody>
      </p:sp>
      <p:cxnSp>
        <p:nvCxnSpPr>
          <p:cNvPr id="95" name="Connecteur : en angle 94">
            <a:extLst>
              <a:ext uri="{FF2B5EF4-FFF2-40B4-BE49-F238E27FC236}">
                <a16:creationId xmlns:a16="http://schemas.microsoft.com/office/drawing/2014/main" id="{539372F4-12DA-488C-FB59-38EE0213956F}"/>
              </a:ext>
            </a:extLst>
          </p:cNvPr>
          <p:cNvCxnSpPr>
            <a:cxnSpLocks/>
            <a:stCxn id="93" idx="2"/>
            <a:endCxn id="94" idx="0"/>
          </p:cNvCxnSpPr>
          <p:nvPr/>
        </p:nvCxnSpPr>
        <p:spPr>
          <a:xfrm rot="5400000">
            <a:off x="10022532" y="4577145"/>
            <a:ext cx="93465" cy="92968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148D0994-7D8C-A716-7291-46D13FA4E224}"/>
              </a:ext>
            </a:extLst>
          </p:cNvPr>
          <p:cNvCxnSpPr>
            <a:cxnSpLocks/>
            <a:stCxn id="93" idx="2"/>
            <a:endCxn id="85" idx="0"/>
          </p:cNvCxnSpPr>
          <p:nvPr/>
        </p:nvCxnSpPr>
        <p:spPr>
          <a:xfrm flipH="1">
            <a:off x="10518943" y="4995254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>
            <a:extLst>
              <a:ext uri="{FF2B5EF4-FFF2-40B4-BE49-F238E27FC236}">
                <a16:creationId xmlns:a16="http://schemas.microsoft.com/office/drawing/2014/main" id="{D83EB795-C4A5-6EE3-F615-07980D6EBF12}"/>
              </a:ext>
            </a:extLst>
          </p:cNvPr>
          <p:cNvSpPr/>
          <p:nvPr/>
        </p:nvSpPr>
        <p:spPr>
          <a:xfrm>
            <a:off x="2383057" y="3707910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D1432EA-4D91-9124-05C6-15EB299D214B}"/>
              </a:ext>
            </a:extLst>
          </p:cNvPr>
          <p:cNvSpPr/>
          <p:nvPr/>
        </p:nvSpPr>
        <p:spPr>
          <a:xfrm>
            <a:off x="2674925" y="3714503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79C2A076-7573-A79A-361E-B01396BA6F65}"/>
              </a:ext>
            </a:extLst>
          </p:cNvPr>
          <p:cNvSpPr/>
          <p:nvPr/>
        </p:nvSpPr>
        <p:spPr>
          <a:xfrm>
            <a:off x="4322890" y="3940564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90B9ED-0BB6-2ADD-C196-A76DF832CCBF}"/>
              </a:ext>
            </a:extLst>
          </p:cNvPr>
          <p:cNvSpPr/>
          <p:nvPr/>
        </p:nvSpPr>
        <p:spPr>
          <a:xfrm>
            <a:off x="4416989" y="5408078"/>
            <a:ext cx="306346" cy="28152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DBA639-8DF0-3AAB-498A-83BC3574A378}"/>
              </a:ext>
            </a:extLst>
          </p:cNvPr>
          <p:cNvSpPr/>
          <p:nvPr/>
        </p:nvSpPr>
        <p:spPr>
          <a:xfrm rot="19424062">
            <a:off x="6001690" y="1255693"/>
            <a:ext cx="1681153" cy="23668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3158208-AFA3-F54F-5C02-2228BFAF421B}"/>
              </a:ext>
            </a:extLst>
          </p:cNvPr>
          <p:cNvSpPr/>
          <p:nvPr/>
        </p:nvSpPr>
        <p:spPr>
          <a:xfrm>
            <a:off x="7042557" y="1297421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1B71E4-93DA-7929-05C4-B49D3EBE3111}"/>
              </a:ext>
            </a:extLst>
          </p:cNvPr>
          <p:cNvSpPr/>
          <p:nvPr/>
        </p:nvSpPr>
        <p:spPr>
          <a:xfrm>
            <a:off x="6527485" y="1194849"/>
            <a:ext cx="306346" cy="28152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2519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143837" y="104832"/>
            <a:ext cx="4579935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1316-1377 : Sous les règnes des fils de </a:t>
            </a:r>
            <a:r>
              <a:rPr lang="fr-FR" sz="1600" b="1" dirty="0" err="1"/>
              <a:t>Gédiminas</a:t>
            </a:r>
            <a:r>
              <a:rPr lang="fr-FR" sz="1600" b="1" dirty="0"/>
              <a:t>, </a:t>
            </a:r>
            <a:r>
              <a:rPr lang="fr-FR" sz="1600" b="1" dirty="0" err="1"/>
              <a:t>Algirdas</a:t>
            </a:r>
            <a:r>
              <a:rPr lang="fr-FR" sz="1600" b="1" dirty="0"/>
              <a:t> et </a:t>
            </a:r>
            <a:r>
              <a:rPr lang="fr-FR" sz="1600" b="1" dirty="0" err="1"/>
              <a:t>Kestutis</a:t>
            </a:r>
            <a:r>
              <a:rPr lang="fr-FR" sz="1600" b="1" dirty="0"/>
              <a:t>, 3</a:t>
            </a:r>
            <a:r>
              <a:rPr lang="fr-FR" sz="1600" b="1" baseline="30000" dirty="0"/>
              <a:t>ème</a:t>
            </a:r>
            <a:r>
              <a:rPr lang="fr-FR" sz="1600" b="1" dirty="0"/>
              <a:t> expansion lituanienne : Volhynie, Podolie, Kiev, Briansk</a:t>
            </a:r>
          </a:p>
          <a:p>
            <a:endParaRPr lang="fr-FR" sz="1600" dirty="0"/>
          </a:p>
          <a:p>
            <a:r>
              <a:rPr lang="fr-FR" sz="1600" dirty="0"/>
              <a:t>*1341-45 : Mort de </a:t>
            </a:r>
            <a:r>
              <a:rPr lang="fr-FR" sz="1600" dirty="0" err="1"/>
              <a:t>Gédiminas</a:t>
            </a:r>
            <a:endParaRPr lang="fr-FR" sz="1600" dirty="0"/>
          </a:p>
          <a:p>
            <a:r>
              <a:rPr lang="fr-FR" sz="1600" dirty="0"/>
              <a:t>Puis de son fils </a:t>
            </a:r>
            <a:r>
              <a:rPr lang="fr-FR" sz="1600" dirty="0" err="1"/>
              <a:t>Jaunutis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600" dirty="0"/>
              <a:t>*Le pouvoir est partagé entre ses deux autres fils</a:t>
            </a:r>
          </a:p>
          <a:p>
            <a:r>
              <a:rPr lang="fr-FR" sz="1600" dirty="0" err="1"/>
              <a:t>Algirdas</a:t>
            </a:r>
            <a:r>
              <a:rPr lang="fr-FR" sz="1600" dirty="0"/>
              <a:t> et </a:t>
            </a:r>
            <a:r>
              <a:rPr lang="fr-FR" sz="1600" dirty="0" err="1"/>
              <a:t>Kestutis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*1345 : Nouvelle expansion…</a:t>
            </a:r>
          </a:p>
          <a:p>
            <a:r>
              <a:rPr lang="fr-FR" sz="1600" dirty="0"/>
              <a:t>*1345-77 : Au sud : Volhynie et Podolie</a:t>
            </a:r>
          </a:p>
          <a:p>
            <a:r>
              <a:rPr lang="fr-FR" sz="1600" dirty="0"/>
              <a:t>*1361 : Kiev ; Briansk, à l’est</a:t>
            </a:r>
          </a:p>
          <a:p>
            <a:endParaRPr lang="fr-FR" sz="1600" dirty="0"/>
          </a:p>
          <a:p>
            <a:r>
              <a:rPr lang="fr-FR" sz="1600" dirty="0"/>
              <a:t>NB : 1349 : Casimir III de Pologne conquiert</a:t>
            </a:r>
          </a:p>
          <a:p>
            <a:r>
              <a:rPr lang="fr-FR" sz="1600" dirty="0"/>
              <a:t>La principauté </a:t>
            </a:r>
            <a:r>
              <a:rPr lang="fr-FR" sz="1600" i="1" dirty="0"/>
              <a:t>ruthène</a:t>
            </a:r>
            <a:r>
              <a:rPr lang="fr-FR" sz="1600" dirty="0"/>
              <a:t> de Galicie : </a:t>
            </a:r>
            <a:r>
              <a:rPr lang="fr-FR" sz="1600" dirty="0" err="1"/>
              <a:t>Halicz</a:t>
            </a:r>
            <a:r>
              <a:rPr lang="fr-FR" sz="1600" dirty="0"/>
              <a:t>, Lemberg…</a:t>
            </a:r>
          </a:p>
          <a:p>
            <a:endParaRPr lang="fr-FR" sz="1600" dirty="0"/>
          </a:p>
          <a:p>
            <a:r>
              <a:rPr lang="fr-FR" sz="1600" dirty="0"/>
              <a:t>*Grand prestige dans le monde chrétien</a:t>
            </a:r>
          </a:p>
          <a:p>
            <a:r>
              <a:rPr lang="fr-FR" sz="1600" dirty="0"/>
              <a:t>Du Grand-Duché, toujours </a:t>
            </a:r>
            <a:r>
              <a:rPr lang="fr-FR" sz="1600" i="1" dirty="0"/>
              <a:t>païen</a:t>
            </a:r>
            <a:r>
              <a:rPr lang="fr-FR" sz="1600" dirty="0"/>
              <a:t>…</a:t>
            </a:r>
            <a:endParaRPr lang="fr-FR" sz="1600" i="1" dirty="0"/>
          </a:p>
          <a:p>
            <a:endParaRPr lang="fr-FR" sz="1600" dirty="0"/>
          </a:p>
          <a:p>
            <a:r>
              <a:rPr lang="fr-FR" sz="1600" dirty="0"/>
              <a:t>Mais toujours menacé au nord</a:t>
            </a:r>
          </a:p>
          <a:p>
            <a:r>
              <a:rPr lang="fr-FR" sz="1600" dirty="0"/>
              <a:t>Par l’Ordre teutonique…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F3933E0-C023-F2A8-CF47-7C10FA0EC8D9}"/>
              </a:ext>
            </a:extLst>
          </p:cNvPr>
          <p:cNvSpPr/>
          <p:nvPr/>
        </p:nvSpPr>
        <p:spPr>
          <a:xfrm>
            <a:off x="6856451" y="2001180"/>
            <a:ext cx="144016" cy="1440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64444F90-9AF1-3A06-847F-1ACB4DAF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36" t="3041" r="6313" b="3312"/>
          <a:stretch>
            <a:fillRect/>
          </a:stretch>
        </p:blipFill>
        <p:spPr>
          <a:xfrm rot="16200000">
            <a:off x="5640362" y="-768560"/>
            <a:ext cx="5617637" cy="7298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162B524-9651-44A5-138E-9D6F80FB4119}"/>
              </a:ext>
            </a:extLst>
          </p:cNvPr>
          <p:cNvSpPr/>
          <p:nvPr/>
        </p:nvSpPr>
        <p:spPr>
          <a:xfrm>
            <a:off x="6121850" y="2513487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ACD4EE8-3E59-1B1D-55F1-FDAF13809FCE}"/>
              </a:ext>
            </a:extLst>
          </p:cNvPr>
          <p:cNvSpPr/>
          <p:nvPr/>
        </p:nvSpPr>
        <p:spPr>
          <a:xfrm>
            <a:off x="6374312" y="1911655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17001B-8295-EFBB-A9C3-7914CB8DBA3B}"/>
              </a:ext>
            </a:extLst>
          </p:cNvPr>
          <p:cNvSpPr/>
          <p:nvPr/>
        </p:nvSpPr>
        <p:spPr>
          <a:xfrm>
            <a:off x="7388770" y="2654248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C8B4AE4-8E9E-114B-1573-339B1BFD22BE}"/>
              </a:ext>
            </a:extLst>
          </p:cNvPr>
          <p:cNvSpPr/>
          <p:nvPr/>
        </p:nvSpPr>
        <p:spPr>
          <a:xfrm>
            <a:off x="5343736" y="280440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8A80424-4A52-A6F1-1CC0-C75C105D9FE9}"/>
              </a:ext>
            </a:extLst>
          </p:cNvPr>
          <p:cNvSpPr/>
          <p:nvPr/>
        </p:nvSpPr>
        <p:spPr>
          <a:xfrm>
            <a:off x="6527485" y="1194849"/>
            <a:ext cx="306346" cy="28152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8F1E2E9-8A1A-CD15-900D-5690464F5C05}"/>
              </a:ext>
            </a:extLst>
          </p:cNvPr>
          <p:cNvSpPr/>
          <p:nvPr/>
        </p:nvSpPr>
        <p:spPr>
          <a:xfrm>
            <a:off x="8069490" y="3528008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D65561B-4371-18DB-B0BF-C61BAF28667E}"/>
              </a:ext>
            </a:extLst>
          </p:cNvPr>
          <p:cNvSpPr/>
          <p:nvPr/>
        </p:nvSpPr>
        <p:spPr>
          <a:xfrm rot="18649077">
            <a:off x="6829202" y="1059835"/>
            <a:ext cx="1126040" cy="3417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807F84B-270D-5B35-70DD-6C429CA4C90F}"/>
              </a:ext>
            </a:extLst>
          </p:cNvPr>
          <p:cNvSpPr/>
          <p:nvPr/>
        </p:nvSpPr>
        <p:spPr>
          <a:xfrm rot="2833345">
            <a:off x="7293850" y="1532466"/>
            <a:ext cx="567680" cy="11017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E05A9D3-78BE-9CCE-6EF6-4B5972991211}"/>
              </a:ext>
            </a:extLst>
          </p:cNvPr>
          <p:cNvSpPr/>
          <p:nvPr/>
        </p:nvSpPr>
        <p:spPr>
          <a:xfrm>
            <a:off x="7272063" y="1929488"/>
            <a:ext cx="306346" cy="281521"/>
          </a:xfrm>
          <a:prstGeom prst="ellipse">
            <a:avLst/>
          </a:prstGeom>
          <a:solidFill>
            <a:srgbClr val="B4DE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A37E4F4-4C1A-ECA1-87BC-DDAB646C7C66}"/>
              </a:ext>
            </a:extLst>
          </p:cNvPr>
          <p:cNvSpPr/>
          <p:nvPr/>
        </p:nvSpPr>
        <p:spPr>
          <a:xfrm>
            <a:off x="6642491" y="4311204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0E0E8D4-69BD-203B-6203-726F5B3E5E15}"/>
              </a:ext>
            </a:extLst>
          </p:cNvPr>
          <p:cNvSpPr/>
          <p:nvPr/>
        </p:nvSpPr>
        <p:spPr>
          <a:xfrm>
            <a:off x="5968677" y="3162301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AE9B3B7-D70C-074A-3F2A-4E78957E87FD}"/>
              </a:ext>
            </a:extLst>
          </p:cNvPr>
          <p:cNvSpPr/>
          <p:nvPr/>
        </p:nvSpPr>
        <p:spPr>
          <a:xfrm rot="15668052">
            <a:off x="7867173" y="574330"/>
            <a:ext cx="1857832" cy="186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B9ACC26-132E-8C11-053F-E800F7DE96E8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8554720" y="1050796"/>
            <a:ext cx="764904" cy="32080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1171744-A0F6-02BF-2884-419FE37CF409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8132694" y="1371600"/>
            <a:ext cx="422026" cy="91269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0EA7BC4E-CEC5-CE23-C874-67C7E45856BA}"/>
              </a:ext>
            </a:extLst>
          </p:cNvPr>
          <p:cNvSpPr/>
          <p:nvPr/>
        </p:nvSpPr>
        <p:spPr>
          <a:xfrm>
            <a:off x="11651497" y="3071102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C8A5ECF-FB12-0EE1-606C-618094AF1FA7}"/>
              </a:ext>
            </a:extLst>
          </p:cNvPr>
          <p:cNvSpPr/>
          <p:nvPr/>
        </p:nvSpPr>
        <p:spPr>
          <a:xfrm>
            <a:off x="11304034" y="452605"/>
            <a:ext cx="382679" cy="3578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2573DD5-D1C7-1413-AB4E-6D0058A5CFFC}"/>
              </a:ext>
            </a:extLst>
          </p:cNvPr>
          <p:cNvSpPr/>
          <p:nvPr/>
        </p:nvSpPr>
        <p:spPr>
          <a:xfrm rot="13454043">
            <a:off x="9125235" y="572643"/>
            <a:ext cx="700758" cy="8145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604BB95-25FA-03E6-2B0B-B87F0647A908}"/>
              </a:ext>
            </a:extLst>
          </p:cNvPr>
          <p:cNvSpPr/>
          <p:nvPr/>
        </p:nvSpPr>
        <p:spPr>
          <a:xfrm>
            <a:off x="9274761" y="810503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43C3D86-01B2-8FCB-49C9-4070CA08C0E8}"/>
              </a:ext>
            </a:extLst>
          </p:cNvPr>
          <p:cNvSpPr/>
          <p:nvPr/>
        </p:nvSpPr>
        <p:spPr>
          <a:xfrm rot="2547776">
            <a:off x="7720418" y="1956579"/>
            <a:ext cx="686916" cy="71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2581B6C-F535-F50C-4E70-2E26580E8C61}"/>
              </a:ext>
            </a:extLst>
          </p:cNvPr>
          <p:cNvSpPr/>
          <p:nvPr/>
        </p:nvSpPr>
        <p:spPr>
          <a:xfrm>
            <a:off x="7871211" y="2243064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92E8FC7-9E9D-F892-E449-3129BCB1AD84}"/>
              </a:ext>
            </a:extLst>
          </p:cNvPr>
          <p:cNvCxnSpPr>
            <a:cxnSpLocks/>
          </p:cNvCxnSpPr>
          <p:nvPr/>
        </p:nvCxnSpPr>
        <p:spPr>
          <a:xfrm>
            <a:off x="8554720" y="1371600"/>
            <a:ext cx="1158240" cy="7735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93237FE6-2C1D-CCA2-021D-F171EAE8C36B}"/>
              </a:ext>
            </a:extLst>
          </p:cNvPr>
          <p:cNvSpPr/>
          <p:nvPr/>
        </p:nvSpPr>
        <p:spPr>
          <a:xfrm>
            <a:off x="8356616" y="1168401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1B0B63D-714D-E8D2-00EC-D5F09C71B95D}"/>
              </a:ext>
            </a:extLst>
          </p:cNvPr>
          <p:cNvSpPr/>
          <p:nvPr/>
        </p:nvSpPr>
        <p:spPr>
          <a:xfrm rot="16447957">
            <a:off x="5879241" y="3240758"/>
            <a:ext cx="1964386" cy="23213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8AF4F71-C248-2677-B8D2-7AD472355925}"/>
              </a:ext>
            </a:extLst>
          </p:cNvPr>
          <p:cNvSpPr/>
          <p:nvPr/>
        </p:nvSpPr>
        <p:spPr>
          <a:xfrm rot="17953579">
            <a:off x="7690816" y="4043252"/>
            <a:ext cx="827627" cy="131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CEDFB49-B3B4-21E3-DB4D-3FCB150EDA39}"/>
              </a:ext>
            </a:extLst>
          </p:cNvPr>
          <p:cNvSpPr/>
          <p:nvPr/>
        </p:nvSpPr>
        <p:spPr>
          <a:xfrm rot="2630914">
            <a:off x="5094544" y="4647139"/>
            <a:ext cx="1312675" cy="11504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EE585DE-0C3F-A522-9DCD-AAA326B90973}"/>
              </a:ext>
            </a:extLst>
          </p:cNvPr>
          <p:cNvSpPr/>
          <p:nvPr/>
        </p:nvSpPr>
        <p:spPr>
          <a:xfrm>
            <a:off x="5597708" y="5174655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8ED7F55-8A58-22F3-D22A-A1EDF7B84F44}"/>
              </a:ext>
            </a:extLst>
          </p:cNvPr>
          <p:cNvSpPr/>
          <p:nvPr/>
        </p:nvSpPr>
        <p:spPr>
          <a:xfrm>
            <a:off x="8188554" y="4747199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2DBBE54-FF7E-905D-C5ED-CCB217F310B3}"/>
              </a:ext>
            </a:extLst>
          </p:cNvPr>
          <p:cNvSpPr/>
          <p:nvPr/>
        </p:nvSpPr>
        <p:spPr>
          <a:xfrm rot="18324998">
            <a:off x="7629977" y="567679"/>
            <a:ext cx="492176" cy="4736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29CB63A-FBBB-C03C-44ED-539059239D75}"/>
              </a:ext>
            </a:extLst>
          </p:cNvPr>
          <p:cNvCxnSpPr>
            <a:cxnSpLocks/>
          </p:cNvCxnSpPr>
          <p:nvPr/>
        </p:nvCxnSpPr>
        <p:spPr>
          <a:xfrm flipV="1">
            <a:off x="8934638" y="1655935"/>
            <a:ext cx="597308" cy="1393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F0B35DFF-47EB-9507-151E-B2B07C02A3D9}"/>
              </a:ext>
            </a:extLst>
          </p:cNvPr>
          <p:cNvSpPr/>
          <p:nvPr/>
        </p:nvSpPr>
        <p:spPr>
          <a:xfrm>
            <a:off x="9566629" y="817096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2433EC7-2F88-3569-3B1C-9AC23C2BAC5E}"/>
              </a:ext>
            </a:extLst>
          </p:cNvPr>
          <p:cNvCxnSpPr>
            <a:cxnSpLocks/>
          </p:cNvCxnSpPr>
          <p:nvPr/>
        </p:nvCxnSpPr>
        <p:spPr>
          <a:xfrm flipH="1">
            <a:off x="8654293" y="1669873"/>
            <a:ext cx="280345" cy="109912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>
            <a:extLst>
              <a:ext uri="{FF2B5EF4-FFF2-40B4-BE49-F238E27FC236}">
                <a16:creationId xmlns:a16="http://schemas.microsoft.com/office/drawing/2014/main" id="{AAEED522-BC45-9FC9-F1C7-5000FBB17ED0}"/>
              </a:ext>
            </a:extLst>
          </p:cNvPr>
          <p:cNvSpPr/>
          <p:nvPr/>
        </p:nvSpPr>
        <p:spPr>
          <a:xfrm>
            <a:off x="9609421" y="2883234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F78EE422-CB2D-AFDF-4AAE-D32CF7727717}"/>
              </a:ext>
            </a:extLst>
          </p:cNvPr>
          <p:cNvCxnSpPr>
            <a:cxnSpLocks/>
          </p:cNvCxnSpPr>
          <p:nvPr/>
        </p:nvCxnSpPr>
        <p:spPr>
          <a:xfrm>
            <a:off x="8655194" y="2902475"/>
            <a:ext cx="185758" cy="4659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7F94F0E6-2C47-B450-EC8D-66EF60758864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8960084" y="1690823"/>
            <a:ext cx="802510" cy="119241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893955C7-6730-306D-9707-9C258E43F24A}"/>
              </a:ext>
            </a:extLst>
          </p:cNvPr>
          <p:cNvSpPr/>
          <p:nvPr/>
        </p:nvSpPr>
        <p:spPr>
          <a:xfrm>
            <a:off x="8501120" y="2768998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9C96F49-70C5-5185-0B69-BBE955599F97}"/>
              </a:ext>
            </a:extLst>
          </p:cNvPr>
          <p:cNvSpPr/>
          <p:nvPr/>
        </p:nvSpPr>
        <p:spPr>
          <a:xfrm rot="13173927">
            <a:off x="8285323" y="2002201"/>
            <a:ext cx="1693535" cy="15632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7CC412E-F6B0-180A-32E1-67B068364508}"/>
              </a:ext>
            </a:extLst>
          </p:cNvPr>
          <p:cNvSpPr/>
          <p:nvPr/>
        </p:nvSpPr>
        <p:spPr>
          <a:xfrm>
            <a:off x="8796089" y="3327243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06B8A7CF-7338-0AD9-6257-4A80A4EDC8D6}"/>
              </a:ext>
            </a:extLst>
          </p:cNvPr>
          <p:cNvSpPr/>
          <p:nvPr/>
        </p:nvSpPr>
        <p:spPr>
          <a:xfrm>
            <a:off x="8807466" y="1555429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989EBAB-7857-FE27-2BA2-BBE199856875}"/>
              </a:ext>
            </a:extLst>
          </p:cNvPr>
          <p:cNvSpPr/>
          <p:nvPr/>
        </p:nvSpPr>
        <p:spPr>
          <a:xfrm>
            <a:off x="10731096" y="1518433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88FB3CFC-50A8-32CC-4304-C20768B41BAB}"/>
              </a:ext>
            </a:extLst>
          </p:cNvPr>
          <p:cNvCxnSpPr>
            <a:cxnSpLocks/>
            <a:endCxn id="76" idx="2"/>
          </p:cNvCxnSpPr>
          <p:nvPr/>
        </p:nvCxnSpPr>
        <p:spPr>
          <a:xfrm flipV="1">
            <a:off x="9684564" y="1659194"/>
            <a:ext cx="1046532" cy="1067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B3D81A73-697C-9AFF-CF40-67E5FDCF10F9}"/>
              </a:ext>
            </a:extLst>
          </p:cNvPr>
          <p:cNvSpPr/>
          <p:nvPr/>
        </p:nvSpPr>
        <p:spPr>
          <a:xfrm rot="16200000">
            <a:off x="9581844" y="939962"/>
            <a:ext cx="1693535" cy="15963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A20EB806-08B0-DB53-6D33-DFD60B0F8657}"/>
              </a:ext>
            </a:extLst>
          </p:cNvPr>
          <p:cNvSpPr/>
          <p:nvPr/>
        </p:nvSpPr>
        <p:spPr>
          <a:xfrm>
            <a:off x="9531946" y="1515174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0B499E-57BB-2600-D3EA-E535526EDF60}"/>
              </a:ext>
            </a:extLst>
          </p:cNvPr>
          <p:cNvSpPr/>
          <p:nvPr/>
        </p:nvSpPr>
        <p:spPr>
          <a:xfrm>
            <a:off x="9053224" y="4490153"/>
            <a:ext cx="3078347" cy="22961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BDB292-50A1-C64E-0152-3496E43A6DBE}"/>
              </a:ext>
            </a:extLst>
          </p:cNvPr>
          <p:cNvSpPr/>
          <p:nvPr/>
        </p:nvSpPr>
        <p:spPr>
          <a:xfrm>
            <a:off x="10084021" y="508871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1A5AD5-49BB-8642-BA95-3E971DD11022}"/>
              </a:ext>
            </a:extLst>
          </p:cNvPr>
          <p:cNvSpPr/>
          <p:nvPr/>
        </p:nvSpPr>
        <p:spPr>
          <a:xfrm>
            <a:off x="10072155" y="5674736"/>
            <a:ext cx="874486" cy="4516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BE9F0E25-D465-7EA0-C50B-1723650FA9B3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 flipH="1">
            <a:off x="10509398" y="5515416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284224F2-191F-2716-E33E-06D34B8EF4DF}"/>
              </a:ext>
            </a:extLst>
          </p:cNvPr>
          <p:cNvSpPr/>
          <p:nvPr/>
        </p:nvSpPr>
        <p:spPr>
          <a:xfrm>
            <a:off x="9158577" y="5688125"/>
            <a:ext cx="877237" cy="4516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79" name="Connecteur : en angle 78">
            <a:extLst>
              <a:ext uri="{FF2B5EF4-FFF2-40B4-BE49-F238E27FC236}">
                <a16:creationId xmlns:a16="http://schemas.microsoft.com/office/drawing/2014/main" id="{690527A7-46AC-1D1C-CFE6-5C794524838F}"/>
              </a:ext>
            </a:extLst>
          </p:cNvPr>
          <p:cNvCxnSpPr>
            <a:cxnSpLocks/>
            <a:stCxn id="68" idx="2"/>
            <a:endCxn id="78" idx="0"/>
          </p:cNvCxnSpPr>
          <p:nvPr/>
        </p:nvCxnSpPr>
        <p:spPr>
          <a:xfrm rot="5400000">
            <a:off x="9971716" y="5140897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231A4CB-B100-7588-3D3B-461EA20ED99A}"/>
              </a:ext>
            </a:extLst>
          </p:cNvPr>
          <p:cNvSpPr/>
          <p:nvPr/>
        </p:nvSpPr>
        <p:spPr>
          <a:xfrm>
            <a:off x="10993902" y="5688125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Jaunutis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1341-45</a:t>
            </a:r>
          </a:p>
        </p:txBody>
      </p:sp>
      <p:cxnSp>
        <p:nvCxnSpPr>
          <p:cNvPr id="83" name="Connecteur : en angle 82">
            <a:extLst>
              <a:ext uri="{FF2B5EF4-FFF2-40B4-BE49-F238E27FC236}">
                <a16:creationId xmlns:a16="http://schemas.microsoft.com/office/drawing/2014/main" id="{EB6638BF-4D21-71A8-9C07-15BF0C7F5DC8}"/>
              </a:ext>
            </a:extLst>
          </p:cNvPr>
          <p:cNvCxnSpPr>
            <a:cxnSpLocks/>
            <a:stCxn id="68" idx="2"/>
            <a:endCxn id="80" idx="0"/>
          </p:cNvCxnSpPr>
          <p:nvPr/>
        </p:nvCxnSpPr>
        <p:spPr>
          <a:xfrm rot="16200000" flipH="1">
            <a:off x="10889378" y="5144981"/>
            <a:ext cx="172709" cy="9135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DD48E21D-6F21-D0D3-C6D7-0A5C35D9D6F6}"/>
              </a:ext>
            </a:extLst>
          </p:cNvPr>
          <p:cNvSpPr/>
          <p:nvPr/>
        </p:nvSpPr>
        <p:spPr>
          <a:xfrm>
            <a:off x="11050755" y="4945283"/>
            <a:ext cx="998109" cy="582391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200" b="1" dirty="0" err="1">
                <a:solidFill>
                  <a:schemeClr val="tx1"/>
                </a:solidFill>
              </a:rPr>
              <a:t>Gédiminides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F7CD082-E63A-931D-ECEB-3450497F12A2}"/>
              </a:ext>
            </a:extLst>
          </p:cNvPr>
          <p:cNvSpPr/>
          <p:nvPr/>
        </p:nvSpPr>
        <p:spPr>
          <a:xfrm>
            <a:off x="10099183" y="4568557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9BFF737-A333-E9C2-25A3-1B89F5BF7900}"/>
              </a:ext>
            </a:extLst>
          </p:cNvPr>
          <p:cNvSpPr/>
          <p:nvPr/>
        </p:nvSpPr>
        <p:spPr>
          <a:xfrm>
            <a:off x="9169500" y="508871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Vytenis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1295-1316</a:t>
            </a:r>
          </a:p>
        </p:txBody>
      </p:sp>
      <p:cxnSp>
        <p:nvCxnSpPr>
          <p:cNvPr id="87" name="Connecteur : en angle 86">
            <a:extLst>
              <a:ext uri="{FF2B5EF4-FFF2-40B4-BE49-F238E27FC236}">
                <a16:creationId xmlns:a16="http://schemas.microsoft.com/office/drawing/2014/main" id="{25E8F890-646F-D425-FBBD-809063EAD236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 rot="5400000">
            <a:off x="10022532" y="4577145"/>
            <a:ext cx="93465" cy="92968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3A9F5724-2888-4BBB-2C0A-1BD402988550}"/>
              </a:ext>
            </a:extLst>
          </p:cNvPr>
          <p:cNvCxnSpPr>
            <a:cxnSpLocks/>
            <a:stCxn id="85" idx="2"/>
            <a:endCxn id="68" idx="0"/>
          </p:cNvCxnSpPr>
          <p:nvPr/>
        </p:nvCxnSpPr>
        <p:spPr>
          <a:xfrm flipH="1">
            <a:off x="10518943" y="4995254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>
            <a:extLst>
              <a:ext uri="{FF2B5EF4-FFF2-40B4-BE49-F238E27FC236}">
                <a16:creationId xmlns:a16="http://schemas.microsoft.com/office/drawing/2014/main" id="{03C3E167-E175-189C-25E6-51F7790CE012}"/>
              </a:ext>
            </a:extLst>
          </p:cNvPr>
          <p:cNvSpPr/>
          <p:nvPr/>
        </p:nvSpPr>
        <p:spPr>
          <a:xfrm>
            <a:off x="2663353" y="3087641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39ACF51E-220D-E59D-1C27-18CFDE8CEF1E}"/>
              </a:ext>
            </a:extLst>
          </p:cNvPr>
          <p:cNvSpPr/>
          <p:nvPr/>
        </p:nvSpPr>
        <p:spPr>
          <a:xfrm>
            <a:off x="3535020" y="2848441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4DA24293-00F9-B9C3-0AAF-688A454314B1}"/>
              </a:ext>
            </a:extLst>
          </p:cNvPr>
          <p:cNvSpPr/>
          <p:nvPr/>
        </p:nvSpPr>
        <p:spPr>
          <a:xfrm>
            <a:off x="3853900" y="2848441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86482B08-F40E-D300-0E6D-563B9238EB3F}"/>
              </a:ext>
            </a:extLst>
          </p:cNvPr>
          <p:cNvSpPr/>
          <p:nvPr/>
        </p:nvSpPr>
        <p:spPr>
          <a:xfrm>
            <a:off x="2984029" y="3087641"/>
            <a:ext cx="306346" cy="28152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AC5939A3-21FB-CF2F-D459-9C94C52C7DE7}"/>
              </a:ext>
            </a:extLst>
          </p:cNvPr>
          <p:cNvSpPr/>
          <p:nvPr/>
        </p:nvSpPr>
        <p:spPr>
          <a:xfrm>
            <a:off x="7042557" y="1297421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92809F64-CDC3-D9A5-7D50-370B1C9AB9CA}"/>
              </a:ext>
            </a:extLst>
          </p:cNvPr>
          <p:cNvSpPr/>
          <p:nvPr/>
        </p:nvSpPr>
        <p:spPr>
          <a:xfrm>
            <a:off x="8099431" y="179038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FD7A946-D60B-CD32-3839-B418954470BD}"/>
              </a:ext>
            </a:extLst>
          </p:cNvPr>
          <p:cNvCxnSpPr>
            <a:cxnSpLocks/>
          </p:cNvCxnSpPr>
          <p:nvPr/>
        </p:nvCxnSpPr>
        <p:spPr>
          <a:xfrm>
            <a:off x="6980578" y="3068320"/>
            <a:ext cx="1133775" cy="50091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D9CD19B-CD22-6B81-829D-D30218D782D8}"/>
              </a:ext>
            </a:extLst>
          </p:cNvPr>
          <p:cNvSpPr/>
          <p:nvPr/>
        </p:nvSpPr>
        <p:spPr>
          <a:xfrm>
            <a:off x="6781642" y="2869263"/>
            <a:ext cx="382679" cy="35789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5861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143837" y="104832"/>
            <a:ext cx="4656003" cy="59554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1377-1386 : Contre l’Ordre teutonique à nouveau menaçant, rapprochement de la Pologne du roi Louis d’Anjou et de la Lituanie du grand-duc Jagellon</a:t>
            </a:r>
          </a:p>
          <a:p>
            <a:endParaRPr lang="fr-FR" sz="1600" dirty="0"/>
          </a:p>
          <a:p>
            <a:r>
              <a:rPr lang="fr-FR" sz="1600" dirty="0"/>
              <a:t>*1377 : Mort d’</a:t>
            </a:r>
            <a:r>
              <a:rPr lang="fr-FR" sz="1600" dirty="0" err="1"/>
              <a:t>Algirdas</a:t>
            </a:r>
            <a:endParaRPr lang="fr-FR" sz="1600" dirty="0"/>
          </a:p>
          <a:p>
            <a:r>
              <a:rPr lang="fr-FR" sz="1600" dirty="0" err="1"/>
              <a:t>Jogaila</a:t>
            </a:r>
            <a:r>
              <a:rPr lang="fr-FR" sz="1600" dirty="0"/>
              <a:t> ou Jagellon fils d’</a:t>
            </a:r>
            <a:r>
              <a:rPr lang="fr-FR" sz="1600" dirty="0" err="1"/>
              <a:t>Algirdas</a:t>
            </a:r>
            <a:endParaRPr lang="fr-FR" sz="1600" dirty="0"/>
          </a:p>
          <a:p>
            <a:r>
              <a:rPr lang="fr-FR" sz="1600" dirty="0"/>
              <a:t>Grand-duc de Lituanie ; Son oncle </a:t>
            </a:r>
            <a:r>
              <a:rPr lang="fr-FR" sz="1600" dirty="0" err="1"/>
              <a:t>Kestitus</a:t>
            </a:r>
            <a:r>
              <a:rPr lang="fr-FR" sz="1600" dirty="0"/>
              <a:t> écarté</a:t>
            </a:r>
          </a:p>
          <a:p>
            <a:endParaRPr lang="fr-FR" sz="1600" dirty="0"/>
          </a:p>
          <a:p>
            <a:r>
              <a:rPr lang="fr-FR" sz="1600" dirty="0"/>
              <a:t>*1381-82 : </a:t>
            </a:r>
            <a:r>
              <a:rPr lang="fr-FR" sz="1600" dirty="0" err="1"/>
              <a:t>Kestutis</a:t>
            </a:r>
            <a:r>
              <a:rPr lang="fr-FR" sz="1600" dirty="0"/>
              <a:t> dépose </a:t>
            </a:r>
            <a:r>
              <a:rPr lang="fr-FR" sz="1600" dirty="0" err="1"/>
              <a:t>Jogaila</a:t>
            </a:r>
            <a:endParaRPr lang="fr-FR" sz="1600" dirty="0"/>
          </a:p>
          <a:p>
            <a:r>
              <a:rPr lang="fr-FR" sz="1600" dirty="0"/>
              <a:t>Avant d’être capturé et tué ; Mais surtout…</a:t>
            </a:r>
          </a:p>
          <a:p>
            <a:endParaRPr lang="fr-FR" sz="1600" dirty="0"/>
          </a:p>
          <a:p>
            <a:r>
              <a:rPr lang="fr-FR" sz="1500" dirty="0"/>
              <a:t>*Nouvelle attaque </a:t>
            </a:r>
            <a:r>
              <a:rPr lang="fr-FR" sz="1500" i="1" dirty="0"/>
              <a:t>évangélisatrice</a:t>
            </a:r>
            <a:r>
              <a:rPr lang="fr-FR" sz="1500" dirty="0"/>
              <a:t> des Teutoniques</a:t>
            </a:r>
          </a:p>
          <a:p>
            <a:r>
              <a:rPr lang="fr-FR" sz="1600" dirty="0"/>
              <a:t>*1377 : Vilnius est mise à sac ; Conséquence…</a:t>
            </a:r>
          </a:p>
          <a:p>
            <a:endParaRPr lang="fr-FR" sz="1600" dirty="0"/>
          </a:p>
          <a:p>
            <a:r>
              <a:rPr lang="fr-FR" sz="1600" dirty="0"/>
              <a:t>*En réaction…</a:t>
            </a:r>
          </a:p>
          <a:p>
            <a:r>
              <a:rPr lang="fr-FR" sz="1600" dirty="0"/>
              <a:t>Jagellon se rapproche de la Pologne de Louis d’Anjou</a:t>
            </a:r>
          </a:p>
          <a:p>
            <a:r>
              <a:rPr lang="fr-FR" sz="1600" dirty="0"/>
              <a:t>En lutte également contre l’Ordre teutonique</a:t>
            </a:r>
          </a:p>
          <a:p>
            <a:r>
              <a:rPr lang="fr-FR" sz="1400" dirty="0"/>
              <a:t>NB : 1342-70 : Louis d’Anjou, roi de Hongrie et de Pologne</a:t>
            </a:r>
          </a:p>
          <a:p>
            <a:endParaRPr lang="fr-FR" sz="1600" dirty="0"/>
          </a:p>
          <a:p>
            <a:r>
              <a:rPr lang="fr-FR" sz="1600" dirty="0"/>
              <a:t>*Pour la Pologne et la Lituanie…</a:t>
            </a:r>
          </a:p>
          <a:p>
            <a:r>
              <a:rPr lang="fr-FR" sz="1600" dirty="0"/>
              <a:t>Alliance nécessaire contre l’Ordre teutonique</a:t>
            </a:r>
          </a:p>
          <a:p>
            <a:r>
              <a:rPr lang="fr-FR" sz="1600" dirty="0"/>
              <a:t>Et ce sera principalement l’œuvre de Jagellon</a:t>
            </a:r>
          </a:p>
          <a:p>
            <a:endParaRPr lang="fr-FR" sz="1600" dirty="0"/>
          </a:p>
          <a:p>
            <a:r>
              <a:rPr lang="fr-FR" sz="1600" dirty="0"/>
              <a:t>*</a:t>
            </a:r>
            <a:r>
              <a:rPr lang="fr-FR" sz="1600" u="sng" dirty="0"/>
              <a:t>Dernier</a:t>
            </a:r>
            <a:r>
              <a:rPr lang="fr-FR" sz="1600" dirty="0"/>
              <a:t> épilogue…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C22F5D96-1FEB-C43B-8C24-587E3C03B4BD}"/>
              </a:ext>
            </a:extLst>
          </p:cNvPr>
          <p:cNvSpPr/>
          <p:nvPr/>
        </p:nvSpPr>
        <p:spPr>
          <a:xfrm>
            <a:off x="6856451" y="2001180"/>
            <a:ext cx="144016" cy="1440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836AA179-0B5B-6945-C612-107465CF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36" t="3041" r="6313" b="3312"/>
          <a:stretch>
            <a:fillRect/>
          </a:stretch>
        </p:blipFill>
        <p:spPr>
          <a:xfrm rot="16200000">
            <a:off x="5640362" y="-768560"/>
            <a:ext cx="5617637" cy="7298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3" name="Ellipse 72">
            <a:extLst>
              <a:ext uri="{FF2B5EF4-FFF2-40B4-BE49-F238E27FC236}">
                <a16:creationId xmlns:a16="http://schemas.microsoft.com/office/drawing/2014/main" id="{ED99A1DA-C2FA-B9A5-0834-3363A1331A3D}"/>
              </a:ext>
            </a:extLst>
          </p:cNvPr>
          <p:cNvSpPr/>
          <p:nvPr/>
        </p:nvSpPr>
        <p:spPr>
          <a:xfrm>
            <a:off x="6121850" y="2513487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D435EF3A-4A33-0FF2-6DED-1C299C0168C9}"/>
              </a:ext>
            </a:extLst>
          </p:cNvPr>
          <p:cNvSpPr/>
          <p:nvPr/>
        </p:nvSpPr>
        <p:spPr>
          <a:xfrm>
            <a:off x="6374312" y="1911655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AED6CD72-7593-913C-9D7F-0DFC88EB44AF}"/>
              </a:ext>
            </a:extLst>
          </p:cNvPr>
          <p:cNvSpPr/>
          <p:nvPr/>
        </p:nvSpPr>
        <p:spPr>
          <a:xfrm>
            <a:off x="7388770" y="2654248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659EEAC3-3ABA-6915-8FD6-629C899BF5C3}"/>
              </a:ext>
            </a:extLst>
          </p:cNvPr>
          <p:cNvSpPr/>
          <p:nvPr/>
        </p:nvSpPr>
        <p:spPr>
          <a:xfrm>
            <a:off x="5343736" y="280440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AFA7233-5D44-6FDB-C687-683C2E43F1AD}"/>
              </a:ext>
            </a:extLst>
          </p:cNvPr>
          <p:cNvSpPr/>
          <p:nvPr/>
        </p:nvSpPr>
        <p:spPr>
          <a:xfrm>
            <a:off x="8069490" y="3528008"/>
            <a:ext cx="306346" cy="28152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2520751-3030-36C0-6AB6-096538D55296}"/>
              </a:ext>
            </a:extLst>
          </p:cNvPr>
          <p:cNvSpPr/>
          <p:nvPr/>
        </p:nvSpPr>
        <p:spPr>
          <a:xfrm rot="18649077">
            <a:off x="6829202" y="1059835"/>
            <a:ext cx="1126040" cy="3417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BF36277D-57EA-F437-2798-7034E9217F5D}"/>
              </a:ext>
            </a:extLst>
          </p:cNvPr>
          <p:cNvSpPr/>
          <p:nvPr/>
        </p:nvSpPr>
        <p:spPr>
          <a:xfrm rot="2833345">
            <a:off x="7293850" y="1532466"/>
            <a:ext cx="567680" cy="11017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85153D90-D9F8-4EBD-DC17-BCA1233E7399}"/>
              </a:ext>
            </a:extLst>
          </p:cNvPr>
          <p:cNvSpPr/>
          <p:nvPr/>
        </p:nvSpPr>
        <p:spPr>
          <a:xfrm>
            <a:off x="7272063" y="1929488"/>
            <a:ext cx="306346" cy="281521"/>
          </a:xfrm>
          <a:prstGeom prst="ellipse">
            <a:avLst/>
          </a:prstGeom>
          <a:solidFill>
            <a:srgbClr val="B4DE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BE4AD1A7-9265-1CE7-5A35-612096218038}"/>
              </a:ext>
            </a:extLst>
          </p:cNvPr>
          <p:cNvSpPr/>
          <p:nvPr/>
        </p:nvSpPr>
        <p:spPr>
          <a:xfrm>
            <a:off x="6642491" y="4311204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D59A8A4-6815-54CA-78DE-12A299D4550A}"/>
              </a:ext>
            </a:extLst>
          </p:cNvPr>
          <p:cNvSpPr/>
          <p:nvPr/>
        </p:nvSpPr>
        <p:spPr>
          <a:xfrm>
            <a:off x="5968677" y="3162301"/>
            <a:ext cx="306346" cy="281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BD51A6A2-4B05-9E1A-8264-2F323E5801B7}"/>
              </a:ext>
            </a:extLst>
          </p:cNvPr>
          <p:cNvSpPr/>
          <p:nvPr/>
        </p:nvSpPr>
        <p:spPr>
          <a:xfrm>
            <a:off x="6781642" y="2869263"/>
            <a:ext cx="382679" cy="35789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7B828B1A-9C02-D572-1D41-F739C67B7D3A}"/>
              </a:ext>
            </a:extLst>
          </p:cNvPr>
          <p:cNvSpPr/>
          <p:nvPr/>
        </p:nvSpPr>
        <p:spPr>
          <a:xfrm rot="15668052">
            <a:off x="7867173" y="574330"/>
            <a:ext cx="1857832" cy="186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FEC1CF9A-5F17-7B89-0A4A-144DAEB51577}"/>
              </a:ext>
            </a:extLst>
          </p:cNvPr>
          <p:cNvCxnSpPr>
            <a:cxnSpLocks/>
            <a:endCxn id="93" idx="3"/>
          </p:cNvCxnSpPr>
          <p:nvPr/>
        </p:nvCxnSpPr>
        <p:spPr>
          <a:xfrm flipV="1">
            <a:off x="8554720" y="1050796"/>
            <a:ext cx="764904" cy="32080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CCFD6D56-9DE0-022F-A7A1-48D9C232571B}"/>
              </a:ext>
            </a:extLst>
          </p:cNvPr>
          <p:cNvCxnSpPr>
            <a:cxnSpLocks/>
            <a:endCxn id="95" idx="7"/>
          </p:cNvCxnSpPr>
          <p:nvPr/>
        </p:nvCxnSpPr>
        <p:spPr>
          <a:xfrm flipH="1">
            <a:off x="8132694" y="1371600"/>
            <a:ext cx="422026" cy="91269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>
            <a:extLst>
              <a:ext uri="{FF2B5EF4-FFF2-40B4-BE49-F238E27FC236}">
                <a16:creationId xmlns:a16="http://schemas.microsoft.com/office/drawing/2014/main" id="{8BEA6DBD-5B54-3E65-469E-B9C9C04964C1}"/>
              </a:ext>
            </a:extLst>
          </p:cNvPr>
          <p:cNvSpPr/>
          <p:nvPr/>
        </p:nvSpPr>
        <p:spPr>
          <a:xfrm>
            <a:off x="11651497" y="3071102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82CA627-080B-F243-7E8F-F2911AE4AC67}"/>
              </a:ext>
            </a:extLst>
          </p:cNvPr>
          <p:cNvSpPr/>
          <p:nvPr/>
        </p:nvSpPr>
        <p:spPr>
          <a:xfrm>
            <a:off x="11304034" y="452605"/>
            <a:ext cx="382679" cy="3578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9B3B1EE-7F43-5F6B-52CB-05BC9BF11F7C}"/>
              </a:ext>
            </a:extLst>
          </p:cNvPr>
          <p:cNvSpPr/>
          <p:nvPr/>
        </p:nvSpPr>
        <p:spPr>
          <a:xfrm rot="13454043">
            <a:off x="9125235" y="572643"/>
            <a:ext cx="700758" cy="8145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73892630-36C0-E7EC-E37D-8FF1AB68287A}"/>
              </a:ext>
            </a:extLst>
          </p:cNvPr>
          <p:cNvSpPr/>
          <p:nvPr/>
        </p:nvSpPr>
        <p:spPr>
          <a:xfrm>
            <a:off x="9274761" y="810503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88AF158-A49D-F450-1450-D77BA4EC9CAE}"/>
              </a:ext>
            </a:extLst>
          </p:cNvPr>
          <p:cNvSpPr/>
          <p:nvPr/>
        </p:nvSpPr>
        <p:spPr>
          <a:xfrm rot="2547776">
            <a:off x="7720418" y="1956579"/>
            <a:ext cx="686916" cy="71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2429EA8-1681-1A46-EF13-743594E0DB7E}"/>
              </a:ext>
            </a:extLst>
          </p:cNvPr>
          <p:cNvSpPr/>
          <p:nvPr/>
        </p:nvSpPr>
        <p:spPr>
          <a:xfrm>
            <a:off x="7871211" y="2243064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1457DCF8-6A56-1742-F501-EC34D90152D5}"/>
              </a:ext>
            </a:extLst>
          </p:cNvPr>
          <p:cNvCxnSpPr>
            <a:cxnSpLocks/>
          </p:cNvCxnSpPr>
          <p:nvPr/>
        </p:nvCxnSpPr>
        <p:spPr>
          <a:xfrm>
            <a:off x="8554720" y="1371600"/>
            <a:ext cx="1158240" cy="7735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6">
            <a:extLst>
              <a:ext uri="{FF2B5EF4-FFF2-40B4-BE49-F238E27FC236}">
                <a16:creationId xmlns:a16="http://schemas.microsoft.com/office/drawing/2014/main" id="{23E6EC52-B766-A841-0542-05F4CAAFC0DD}"/>
              </a:ext>
            </a:extLst>
          </p:cNvPr>
          <p:cNvSpPr/>
          <p:nvPr/>
        </p:nvSpPr>
        <p:spPr>
          <a:xfrm>
            <a:off x="8356616" y="1168401"/>
            <a:ext cx="382679" cy="357898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E77E1B52-047F-C7B4-ADC5-C45DE0886D1B}"/>
              </a:ext>
            </a:extLst>
          </p:cNvPr>
          <p:cNvSpPr/>
          <p:nvPr/>
        </p:nvSpPr>
        <p:spPr>
          <a:xfrm rot="16447957">
            <a:off x="5879241" y="3240758"/>
            <a:ext cx="1964386" cy="23213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16FA0920-8B4B-55BB-439F-C457F811C372}"/>
              </a:ext>
            </a:extLst>
          </p:cNvPr>
          <p:cNvSpPr/>
          <p:nvPr/>
        </p:nvSpPr>
        <p:spPr>
          <a:xfrm rot="17953579">
            <a:off x="7690816" y="4043252"/>
            <a:ext cx="827627" cy="131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99CD953-FAE1-A3B5-466E-E1994A3A3A92}"/>
              </a:ext>
            </a:extLst>
          </p:cNvPr>
          <p:cNvSpPr/>
          <p:nvPr/>
        </p:nvSpPr>
        <p:spPr>
          <a:xfrm rot="2630914">
            <a:off x="5094544" y="4647139"/>
            <a:ext cx="1312675" cy="11504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02538E-0F98-4126-BB2F-5BEC3EDC96B4}"/>
              </a:ext>
            </a:extLst>
          </p:cNvPr>
          <p:cNvSpPr/>
          <p:nvPr/>
        </p:nvSpPr>
        <p:spPr>
          <a:xfrm>
            <a:off x="5597708" y="5174655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8A6D838D-5C04-7CE2-768C-ABC730EF10E7}"/>
              </a:ext>
            </a:extLst>
          </p:cNvPr>
          <p:cNvSpPr/>
          <p:nvPr/>
        </p:nvSpPr>
        <p:spPr>
          <a:xfrm>
            <a:off x="8188554" y="4747199"/>
            <a:ext cx="306346" cy="28152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D37B6A22-7BF9-3675-FF89-35478BD33F7A}"/>
              </a:ext>
            </a:extLst>
          </p:cNvPr>
          <p:cNvSpPr/>
          <p:nvPr/>
        </p:nvSpPr>
        <p:spPr>
          <a:xfrm rot="18324998">
            <a:off x="7629977" y="567679"/>
            <a:ext cx="492176" cy="4736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D6CAC22B-D073-8E99-43DF-184184B7F48B}"/>
              </a:ext>
            </a:extLst>
          </p:cNvPr>
          <p:cNvCxnSpPr>
            <a:cxnSpLocks/>
          </p:cNvCxnSpPr>
          <p:nvPr/>
        </p:nvCxnSpPr>
        <p:spPr>
          <a:xfrm flipV="1">
            <a:off x="8934638" y="1655935"/>
            <a:ext cx="597308" cy="1393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Ellipse 104">
            <a:extLst>
              <a:ext uri="{FF2B5EF4-FFF2-40B4-BE49-F238E27FC236}">
                <a16:creationId xmlns:a16="http://schemas.microsoft.com/office/drawing/2014/main" id="{3C90B3EE-2DFC-EFAB-CC10-2C389D733941}"/>
              </a:ext>
            </a:extLst>
          </p:cNvPr>
          <p:cNvSpPr/>
          <p:nvPr/>
        </p:nvSpPr>
        <p:spPr>
          <a:xfrm>
            <a:off x="9566629" y="817096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7E602A28-C315-D45B-9B6A-89B825C0A19B}"/>
              </a:ext>
            </a:extLst>
          </p:cNvPr>
          <p:cNvCxnSpPr>
            <a:cxnSpLocks/>
          </p:cNvCxnSpPr>
          <p:nvPr/>
        </p:nvCxnSpPr>
        <p:spPr>
          <a:xfrm flipH="1">
            <a:off x="8654293" y="1669873"/>
            <a:ext cx="280345" cy="109912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52BB99B7-EBE8-EBDC-7DFF-E2F3D8812F78}"/>
              </a:ext>
            </a:extLst>
          </p:cNvPr>
          <p:cNvSpPr/>
          <p:nvPr/>
        </p:nvSpPr>
        <p:spPr>
          <a:xfrm>
            <a:off x="9609421" y="2883234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95587575-8E31-BB6B-A06F-BF4B92070332}"/>
              </a:ext>
            </a:extLst>
          </p:cNvPr>
          <p:cNvCxnSpPr>
            <a:cxnSpLocks/>
          </p:cNvCxnSpPr>
          <p:nvPr/>
        </p:nvCxnSpPr>
        <p:spPr>
          <a:xfrm>
            <a:off x="8655194" y="2902475"/>
            <a:ext cx="185758" cy="4659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D032B137-DE5D-9EEE-7B42-49A9A283D51A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8960084" y="1690823"/>
            <a:ext cx="802510" cy="119241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0986FFF3-36DD-9530-40A4-0CC814711434}"/>
              </a:ext>
            </a:extLst>
          </p:cNvPr>
          <p:cNvSpPr/>
          <p:nvPr/>
        </p:nvSpPr>
        <p:spPr>
          <a:xfrm>
            <a:off x="8501120" y="2768998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E2690B7-8888-B348-E773-5F5E9BA7B283}"/>
              </a:ext>
            </a:extLst>
          </p:cNvPr>
          <p:cNvSpPr/>
          <p:nvPr/>
        </p:nvSpPr>
        <p:spPr>
          <a:xfrm rot="13173927">
            <a:off x="8285323" y="2002201"/>
            <a:ext cx="1693535" cy="15632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A77B74A7-E1DE-F859-B3A5-F134B9E594DA}"/>
              </a:ext>
            </a:extLst>
          </p:cNvPr>
          <p:cNvSpPr/>
          <p:nvPr/>
        </p:nvSpPr>
        <p:spPr>
          <a:xfrm>
            <a:off x="8796089" y="3327243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C4B3E441-9B56-B1C0-5734-7F9DD17FBBE3}"/>
              </a:ext>
            </a:extLst>
          </p:cNvPr>
          <p:cNvSpPr/>
          <p:nvPr/>
        </p:nvSpPr>
        <p:spPr>
          <a:xfrm>
            <a:off x="8807466" y="1555429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995222DF-97A0-29F0-22F1-938ECB887DC2}"/>
              </a:ext>
            </a:extLst>
          </p:cNvPr>
          <p:cNvSpPr/>
          <p:nvPr/>
        </p:nvSpPr>
        <p:spPr>
          <a:xfrm>
            <a:off x="10731096" y="1518433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B470929F-6EE9-1CE3-51E3-D45F9FDA3208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9684564" y="1659194"/>
            <a:ext cx="1046532" cy="1067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BF14D92E-1B00-A96F-EF10-B0FCE8E8336F}"/>
              </a:ext>
            </a:extLst>
          </p:cNvPr>
          <p:cNvSpPr/>
          <p:nvPr/>
        </p:nvSpPr>
        <p:spPr>
          <a:xfrm rot="16200000">
            <a:off x="9581844" y="939962"/>
            <a:ext cx="1693535" cy="15963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7B253C14-05D0-05A2-2095-CA5E7F775680}"/>
              </a:ext>
            </a:extLst>
          </p:cNvPr>
          <p:cNvSpPr/>
          <p:nvPr/>
        </p:nvSpPr>
        <p:spPr>
          <a:xfrm>
            <a:off x="9531946" y="1515174"/>
            <a:ext cx="306346" cy="281521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64CBE464-905F-A81B-8D3A-E2F88085D079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7267603" y="1347350"/>
            <a:ext cx="1089013" cy="1535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AB5816F-833D-9755-38A1-E3C4869FF614}"/>
              </a:ext>
            </a:extLst>
          </p:cNvPr>
          <p:cNvSpPr/>
          <p:nvPr/>
        </p:nvSpPr>
        <p:spPr>
          <a:xfrm>
            <a:off x="9053224" y="4490153"/>
            <a:ext cx="3078347" cy="22961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1E86F-CBA1-5465-AEA1-9B361846F836}"/>
              </a:ext>
            </a:extLst>
          </p:cNvPr>
          <p:cNvSpPr/>
          <p:nvPr/>
        </p:nvSpPr>
        <p:spPr>
          <a:xfrm>
            <a:off x="10084021" y="508871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F3DA4-0BD6-D701-EA10-C2378854803A}"/>
              </a:ext>
            </a:extLst>
          </p:cNvPr>
          <p:cNvSpPr/>
          <p:nvPr/>
        </p:nvSpPr>
        <p:spPr>
          <a:xfrm>
            <a:off x="10072155" y="5674736"/>
            <a:ext cx="874486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B8F8269-5643-FF0E-C362-B970764895CD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509398" y="5515416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246E23E-F242-BF50-4029-D6DBD8A0D0A2}"/>
              </a:ext>
            </a:extLst>
          </p:cNvPr>
          <p:cNvSpPr/>
          <p:nvPr/>
        </p:nvSpPr>
        <p:spPr>
          <a:xfrm>
            <a:off x="9158577" y="5688125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78B83F02-BAA6-DA80-CA39-DA278423AF51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rot="5400000">
            <a:off x="9971716" y="5140897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1403239-6CD8-EB47-C8B0-2150B577EA75}"/>
              </a:ext>
            </a:extLst>
          </p:cNvPr>
          <p:cNvSpPr/>
          <p:nvPr/>
        </p:nvSpPr>
        <p:spPr>
          <a:xfrm>
            <a:off x="10993902" y="5688125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Jaunutis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1341-45</a:t>
            </a: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3FA4B5B8-A95E-9622-E329-75D754B082A4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10889378" y="5144981"/>
            <a:ext cx="172709" cy="9135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0AABF-1531-55AB-7C6D-B0855F38DA09}"/>
              </a:ext>
            </a:extLst>
          </p:cNvPr>
          <p:cNvSpPr/>
          <p:nvPr/>
        </p:nvSpPr>
        <p:spPr>
          <a:xfrm>
            <a:off x="11050755" y="4945283"/>
            <a:ext cx="998109" cy="582391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200" b="1" dirty="0" err="1">
                <a:solidFill>
                  <a:schemeClr val="tx1"/>
                </a:solidFill>
              </a:rPr>
              <a:t>Gédiminides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E946-091B-2FBB-D782-C798D93BCE36}"/>
              </a:ext>
            </a:extLst>
          </p:cNvPr>
          <p:cNvSpPr/>
          <p:nvPr/>
        </p:nvSpPr>
        <p:spPr>
          <a:xfrm>
            <a:off x="10099183" y="4568557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F2F082-D382-EDDF-CEE9-CF8F3E955ABE}"/>
              </a:ext>
            </a:extLst>
          </p:cNvPr>
          <p:cNvSpPr/>
          <p:nvPr/>
        </p:nvSpPr>
        <p:spPr>
          <a:xfrm>
            <a:off x="9169500" y="508871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Vytenis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1295-1316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D781B730-F171-4C42-00B4-FBACAA8BA867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 rot="5400000">
            <a:off x="10022532" y="4577145"/>
            <a:ext cx="93465" cy="92968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BCDA0CF-7537-1846-4305-DB589FCA584F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 flipH="1">
            <a:off x="10518943" y="4995254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505722F-333A-54B1-300E-9DAE7BDE2FC6}"/>
              </a:ext>
            </a:extLst>
          </p:cNvPr>
          <p:cNvSpPr/>
          <p:nvPr/>
        </p:nvSpPr>
        <p:spPr>
          <a:xfrm>
            <a:off x="9158578" y="6218954"/>
            <a:ext cx="869844" cy="4516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Jagellon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1377-1401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3419AB1-67F1-3F6D-2EA4-39C9052E9B08}"/>
              </a:ext>
            </a:extLst>
          </p:cNvPr>
          <p:cNvCxnSpPr>
            <a:cxnSpLocks/>
            <a:stCxn id="6" idx="2"/>
            <a:endCxn id="26" idx="0"/>
          </p:cNvCxnSpPr>
          <p:nvPr/>
        </p:nvCxnSpPr>
        <p:spPr>
          <a:xfrm flipH="1">
            <a:off x="9593500" y="6139771"/>
            <a:ext cx="3696" cy="791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E7B7E8F7-9382-46A3-6BBD-F32F139ED9CE}"/>
              </a:ext>
            </a:extLst>
          </p:cNvPr>
          <p:cNvSpPr/>
          <p:nvPr/>
        </p:nvSpPr>
        <p:spPr>
          <a:xfrm>
            <a:off x="6527485" y="1194849"/>
            <a:ext cx="306346" cy="28152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04F7CB0-B67E-E93C-7509-DD3DBF503D96}"/>
              </a:ext>
            </a:extLst>
          </p:cNvPr>
          <p:cNvSpPr/>
          <p:nvPr/>
        </p:nvSpPr>
        <p:spPr>
          <a:xfrm>
            <a:off x="7042557" y="1297421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D7E9DD5-7092-5895-8AA0-A09100151AC9}"/>
              </a:ext>
            </a:extLst>
          </p:cNvPr>
          <p:cNvSpPr/>
          <p:nvPr/>
        </p:nvSpPr>
        <p:spPr>
          <a:xfrm>
            <a:off x="8099431" y="179038"/>
            <a:ext cx="382679" cy="35789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4144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68F83-9480-5602-4AF3-8C8B513F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1FB8D8-2AEC-C9F2-0C17-68CFDCCD45B2}"/>
              </a:ext>
            </a:extLst>
          </p:cNvPr>
          <p:cNvSpPr/>
          <p:nvPr/>
        </p:nvSpPr>
        <p:spPr>
          <a:xfrm>
            <a:off x="134875" y="125046"/>
            <a:ext cx="5647362" cy="64171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1382-1386 : Après la mort de Louis d’Anjou, ses deux filles transmettent son héritage : Marie épouse Sigismond 1</a:t>
            </a:r>
            <a:r>
              <a:rPr lang="fr-FR" sz="1500" b="1" baseline="30000" dirty="0"/>
              <a:t>er</a:t>
            </a:r>
            <a:r>
              <a:rPr lang="fr-FR" sz="1500" b="1" dirty="0"/>
              <a:t> Luxembourg qui devient roi de Hongrie : union dynastique Bohême-Hongrie ; Hedwige épouse Ladislas II Jagellon, grand-duc de Lituanie, qui devient roi de Pologne : union dynastique Pologne-Lituanie</a:t>
            </a:r>
          </a:p>
          <a:p>
            <a:endParaRPr lang="fr-FR" sz="1600" dirty="0"/>
          </a:p>
          <a:p>
            <a:r>
              <a:rPr lang="fr-FR" sz="1600" dirty="0"/>
              <a:t>*1372 : Le Luxembourg </a:t>
            </a:r>
            <a:r>
              <a:rPr lang="fr-FR" sz="1600" u="sng" dirty="0"/>
              <a:t>Sigismond</a:t>
            </a:r>
            <a:r>
              <a:rPr lang="fr-FR" sz="1600" dirty="0"/>
              <a:t>, fils cadet de l’empereur Charles IV, épouse Marie d’Anjou, héritière de Pologne-Hongrie</a:t>
            </a:r>
          </a:p>
          <a:p>
            <a:endParaRPr lang="fr-FR" sz="1600" dirty="0"/>
          </a:p>
          <a:p>
            <a:r>
              <a:rPr lang="fr-FR" sz="1600" dirty="0"/>
              <a:t>*1382 : Mort de Louis d’Anjou, roi de Hongrie et de Pologne</a:t>
            </a:r>
          </a:p>
          <a:p>
            <a:r>
              <a:rPr lang="fr-FR" sz="1600" dirty="0"/>
              <a:t>Les nobles polonais choisissent Hedwige, sœur de Marie d’Anjou</a:t>
            </a:r>
          </a:p>
          <a:p>
            <a:endParaRPr lang="fr-FR" sz="1600" dirty="0"/>
          </a:p>
          <a:p>
            <a:r>
              <a:rPr lang="fr-FR" sz="1600" dirty="0"/>
              <a:t>*1386 : </a:t>
            </a:r>
            <a:r>
              <a:rPr lang="fr-FR" sz="1600" u="sng" dirty="0"/>
              <a:t>Jagellon, grand-duc de Lituanie</a:t>
            </a:r>
            <a:r>
              <a:rPr lang="fr-FR" sz="1600" dirty="0"/>
              <a:t>, converti au christianisme romain, épouse Hedwige d’Anjou, reine de Pologne</a:t>
            </a:r>
          </a:p>
          <a:p>
            <a:r>
              <a:rPr lang="fr-FR" sz="1600" dirty="0"/>
              <a:t>Et il est élu roi de Pologne sous le nom de Ladislas II</a:t>
            </a:r>
          </a:p>
          <a:p>
            <a:endParaRPr lang="fr-FR" sz="1600" dirty="0"/>
          </a:p>
          <a:p>
            <a:r>
              <a:rPr lang="fr-FR" sz="1600" dirty="0"/>
              <a:t>*1387 : Sigismond 1</a:t>
            </a:r>
            <a:r>
              <a:rPr lang="fr-FR" sz="1600" baseline="30000" dirty="0"/>
              <a:t>er</a:t>
            </a:r>
            <a:r>
              <a:rPr lang="fr-FR" sz="1600" dirty="0"/>
              <a:t> Luxembourg couronné roi de Hongrie</a:t>
            </a:r>
          </a:p>
          <a:p>
            <a:endParaRPr lang="fr-FR" sz="1600" dirty="0"/>
          </a:p>
          <a:p>
            <a:r>
              <a:rPr lang="fr-FR" sz="1600" dirty="0"/>
              <a:t>*1392 : Ladislas II </a:t>
            </a:r>
            <a:r>
              <a:rPr lang="fr-FR" sz="1600" i="1" dirty="0"/>
              <a:t>Jagellon</a:t>
            </a:r>
            <a:r>
              <a:rPr lang="fr-FR" sz="1600" dirty="0"/>
              <a:t> s’installe à Cracovie</a:t>
            </a:r>
          </a:p>
          <a:p>
            <a:r>
              <a:rPr lang="fr-FR" sz="1600" dirty="0"/>
              <a:t>Son cousin </a:t>
            </a:r>
            <a:r>
              <a:rPr lang="fr-FR" sz="1600" dirty="0" err="1"/>
              <a:t>Vytautas</a:t>
            </a:r>
            <a:r>
              <a:rPr lang="fr-FR" sz="1600" dirty="0"/>
              <a:t>, fils de </a:t>
            </a:r>
            <a:r>
              <a:rPr lang="fr-FR" sz="1600" dirty="0" err="1"/>
              <a:t>Kestutis</a:t>
            </a:r>
            <a:endParaRPr lang="fr-FR" sz="1600" dirty="0"/>
          </a:p>
          <a:p>
            <a:r>
              <a:rPr lang="fr-FR" sz="1600" dirty="0"/>
              <a:t>Devient grand-duc de Lituanie ; Et il mène sa propre politique</a:t>
            </a:r>
          </a:p>
          <a:p>
            <a:endParaRPr lang="fr-FR" sz="1600" dirty="0"/>
          </a:p>
          <a:p>
            <a:r>
              <a:rPr lang="fr-FR" sz="1600" dirty="0"/>
              <a:t>*1386-92 : Union dynastique de Pologne et de la Lituanie</a:t>
            </a:r>
          </a:p>
          <a:p>
            <a:r>
              <a:rPr lang="fr-FR" sz="1600" dirty="0"/>
              <a:t>Au XVe siècle, expansion de cet </a:t>
            </a:r>
            <a:r>
              <a:rPr lang="fr-FR" sz="1600" i="1" dirty="0"/>
              <a:t>empire</a:t>
            </a:r>
            <a:r>
              <a:rPr lang="fr-FR" sz="1600" dirty="0"/>
              <a:t> vers le sud ; </a:t>
            </a:r>
            <a:r>
              <a:rPr lang="fr-FR" sz="1600" u="sng" dirty="0"/>
              <a:t>A suivre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*L’Europe en 1400…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062BA-7CFC-C0DA-E3D5-3484DDD30B2B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A9FEFC7-5BEE-8043-2586-CBD1264D4C63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988FE44-F1B1-8DDB-1E10-CE0B505E95EE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754F1-2831-E09B-DF1D-562FB948087A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2C866-782A-4882-2D8D-771A02BEB475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CDA1679-2756-AE29-ED63-D2A0CFB18EC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5616331-1480-E0E4-EDF4-A6BFABF2D803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708AB1B-087E-64BC-1F09-D2946BFB057D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217D258-4249-3830-8466-866005D39BBA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8259D-D627-FEB8-E5B9-C92FF4415AA8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3" name="Connecteur en angle 71">
            <a:extLst>
              <a:ext uri="{FF2B5EF4-FFF2-40B4-BE49-F238E27FC236}">
                <a16:creationId xmlns:a16="http://schemas.microsoft.com/office/drawing/2014/main" id="{E5F9F896-0ADA-35DB-5EDB-261C7921B025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A0474-06F7-3422-C539-71CDEDCB2111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91CAC4-3ED1-A41D-9F09-E4553411ED4F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7FC1AD2-4C7B-9E9A-843A-34C9E6AE9C2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A2BD899-6F25-D7A3-EE19-A9E33616C1F8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1EEBB0A-49EC-624E-8982-F5C7001AF606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49BA0-A93F-EEF9-1276-246188AC39CF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ADC9A7-28A1-C65E-FEB8-D923E1135B54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D799FF-359C-BFA3-6314-4CC08308CA87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51CB24F-E3BA-3871-4625-01BEE579623F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F47F4-1621-E112-938F-CE98D60FD595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24" name="Connecteur en angle 88">
            <a:extLst>
              <a:ext uri="{FF2B5EF4-FFF2-40B4-BE49-F238E27FC236}">
                <a16:creationId xmlns:a16="http://schemas.microsoft.com/office/drawing/2014/main" id="{CF1E7271-9B9F-9188-2251-326C5AC8DDB1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731A54E-C2CE-0C7F-FE6C-8272E327DDD4}"/>
              </a:ext>
            </a:extLst>
          </p:cNvPr>
          <p:cNvCxnSpPr>
            <a:cxnSpLocks/>
            <a:stCxn id="23" idx="1"/>
            <a:endCxn id="14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6CF924E-F719-3B51-E3B1-646DD539A033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F89829-1334-2B63-1D0F-AC11B29F1FB0}"/>
              </a:ext>
            </a:extLst>
          </p:cNvPr>
          <p:cNvSpPr/>
          <p:nvPr/>
        </p:nvSpPr>
        <p:spPr>
          <a:xfrm>
            <a:off x="7919272" y="55553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7E7645-40AA-5DCB-36FE-ADBD6B626582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42E4AA9-CA82-5932-CC50-B1C478984361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4C2475-8E6F-2E80-429B-8B72650C55D2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70" name="Connecteur en angle 88">
            <a:extLst>
              <a:ext uri="{FF2B5EF4-FFF2-40B4-BE49-F238E27FC236}">
                <a16:creationId xmlns:a16="http://schemas.microsoft.com/office/drawing/2014/main" id="{6227E071-CB75-E3F3-8F5F-8DCC4AFD67A9}"/>
              </a:ext>
            </a:extLst>
          </p:cNvPr>
          <p:cNvCxnSpPr>
            <a:cxnSpLocks/>
            <a:stCxn id="67" idx="2"/>
            <a:endCxn id="2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E82AA130-45BF-A7FC-4A9D-6FA0B2DD68BE}"/>
              </a:ext>
            </a:extLst>
          </p:cNvPr>
          <p:cNvCxnSpPr>
            <a:cxnSpLocks/>
            <a:stCxn id="67" idx="2"/>
            <a:endCxn id="53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2A3B466-8627-77DD-2D61-F3DDD286D51C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A8918E2-5722-2224-1C9E-60456203D927}"/>
              </a:ext>
            </a:extLst>
          </p:cNvPr>
          <p:cNvCxnSpPr>
            <a:cxnSpLocks/>
            <a:stCxn id="82" idx="3"/>
            <a:endCxn id="4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A0018510-F8BE-8FB7-142D-957564F39710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DCD0029-1A5A-0087-A730-C16A3A99F963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C7166590-4377-6295-F0CF-84B7242F202E}"/>
              </a:ext>
            </a:extLst>
          </p:cNvPr>
          <p:cNvCxnSpPr>
            <a:cxnSpLocks/>
            <a:stCxn id="85" idx="2"/>
            <a:endCxn id="84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 : en angle 94">
            <a:extLst>
              <a:ext uri="{FF2B5EF4-FFF2-40B4-BE49-F238E27FC236}">
                <a16:creationId xmlns:a16="http://schemas.microsoft.com/office/drawing/2014/main" id="{6AF399AC-1F69-4D85-5169-9CE358AF761E}"/>
              </a:ext>
            </a:extLst>
          </p:cNvPr>
          <p:cNvCxnSpPr>
            <a:cxnSpLocks/>
            <a:stCxn id="85" idx="2"/>
            <a:endCxn id="82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1EE57978-683D-C215-3A4F-6A9225A77B4B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A1A1086-8E20-E7BC-6019-1C116D0AA16E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98" name="Connecteur en angle 88">
            <a:extLst>
              <a:ext uri="{FF2B5EF4-FFF2-40B4-BE49-F238E27FC236}">
                <a16:creationId xmlns:a16="http://schemas.microsoft.com/office/drawing/2014/main" id="{1C546BD7-0906-2231-5B59-F61AC2A729B1}"/>
              </a:ext>
            </a:extLst>
          </p:cNvPr>
          <p:cNvCxnSpPr>
            <a:cxnSpLocks/>
            <a:stCxn id="23" idx="2"/>
            <a:endCxn id="15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0E52934F-43A3-2800-9B67-E67D27FF731E}"/>
              </a:ext>
            </a:extLst>
          </p:cNvPr>
          <p:cNvSpPr/>
          <p:nvPr/>
        </p:nvSpPr>
        <p:spPr>
          <a:xfrm>
            <a:off x="8257025" y="5223320"/>
            <a:ext cx="911498" cy="5838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3AF6B6D-1F86-43D0-0E94-6F394C1FD702}"/>
              </a:ext>
            </a:extLst>
          </p:cNvPr>
          <p:cNvSpPr/>
          <p:nvPr/>
        </p:nvSpPr>
        <p:spPr>
          <a:xfrm>
            <a:off x="9223875" y="5223321"/>
            <a:ext cx="911499" cy="583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Hedwige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1384-99</a:t>
            </a:r>
          </a:p>
        </p:txBody>
      </p:sp>
      <p:cxnSp>
        <p:nvCxnSpPr>
          <p:cNvPr id="101" name="Connecteur : en angle 100">
            <a:extLst>
              <a:ext uri="{FF2B5EF4-FFF2-40B4-BE49-F238E27FC236}">
                <a16:creationId xmlns:a16="http://schemas.microsoft.com/office/drawing/2014/main" id="{87FA4631-52DB-87D3-621F-6E35DA6CB2F0}"/>
              </a:ext>
            </a:extLst>
          </p:cNvPr>
          <p:cNvCxnSpPr>
            <a:cxnSpLocks/>
            <a:stCxn id="15" idx="2"/>
            <a:endCxn id="100" idx="0"/>
          </p:cNvCxnSpPr>
          <p:nvPr/>
        </p:nvCxnSpPr>
        <p:spPr>
          <a:xfrm rot="16200000" flipH="1">
            <a:off x="9039649" y="4583344"/>
            <a:ext cx="1196193" cy="837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00D403B9-EF6B-054C-CB3D-84B2E4157A89}"/>
              </a:ext>
            </a:extLst>
          </p:cNvPr>
          <p:cNvCxnSpPr>
            <a:cxnSpLocks/>
            <a:stCxn id="106" idx="1"/>
            <a:endCxn id="100" idx="3"/>
          </p:cNvCxnSpPr>
          <p:nvPr/>
        </p:nvCxnSpPr>
        <p:spPr>
          <a:xfrm flipH="1">
            <a:off x="10135374" y="5515243"/>
            <a:ext cx="99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2645EA07-E1E5-16BD-44DB-A26F467EC873}"/>
              </a:ext>
            </a:extLst>
          </p:cNvPr>
          <p:cNvCxnSpPr>
            <a:cxnSpLocks/>
            <a:stCxn id="108" idx="3"/>
            <a:endCxn id="99" idx="1"/>
          </p:cNvCxnSpPr>
          <p:nvPr/>
        </p:nvCxnSpPr>
        <p:spPr>
          <a:xfrm>
            <a:off x="8158445" y="5515243"/>
            <a:ext cx="98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 : en angle 103">
            <a:extLst>
              <a:ext uri="{FF2B5EF4-FFF2-40B4-BE49-F238E27FC236}">
                <a16:creationId xmlns:a16="http://schemas.microsoft.com/office/drawing/2014/main" id="{BBE3AB1A-BAD0-E60F-56B7-94A33496851D}"/>
              </a:ext>
            </a:extLst>
          </p:cNvPr>
          <p:cNvCxnSpPr>
            <a:cxnSpLocks/>
            <a:stCxn id="15" idx="2"/>
            <a:endCxn id="99" idx="0"/>
          </p:cNvCxnSpPr>
          <p:nvPr/>
        </p:nvCxnSpPr>
        <p:spPr>
          <a:xfrm rot="5400000">
            <a:off x="8556224" y="4183678"/>
            <a:ext cx="1196192" cy="8830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0B04E6-AF00-A9B1-295E-2358E02AF7AE}"/>
              </a:ext>
            </a:extLst>
          </p:cNvPr>
          <p:cNvSpPr/>
          <p:nvPr/>
        </p:nvSpPr>
        <p:spPr>
          <a:xfrm>
            <a:off x="7093682" y="4415828"/>
            <a:ext cx="105016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1387-1437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07E452E-3F36-53BB-679A-19406D0EADB4}"/>
              </a:ext>
            </a:extLst>
          </p:cNvPr>
          <p:cNvSpPr/>
          <p:nvPr/>
        </p:nvSpPr>
        <p:spPr>
          <a:xfrm>
            <a:off x="10234793" y="5223320"/>
            <a:ext cx="897215" cy="5838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1386-1434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97EC0ED-B8C6-22B7-D757-FBE0449A94E3}"/>
              </a:ext>
            </a:extLst>
          </p:cNvPr>
          <p:cNvSpPr/>
          <p:nvPr/>
        </p:nvSpPr>
        <p:spPr>
          <a:xfrm>
            <a:off x="10254771" y="5895548"/>
            <a:ext cx="891641" cy="837403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 Jagellon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1377-1572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  <a:endParaRPr lang="fr-FR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1440-1572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FB6E288-6434-43BF-821E-291D71A8B1E2}"/>
              </a:ext>
            </a:extLst>
          </p:cNvPr>
          <p:cNvSpPr/>
          <p:nvPr/>
        </p:nvSpPr>
        <p:spPr>
          <a:xfrm>
            <a:off x="7093015" y="5223320"/>
            <a:ext cx="1065430" cy="5838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109" name="Connecteur : en angle 108">
            <a:extLst>
              <a:ext uri="{FF2B5EF4-FFF2-40B4-BE49-F238E27FC236}">
                <a16:creationId xmlns:a16="http://schemas.microsoft.com/office/drawing/2014/main" id="{C1D30FB5-5028-EF5D-D202-6CE4A1D093AC}"/>
              </a:ext>
            </a:extLst>
          </p:cNvPr>
          <p:cNvCxnSpPr>
            <a:cxnSpLocks/>
            <a:stCxn id="113" idx="2"/>
            <a:endCxn id="108" idx="0"/>
          </p:cNvCxnSpPr>
          <p:nvPr/>
        </p:nvCxnSpPr>
        <p:spPr>
          <a:xfrm rot="16200000" flipH="1">
            <a:off x="6882852" y="4480442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6E47365-1C11-C301-677A-18418A13BA97}"/>
              </a:ext>
            </a:extLst>
          </p:cNvPr>
          <p:cNvSpPr/>
          <p:nvPr/>
        </p:nvSpPr>
        <p:spPr>
          <a:xfrm>
            <a:off x="5898118" y="3151458"/>
            <a:ext cx="103290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1310-1437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ED2E182-7B95-8E77-54A2-CB453F180C4D}"/>
              </a:ext>
            </a:extLst>
          </p:cNvPr>
          <p:cNvSpPr/>
          <p:nvPr/>
        </p:nvSpPr>
        <p:spPr>
          <a:xfrm>
            <a:off x="5882227" y="3880376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96C52E7-B5FE-17B1-F6E2-EDB3F6277562}"/>
              </a:ext>
            </a:extLst>
          </p:cNvPr>
          <p:cNvSpPr/>
          <p:nvPr/>
        </p:nvSpPr>
        <p:spPr>
          <a:xfrm>
            <a:off x="5882946" y="4515591"/>
            <a:ext cx="1065430" cy="4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260D055-A8FE-9013-E68E-FF3953C544F5}"/>
              </a:ext>
            </a:extLst>
          </p:cNvPr>
          <p:cNvSpPr/>
          <p:nvPr/>
        </p:nvSpPr>
        <p:spPr>
          <a:xfrm>
            <a:off x="5887953" y="5223320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B8CC3912-10BF-4B6D-F220-7676C4D3E849}"/>
              </a:ext>
            </a:extLst>
          </p:cNvPr>
          <p:cNvCxnSpPr>
            <a:cxnSpLocks/>
            <a:stCxn id="113" idx="2"/>
            <a:endCxn id="114" idx="0"/>
          </p:cNvCxnSpPr>
          <p:nvPr/>
        </p:nvCxnSpPr>
        <p:spPr>
          <a:xfrm>
            <a:off x="6415661" y="4947634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F268C9A2-E2D1-8087-CD2D-A046E67E8039}"/>
              </a:ext>
            </a:extLst>
          </p:cNvPr>
          <p:cNvCxnSpPr>
            <a:cxnSpLocks/>
            <a:stCxn id="112" idx="2"/>
            <a:endCxn id="113" idx="0"/>
          </p:cNvCxnSpPr>
          <p:nvPr/>
        </p:nvCxnSpPr>
        <p:spPr>
          <a:xfrm>
            <a:off x="6414942" y="4391790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5736548-0D16-7F43-2B0E-A7015B391317}"/>
              </a:ext>
            </a:extLst>
          </p:cNvPr>
          <p:cNvSpPr/>
          <p:nvPr/>
        </p:nvSpPr>
        <p:spPr>
          <a:xfrm>
            <a:off x="11180215" y="4084565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E018715-B917-DCA9-97D5-60674C0D8C39}"/>
              </a:ext>
            </a:extLst>
          </p:cNvPr>
          <p:cNvSpPr/>
          <p:nvPr/>
        </p:nvSpPr>
        <p:spPr>
          <a:xfrm>
            <a:off x="11168349" y="4670582"/>
            <a:ext cx="874486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D9BCCCE-DE27-CFEA-3973-DDAD4D4FA5BF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 flipH="1">
            <a:off x="11605592" y="4511262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F4FFB4B-2CC7-2A0B-13BE-3408BE5AC242}"/>
              </a:ext>
            </a:extLst>
          </p:cNvPr>
          <p:cNvSpPr/>
          <p:nvPr/>
        </p:nvSpPr>
        <p:spPr>
          <a:xfrm>
            <a:off x="10254771" y="4683971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0088D251-D362-B5BB-B9DE-87E4E4CA8911}"/>
              </a:ext>
            </a:extLst>
          </p:cNvPr>
          <p:cNvCxnSpPr>
            <a:cxnSpLocks/>
            <a:stCxn id="56" idx="2"/>
            <a:endCxn id="59" idx="0"/>
          </p:cNvCxnSpPr>
          <p:nvPr/>
        </p:nvCxnSpPr>
        <p:spPr>
          <a:xfrm rot="5400000">
            <a:off x="11067910" y="4136743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62F39B1-E041-C043-702D-C13D9143D2B7}"/>
              </a:ext>
            </a:extLst>
          </p:cNvPr>
          <p:cNvSpPr/>
          <p:nvPr/>
        </p:nvSpPr>
        <p:spPr>
          <a:xfrm>
            <a:off x="10242570" y="4084565"/>
            <a:ext cx="870284" cy="454396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000" b="1" dirty="0" err="1">
                <a:solidFill>
                  <a:schemeClr val="tx1"/>
                </a:solidFill>
              </a:rPr>
              <a:t>Gédiminides</a:t>
            </a:r>
            <a:endParaRPr lang="fr-FR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A8197A-4C83-9A9A-DCAA-03E8579AB9C8}"/>
              </a:ext>
            </a:extLst>
          </p:cNvPr>
          <p:cNvSpPr/>
          <p:nvPr/>
        </p:nvSpPr>
        <p:spPr>
          <a:xfrm>
            <a:off x="11195377" y="3564403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E2C7D2A-E3D4-09B3-B3DC-2DD5B0D5DE78}"/>
              </a:ext>
            </a:extLst>
          </p:cNvPr>
          <p:cNvCxnSpPr>
            <a:cxnSpLocks/>
            <a:stCxn id="64" idx="2"/>
            <a:endCxn id="56" idx="0"/>
          </p:cNvCxnSpPr>
          <p:nvPr/>
        </p:nvCxnSpPr>
        <p:spPr>
          <a:xfrm flipH="1">
            <a:off x="11615137" y="3991100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BC574DC-1E7B-F781-FF23-E2E3770B2326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10689694" y="5135617"/>
            <a:ext cx="3696" cy="791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875D4B1-7C6D-206D-FD0D-1E523C24B82A}"/>
              </a:ext>
            </a:extLst>
          </p:cNvPr>
          <p:cNvSpPr/>
          <p:nvPr/>
        </p:nvSpPr>
        <p:spPr>
          <a:xfrm>
            <a:off x="11175573" y="5223319"/>
            <a:ext cx="874486" cy="583843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Vytautas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1392-1430</a:t>
            </a:r>
          </a:p>
        </p:txBody>
      </p:sp>
      <p:cxnSp>
        <p:nvCxnSpPr>
          <p:cNvPr id="27" name="Connecteur en angle 71">
            <a:extLst>
              <a:ext uri="{FF2B5EF4-FFF2-40B4-BE49-F238E27FC236}">
                <a16:creationId xmlns:a16="http://schemas.microsoft.com/office/drawing/2014/main" id="{59CBBD00-7BCE-2D4C-7804-965D2AD218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3072" y="1875721"/>
            <a:ext cx="139031" cy="9953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6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4E9D-6079-AEB7-1209-C00BE007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A1874-217E-101A-D924-17EDC0A44D0C}"/>
              </a:ext>
            </a:extLst>
          </p:cNvPr>
          <p:cNvSpPr/>
          <p:nvPr/>
        </p:nvSpPr>
        <p:spPr>
          <a:xfrm>
            <a:off x="116243" y="149476"/>
            <a:ext cx="5893870" cy="674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*1397 : Union de Kalmar : Danemark, Norvège, Suède</a:t>
            </a:r>
          </a:p>
          <a:p>
            <a:endParaRPr lang="fr-FR" sz="1600" dirty="0"/>
          </a:p>
          <a:p>
            <a:r>
              <a:rPr lang="fr-FR" sz="1600" dirty="0"/>
              <a:t>*1354-95 : Expansion ottomane…</a:t>
            </a:r>
          </a:p>
          <a:p>
            <a:r>
              <a:rPr lang="fr-FR" sz="1600" dirty="0"/>
              <a:t>Anatolie, Balkans, Bulgarie</a:t>
            </a:r>
          </a:p>
          <a:p>
            <a:r>
              <a:rPr lang="fr-FR" sz="1600" dirty="0"/>
              <a:t>*Les Ottomans menacent la Serbie et la Valachie-Moldavie</a:t>
            </a:r>
          </a:p>
          <a:p>
            <a:r>
              <a:rPr lang="fr-FR" sz="1600" dirty="0"/>
              <a:t>*1396 : Echec de la Croisade de Sigismond de Hongrie</a:t>
            </a:r>
          </a:p>
          <a:p>
            <a:endParaRPr lang="fr-FR" sz="1600" dirty="0"/>
          </a:p>
          <a:p>
            <a:r>
              <a:rPr lang="fr-FR" sz="1600" dirty="0"/>
              <a:t>*1349-61 : Polonais et Lituaniens à Lviv et à Kiev</a:t>
            </a:r>
          </a:p>
          <a:p>
            <a:r>
              <a:rPr lang="fr-FR" sz="1600" dirty="0"/>
              <a:t>*1386 : Union dynastique des Jagellon</a:t>
            </a:r>
          </a:p>
          <a:p>
            <a:endParaRPr lang="fr-FR" sz="1600" dirty="0"/>
          </a:p>
          <a:p>
            <a:r>
              <a:rPr lang="fr-FR" sz="1600" dirty="0"/>
              <a:t>*1387 : Avec Sigismond, frère de Venceslas IV de Bohême</a:t>
            </a:r>
          </a:p>
          <a:p>
            <a:r>
              <a:rPr lang="fr-FR" sz="1600" dirty="0"/>
              <a:t>Bohême et Hongrie-Croatie-Transylvanie en union dynastique</a:t>
            </a:r>
          </a:p>
          <a:p>
            <a:endParaRPr lang="fr-FR" sz="1600" dirty="0"/>
          </a:p>
          <a:p>
            <a:r>
              <a:rPr lang="fr-FR" sz="1600" dirty="0"/>
              <a:t>*1368-1406 : Dans le Saint-Empire</a:t>
            </a:r>
          </a:p>
          <a:p>
            <a:r>
              <a:rPr lang="fr-FR" sz="1600" dirty="0"/>
              <a:t>Apogée des possessions des Habsbourg, puis partage, provisoire</a:t>
            </a:r>
          </a:p>
          <a:p>
            <a:r>
              <a:rPr lang="fr-FR" sz="1600" dirty="0"/>
              <a:t>Autriche, Styrie, Carinthie, Carniole, Tyrol, Sundgau et </a:t>
            </a:r>
            <a:r>
              <a:rPr lang="fr-FR" sz="1600" dirty="0" err="1"/>
              <a:t>Brisgau</a:t>
            </a:r>
            <a:endParaRPr lang="fr-FR" sz="1600" dirty="0"/>
          </a:p>
          <a:p>
            <a:r>
              <a:rPr lang="fr-FR" sz="1600" dirty="0"/>
              <a:t>NB : 1291-1481 : Perte des III, puis des VIII Cantons helvétiques</a:t>
            </a:r>
          </a:p>
          <a:p>
            <a:endParaRPr lang="fr-FR" sz="1600" dirty="0"/>
          </a:p>
          <a:p>
            <a:r>
              <a:rPr lang="fr-FR" sz="1600" dirty="0"/>
              <a:t>*1385 : Les Aviz à la tête du Portugal</a:t>
            </a:r>
          </a:p>
          <a:p>
            <a:r>
              <a:rPr lang="fr-FR" sz="1600" dirty="0"/>
              <a:t>*1412 : Avec les </a:t>
            </a:r>
            <a:r>
              <a:rPr lang="fr-FR" sz="1600" dirty="0" err="1"/>
              <a:t>Trastamare</a:t>
            </a:r>
            <a:endParaRPr lang="fr-FR" sz="1600" dirty="0"/>
          </a:p>
          <a:p>
            <a:r>
              <a:rPr lang="fr-FR" sz="1600" dirty="0"/>
              <a:t>Castille et Aragon-Sicile en union dynastique</a:t>
            </a:r>
          </a:p>
          <a:p>
            <a:r>
              <a:rPr lang="fr-FR" sz="1600" dirty="0"/>
              <a:t>*1382-99 : Après la mort de la reine Jeanne</a:t>
            </a:r>
          </a:p>
          <a:p>
            <a:r>
              <a:rPr lang="fr-FR" sz="1600" dirty="0"/>
              <a:t>Les Anjou (2) héritent de la Provence</a:t>
            </a:r>
          </a:p>
          <a:p>
            <a:r>
              <a:rPr lang="fr-FR" sz="1600" dirty="0"/>
              <a:t>Mais ils ne parviennent pas à prendre Naples aux Anjou (1)</a:t>
            </a:r>
          </a:p>
          <a:p>
            <a:r>
              <a:rPr lang="fr-FR" sz="1600" dirty="0"/>
              <a:t>*Naples reste un enjeu entre les Aragon et les Angevins (1) et (2)</a:t>
            </a:r>
          </a:p>
          <a:p>
            <a:endParaRPr lang="fr-FR" sz="1600" dirty="0"/>
          </a:p>
          <a:p>
            <a:r>
              <a:rPr lang="fr-FR" sz="1600" dirty="0"/>
              <a:t>*1389 : Trêve de la guerre de Cent Ans entre France et Angleterre</a:t>
            </a:r>
          </a:p>
        </p:txBody>
      </p:sp>
      <p:pic>
        <p:nvPicPr>
          <p:cNvPr id="4" name="Picture 2" descr="http://upload.wikimedia.org/wikipedia/commons/thumb/7/7f/AtHistEur1360.jpg/640px-AtHistEur1360.jpg">
            <a:extLst>
              <a:ext uri="{FF2B5EF4-FFF2-40B4-BE49-F238E27FC236}">
                <a16:creationId xmlns:a16="http://schemas.microsoft.com/office/drawing/2014/main" id="{FF19ABCA-6451-02D8-3ABB-5252A0FF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476"/>
            <a:ext cx="5979757" cy="655904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0C514F1-4B26-5104-33D3-CC370133A1D7}"/>
              </a:ext>
            </a:extLst>
          </p:cNvPr>
          <p:cNvCxnSpPr>
            <a:cxnSpLocks/>
          </p:cNvCxnSpPr>
          <p:nvPr/>
        </p:nvCxnSpPr>
        <p:spPr>
          <a:xfrm flipH="1">
            <a:off x="6641133" y="4757976"/>
            <a:ext cx="189567" cy="25625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8AE8BE51-635F-1F0A-E6CC-9EC333B17D31}"/>
              </a:ext>
            </a:extLst>
          </p:cNvPr>
          <p:cNvSpPr/>
          <p:nvPr/>
        </p:nvSpPr>
        <p:spPr>
          <a:xfrm>
            <a:off x="7313638" y="296399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F663FFC-A9E0-7FBF-1750-C8CA3EADF2C6}"/>
              </a:ext>
            </a:extLst>
          </p:cNvPr>
          <p:cNvCxnSpPr>
            <a:cxnSpLocks/>
            <a:endCxn id="42" idx="5"/>
          </p:cNvCxnSpPr>
          <p:nvPr/>
        </p:nvCxnSpPr>
        <p:spPr>
          <a:xfrm flipH="1" flipV="1">
            <a:off x="7449375" y="3088421"/>
            <a:ext cx="160366" cy="18585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A4916822-A1D3-ADBB-3A1C-5E5C48667B77}"/>
              </a:ext>
            </a:extLst>
          </p:cNvPr>
          <p:cNvSpPr/>
          <p:nvPr/>
        </p:nvSpPr>
        <p:spPr>
          <a:xfrm>
            <a:off x="7541871" y="2655679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5AC73062-CCCB-7194-B7EE-D0A60FB245A2}"/>
              </a:ext>
            </a:extLst>
          </p:cNvPr>
          <p:cNvSpPr/>
          <p:nvPr/>
        </p:nvSpPr>
        <p:spPr>
          <a:xfrm>
            <a:off x="10804994" y="2206200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C05CD142-A03D-02CE-8245-84DBE1AB4EE5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5772459" y="4729139"/>
            <a:ext cx="456799" cy="1171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C28716A2-F30D-1C25-CC77-C941A87F3F8B}"/>
              </a:ext>
            </a:extLst>
          </p:cNvPr>
          <p:cNvSpPr/>
          <p:nvPr/>
        </p:nvSpPr>
        <p:spPr>
          <a:xfrm>
            <a:off x="6229258" y="4599437"/>
            <a:ext cx="341243" cy="259403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E421F3F3-CA9F-E28A-CDEA-288C9F955687}"/>
              </a:ext>
            </a:extLst>
          </p:cNvPr>
          <p:cNvCxnSpPr>
            <a:cxnSpLocks/>
          </p:cNvCxnSpPr>
          <p:nvPr/>
        </p:nvCxnSpPr>
        <p:spPr>
          <a:xfrm flipH="1">
            <a:off x="6229258" y="5065768"/>
            <a:ext cx="276138" cy="19429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37A7CCD6-9082-E248-18B4-D7F40ACBC99A}"/>
              </a:ext>
            </a:extLst>
          </p:cNvPr>
          <p:cNvSpPr/>
          <p:nvPr/>
        </p:nvSpPr>
        <p:spPr>
          <a:xfrm>
            <a:off x="7472664" y="3045007"/>
            <a:ext cx="341243" cy="259403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FA54F14F-5CEF-FE26-27B9-674DE5DB7EB6}"/>
              </a:ext>
            </a:extLst>
          </p:cNvPr>
          <p:cNvSpPr/>
          <p:nvPr/>
        </p:nvSpPr>
        <p:spPr>
          <a:xfrm>
            <a:off x="7091297" y="2792249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CCC8D820-0C21-A54E-E81A-D8A4AD3D7426}"/>
              </a:ext>
            </a:extLst>
          </p:cNvPr>
          <p:cNvSpPr/>
          <p:nvPr/>
        </p:nvSpPr>
        <p:spPr>
          <a:xfrm>
            <a:off x="7540029" y="4175271"/>
            <a:ext cx="159026" cy="1457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A678F3F-7DDF-57EA-3C2A-49BA601E06CD}"/>
              </a:ext>
            </a:extLst>
          </p:cNvPr>
          <p:cNvSpPr/>
          <p:nvPr/>
        </p:nvSpPr>
        <p:spPr>
          <a:xfrm>
            <a:off x="7265472" y="3596459"/>
            <a:ext cx="159026" cy="1457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14E6EF-DB98-9341-AD25-CD405C340677}"/>
              </a:ext>
            </a:extLst>
          </p:cNvPr>
          <p:cNvSpPr/>
          <p:nvPr/>
        </p:nvSpPr>
        <p:spPr>
          <a:xfrm>
            <a:off x="7794929" y="334622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E93D004-787D-681B-C12D-7C58B9B8A78D}"/>
              </a:ext>
            </a:extLst>
          </p:cNvPr>
          <p:cNvSpPr/>
          <p:nvPr/>
        </p:nvSpPr>
        <p:spPr>
          <a:xfrm>
            <a:off x="8901506" y="4744487"/>
            <a:ext cx="257146" cy="25706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E4D1438B-9CCF-E7B9-3DD2-EB457A7DE902}"/>
              </a:ext>
            </a:extLst>
          </p:cNvPr>
          <p:cNvCxnSpPr>
            <a:cxnSpLocks/>
          </p:cNvCxnSpPr>
          <p:nvPr/>
        </p:nvCxnSpPr>
        <p:spPr>
          <a:xfrm flipH="1">
            <a:off x="6893175" y="4656585"/>
            <a:ext cx="47385" cy="39461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FC54CD6C-E37C-0436-2FC1-DF5C0D4CB8F6}"/>
              </a:ext>
            </a:extLst>
          </p:cNvPr>
          <p:cNvSpPr/>
          <p:nvPr/>
        </p:nvSpPr>
        <p:spPr>
          <a:xfrm>
            <a:off x="6780726" y="4536562"/>
            <a:ext cx="341243" cy="25940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C491B4D0-3CFE-7CFF-4E77-8F1053EAD453}"/>
              </a:ext>
            </a:extLst>
          </p:cNvPr>
          <p:cNvSpPr/>
          <p:nvPr/>
        </p:nvSpPr>
        <p:spPr>
          <a:xfrm>
            <a:off x="8420592" y="3216523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E14FF0E0-594C-33AE-E039-81E61330364E}"/>
              </a:ext>
            </a:extLst>
          </p:cNvPr>
          <p:cNvSpPr/>
          <p:nvPr/>
        </p:nvSpPr>
        <p:spPr>
          <a:xfrm>
            <a:off x="7381555" y="2251780"/>
            <a:ext cx="341243" cy="25940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7B0BE873-058B-5BBA-191F-B4FD28848661}"/>
              </a:ext>
            </a:extLst>
          </p:cNvPr>
          <p:cNvCxnSpPr>
            <a:cxnSpLocks/>
            <a:endCxn id="100" idx="4"/>
          </p:cNvCxnSpPr>
          <p:nvPr/>
        </p:nvCxnSpPr>
        <p:spPr>
          <a:xfrm flipV="1">
            <a:off x="8909217" y="5001552"/>
            <a:ext cx="120862" cy="25071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9B966224-056F-88C2-07FC-F089C65080D0}"/>
              </a:ext>
            </a:extLst>
          </p:cNvPr>
          <p:cNvCxnSpPr>
            <a:cxnSpLocks/>
          </p:cNvCxnSpPr>
          <p:nvPr/>
        </p:nvCxnSpPr>
        <p:spPr>
          <a:xfrm>
            <a:off x="7472664" y="4663957"/>
            <a:ext cx="1347129" cy="62102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86FCF777-E856-4508-7B5D-17ED60F79189}"/>
              </a:ext>
            </a:extLst>
          </p:cNvPr>
          <p:cNvSpPr/>
          <p:nvPr/>
        </p:nvSpPr>
        <p:spPr>
          <a:xfrm>
            <a:off x="8257778" y="4939477"/>
            <a:ext cx="252927" cy="22343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45766F06-DA67-381F-9AB5-341F08D678C9}"/>
              </a:ext>
            </a:extLst>
          </p:cNvPr>
          <p:cNvSpPr/>
          <p:nvPr/>
        </p:nvSpPr>
        <p:spPr>
          <a:xfrm>
            <a:off x="7627378" y="4795965"/>
            <a:ext cx="252927" cy="22343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4C0FC39F-4A8A-FEA2-E73F-1F8F4CF6D01F}"/>
              </a:ext>
            </a:extLst>
          </p:cNvPr>
          <p:cNvCxnSpPr>
            <a:cxnSpLocks/>
            <a:endCxn id="100" idx="2"/>
          </p:cNvCxnSpPr>
          <p:nvPr/>
        </p:nvCxnSpPr>
        <p:spPr>
          <a:xfrm>
            <a:off x="8213482" y="4439384"/>
            <a:ext cx="688024" cy="43363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99140114-65DE-D13E-8AFB-8CF5C460B998}"/>
              </a:ext>
            </a:extLst>
          </p:cNvPr>
          <p:cNvSpPr/>
          <p:nvPr/>
        </p:nvSpPr>
        <p:spPr>
          <a:xfrm>
            <a:off x="8693329" y="4503302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C434FF3-5F72-5DDF-3758-335F2A97FA3D}"/>
              </a:ext>
            </a:extLst>
          </p:cNvPr>
          <p:cNvSpPr/>
          <p:nvPr/>
        </p:nvSpPr>
        <p:spPr>
          <a:xfrm>
            <a:off x="8495148" y="3657222"/>
            <a:ext cx="252927" cy="22343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3873DC45-7E8E-EA71-3DC4-112A471CA8EC}"/>
              </a:ext>
            </a:extLst>
          </p:cNvPr>
          <p:cNvSpPr/>
          <p:nvPr/>
        </p:nvSpPr>
        <p:spPr>
          <a:xfrm>
            <a:off x="9435095" y="2876471"/>
            <a:ext cx="252927" cy="22343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44E651D-686C-60C6-B70B-38EFCF82315B}"/>
              </a:ext>
            </a:extLst>
          </p:cNvPr>
          <p:cNvSpPr/>
          <p:nvPr/>
        </p:nvSpPr>
        <p:spPr>
          <a:xfrm>
            <a:off x="9712828" y="2389557"/>
            <a:ext cx="252927" cy="22343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611E9D2E-3938-8964-C3EB-EC47E297AB48}"/>
              </a:ext>
            </a:extLst>
          </p:cNvPr>
          <p:cNvCxnSpPr>
            <a:cxnSpLocks/>
          </p:cNvCxnSpPr>
          <p:nvPr/>
        </p:nvCxnSpPr>
        <p:spPr>
          <a:xfrm flipV="1">
            <a:off x="9638217" y="2915801"/>
            <a:ext cx="349419" cy="54774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D529B57C-3FC6-CEBD-5028-34444DA8C4BB}"/>
              </a:ext>
            </a:extLst>
          </p:cNvPr>
          <p:cNvCxnSpPr>
            <a:cxnSpLocks/>
          </p:cNvCxnSpPr>
          <p:nvPr/>
        </p:nvCxnSpPr>
        <p:spPr>
          <a:xfrm>
            <a:off x="9160474" y="3716258"/>
            <a:ext cx="353849" cy="34371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8165DCE3-F03C-4E76-E5AA-8331511ECC22}"/>
              </a:ext>
            </a:extLst>
          </p:cNvPr>
          <p:cNvSpPr/>
          <p:nvPr/>
        </p:nvSpPr>
        <p:spPr>
          <a:xfrm>
            <a:off x="8944587" y="3525543"/>
            <a:ext cx="252927" cy="223436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141C8D4D-29EB-1DEC-D07F-1B4AF1FC4F15}"/>
              </a:ext>
            </a:extLst>
          </p:cNvPr>
          <p:cNvCxnSpPr>
            <a:cxnSpLocks/>
          </p:cNvCxnSpPr>
          <p:nvPr/>
        </p:nvCxnSpPr>
        <p:spPr>
          <a:xfrm>
            <a:off x="9966960" y="2915801"/>
            <a:ext cx="552836" cy="57537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Ellipse 163">
            <a:extLst>
              <a:ext uri="{FF2B5EF4-FFF2-40B4-BE49-F238E27FC236}">
                <a16:creationId xmlns:a16="http://schemas.microsoft.com/office/drawing/2014/main" id="{400B8146-D622-43EE-4B8F-1FA36454DA7E}"/>
              </a:ext>
            </a:extLst>
          </p:cNvPr>
          <p:cNvSpPr/>
          <p:nvPr/>
        </p:nvSpPr>
        <p:spPr>
          <a:xfrm>
            <a:off x="9851157" y="2792249"/>
            <a:ext cx="257146" cy="2570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62925C94-4E0B-4645-A481-16E41E38A9D3}"/>
              </a:ext>
            </a:extLst>
          </p:cNvPr>
          <p:cNvCxnSpPr>
            <a:cxnSpLocks/>
          </p:cNvCxnSpPr>
          <p:nvPr/>
        </p:nvCxnSpPr>
        <p:spPr>
          <a:xfrm flipV="1">
            <a:off x="8508908" y="3993869"/>
            <a:ext cx="411977" cy="1906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>
            <a:extLst>
              <a:ext uri="{FF2B5EF4-FFF2-40B4-BE49-F238E27FC236}">
                <a16:creationId xmlns:a16="http://schemas.microsoft.com/office/drawing/2014/main" id="{DD9C92E2-F0CB-7790-DC58-1ED3F8D21996}"/>
              </a:ext>
            </a:extLst>
          </p:cNvPr>
          <p:cNvSpPr/>
          <p:nvPr/>
        </p:nvSpPr>
        <p:spPr>
          <a:xfrm rot="942496">
            <a:off x="9624547" y="4445827"/>
            <a:ext cx="1454197" cy="8508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F131019E-46E1-4C8C-91E1-5E4E8CAFFD84}"/>
              </a:ext>
            </a:extLst>
          </p:cNvPr>
          <p:cNvSpPr/>
          <p:nvPr/>
        </p:nvSpPr>
        <p:spPr>
          <a:xfrm rot="1035080">
            <a:off x="9172197" y="2683628"/>
            <a:ext cx="1500917" cy="11229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E0D10525-DCD9-7E49-5216-4D0421F7B8C5}"/>
              </a:ext>
            </a:extLst>
          </p:cNvPr>
          <p:cNvSpPr/>
          <p:nvPr/>
        </p:nvSpPr>
        <p:spPr>
          <a:xfrm>
            <a:off x="10482138" y="3461178"/>
            <a:ext cx="257146" cy="2048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DD022832-0D47-D72E-7BA5-00897C113929}"/>
              </a:ext>
            </a:extLst>
          </p:cNvPr>
          <p:cNvSpPr/>
          <p:nvPr/>
        </p:nvSpPr>
        <p:spPr>
          <a:xfrm>
            <a:off x="7393151" y="4034281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1DD4DC63-487A-E4BA-8FFF-51BEE2011221}"/>
              </a:ext>
            </a:extLst>
          </p:cNvPr>
          <p:cNvCxnSpPr>
            <a:cxnSpLocks/>
          </p:cNvCxnSpPr>
          <p:nvPr/>
        </p:nvCxnSpPr>
        <p:spPr>
          <a:xfrm flipH="1">
            <a:off x="7675766" y="3732700"/>
            <a:ext cx="138141" cy="46391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1601AECD-5067-EB12-0D6C-D2100A440BF2}"/>
              </a:ext>
            </a:extLst>
          </p:cNvPr>
          <p:cNvSpPr/>
          <p:nvPr/>
        </p:nvSpPr>
        <p:spPr>
          <a:xfrm>
            <a:off x="8205058" y="3910611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886011DC-7F37-3A25-3E2C-B400EC4C523A}"/>
              </a:ext>
            </a:extLst>
          </p:cNvPr>
          <p:cNvSpPr/>
          <p:nvPr/>
        </p:nvSpPr>
        <p:spPr>
          <a:xfrm>
            <a:off x="8508908" y="3901215"/>
            <a:ext cx="252927" cy="2234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287AA7AF-529D-ABE9-6BDD-0429B67F35EC}"/>
              </a:ext>
            </a:extLst>
          </p:cNvPr>
          <p:cNvSpPr/>
          <p:nvPr/>
        </p:nvSpPr>
        <p:spPr>
          <a:xfrm rot="1625760">
            <a:off x="7151756" y="4728349"/>
            <a:ext cx="2003369" cy="600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09ABDC4C-8F13-103A-3362-D250FC1D828F}"/>
              </a:ext>
            </a:extLst>
          </p:cNvPr>
          <p:cNvSpPr/>
          <p:nvPr/>
        </p:nvSpPr>
        <p:spPr>
          <a:xfrm>
            <a:off x="8782753" y="5252262"/>
            <a:ext cx="252927" cy="22343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E258EAB8-5654-3608-9386-BCBD2A6D7C5A}"/>
              </a:ext>
            </a:extLst>
          </p:cNvPr>
          <p:cNvCxnSpPr>
            <a:cxnSpLocks/>
          </p:cNvCxnSpPr>
          <p:nvPr/>
        </p:nvCxnSpPr>
        <p:spPr>
          <a:xfrm flipH="1">
            <a:off x="9322823" y="4034281"/>
            <a:ext cx="191500" cy="202189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A0058B1-078E-756A-5591-A97480CAF67E}"/>
              </a:ext>
            </a:extLst>
          </p:cNvPr>
          <p:cNvSpPr/>
          <p:nvPr/>
        </p:nvSpPr>
        <p:spPr>
          <a:xfrm>
            <a:off x="9106936" y="4203749"/>
            <a:ext cx="252927" cy="223436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8F26DEEA-17C6-7D3B-8AB4-5CE0E0A96128}"/>
              </a:ext>
            </a:extLst>
          </p:cNvPr>
          <p:cNvCxnSpPr>
            <a:cxnSpLocks/>
          </p:cNvCxnSpPr>
          <p:nvPr/>
        </p:nvCxnSpPr>
        <p:spPr>
          <a:xfrm flipH="1" flipV="1">
            <a:off x="9642896" y="4053223"/>
            <a:ext cx="209777" cy="2315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Ellipse 201">
            <a:extLst>
              <a:ext uri="{FF2B5EF4-FFF2-40B4-BE49-F238E27FC236}">
                <a16:creationId xmlns:a16="http://schemas.microsoft.com/office/drawing/2014/main" id="{53F74FCC-B849-154B-F422-48714024B3B3}"/>
              </a:ext>
            </a:extLst>
          </p:cNvPr>
          <p:cNvSpPr/>
          <p:nvPr/>
        </p:nvSpPr>
        <p:spPr>
          <a:xfrm>
            <a:off x="9852673" y="3964659"/>
            <a:ext cx="252927" cy="223436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A4A0972B-5843-B7E3-90D2-96E7296535E3}"/>
              </a:ext>
            </a:extLst>
          </p:cNvPr>
          <p:cNvSpPr/>
          <p:nvPr/>
        </p:nvSpPr>
        <p:spPr>
          <a:xfrm>
            <a:off x="9385750" y="3924690"/>
            <a:ext cx="257146" cy="257065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731F3B22-1F6F-02DA-8547-47FF5F513CA4}"/>
              </a:ext>
            </a:extLst>
          </p:cNvPr>
          <p:cNvSpPr/>
          <p:nvPr/>
        </p:nvSpPr>
        <p:spPr>
          <a:xfrm rot="1529469">
            <a:off x="9173653" y="3716187"/>
            <a:ext cx="958726" cy="6436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92CC001B-C70C-BEF1-EA39-8F035BA67E74}"/>
              </a:ext>
            </a:extLst>
          </p:cNvPr>
          <p:cNvSpPr/>
          <p:nvPr/>
        </p:nvSpPr>
        <p:spPr>
          <a:xfrm>
            <a:off x="8920885" y="3882151"/>
            <a:ext cx="252927" cy="2234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24D2402E-B936-CD92-7198-C5A40571473E}"/>
              </a:ext>
            </a:extLst>
          </p:cNvPr>
          <p:cNvSpPr/>
          <p:nvPr/>
        </p:nvSpPr>
        <p:spPr>
          <a:xfrm rot="7115565">
            <a:off x="6355094" y="4404647"/>
            <a:ext cx="1150841" cy="6863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73FCA63D-BFEB-C949-1446-DA3814373753}"/>
              </a:ext>
            </a:extLst>
          </p:cNvPr>
          <p:cNvSpPr/>
          <p:nvPr/>
        </p:nvSpPr>
        <p:spPr>
          <a:xfrm>
            <a:off x="7140154" y="4338260"/>
            <a:ext cx="252927" cy="223436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AE399122-6521-3BEC-BAF6-8BF52FF31380}"/>
              </a:ext>
            </a:extLst>
          </p:cNvPr>
          <p:cNvSpPr/>
          <p:nvPr/>
        </p:nvSpPr>
        <p:spPr>
          <a:xfrm>
            <a:off x="6766711" y="5051195"/>
            <a:ext cx="252927" cy="22343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0AB8A8CC-4764-77F8-2202-6A0CF00BB9AC}"/>
              </a:ext>
            </a:extLst>
          </p:cNvPr>
          <p:cNvSpPr/>
          <p:nvPr/>
        </p:nvSpPr>
        <p:spPr>
          <a:xfrm>
            <a:off x="7278753" y="4510168"/>
            <a:ext cx="341243" cy="25940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9BE2D909-5B29-E48D-4CC7-DAA58671991C}"/>
              </a:ext>
            </a:extLst>
          </p:cNvPr>
          <p:cNvSpPr/>
          <p:nvPr/>
        </p:nvSpPr>
        <p:spPr>
          <a:xfrm>
            <a:off x="6505396" y="4992881"/>
            <a:ext cx="159026" cy="1457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152F337E-42B3-5C50-0E65-CD94A8424FA6}"/>
              </a:ext>
            </a:extLst>
          </p:cNvPr>
          <p:cNvSpPr/>
          <p:nvPr/>
        </p:nvSpPr>
        <p:spPr>
          <a:xfrm rot="6358546">
            <a:off x="7131829" y="3527689"/>
            <a:ext cx="1207389" cy="7974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F7882EC5-0BAD-FE66-CAE7-E0E92BB5C13E}"/>
              </a:ext>
            </a:extLst>
          </p:cNvPr>
          <p:cNvSpPr/>
          <p:nvPr/>
        </p:nvSpPr>
        <p:spPr>
          <a:xfrm rot="5225049">
            <a:off x="7143233" y="2617150"/>
            <a:ext cx="772320" cy="8527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30FEDD56-530B-F6F8-D09C-B83D9323B08C}"/>
              </a:ext>
            </a:extLst>
          </p:cNvPr>
          <p:cNvSpPr/>
          <p:nvPr/>
        </p:nvSpPr>
        <p:spPr>
          <a:xfrm>
            <a:off x="9965755" y="3613854"/>
            <a:ext cx="257146" cy="204807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218" name="Connecteur droit avec flèche 217">
            <a:extLst>
              <a:ext uri="{FF2B5EF4-FFF2-40B4-BE49-F238E27FC236}">
                <a16:creationId xmlns:a16="http://schemas.microsoft.com/office/drawing/2014/main" id="{62A0047B-307E-C4C7-94E0-284EDDDFB02B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9755701" y="3505184"/>
            <a:ext cx="247712" cy="1386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Ellipse 223">
            <a:extLst>
              <a:ext uri="{FF2B5EF4-FFF2-40B4-BE49-F238E27FC236}">
                <a16:creationId xmlns:a16="http://schemas.microsoft.com/office/drawing/2014/main" id="{B6AD63B6-2AFF-0A91-E0F1-27E0077F3BB8}"/>
              </a:ext>
            </a:extLst>
          </p:cNvPr>
          <p:cNvSpPr/>
          <p:nvPr/>
        </p:nvSpPr>
        <p:spPr>
          <a:xfrm>
            <a:off x="9498555" y="3376651"/>
            <a:ext cx="257146" cy="25706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A6F52F49-20C8-B946-2949-42D4DBEE691E}"/>
              </a:ext>
            </a:extLst>
          </p:cNvPr>
          <p:cNvSpPr/>
          <p:nvPr/>
        </p:nvSpPr>
        <p:spPr>
          <a:xfrm rot="3995052">
            <a:off x="9740552" y="2132348"/>
            <a:ext cx="2852036" cy="13688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3" name="Connecteur droit avec flèche 232">
            <a:extLst>
              <a:ext uri="{FF2B5EF4-FFF2-40B4-BE49-F238E27FC236}">
                <a16:creationId xmlns:a16="http://schemas.microsoft.com/office/drawing/2014/main" id="{BF6EE863-9B61-3BA4-7844-F17911182B14}"/>
              </a:ext>
            </a:extLst>
          </p:cNvPr>
          <p:cNvCxnSpPr>
            <a:cxnSpLocks/>
            <a:endCxn id="65" idx="5"/>
          </p:cNvCxnSpPr>
          <p:nvPr/>
        </p:nvCxnSpPr>
        <p:spPr>
          <a:xfrm flipH="1" flipV="1">
            <a:off x="11024482" y="2425619"/>
            <a:ext cx="538076" cy="5503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Ellipse 236">
            <a:extLst>
              <a:ext uri="{FF2B5EF4-FFF2-40B4-BE49-F238E27FC236}">
                <a16:creationId xmlns:a16="http://schemas.microsoft.com/office/drawing/2014/main" id="{57948DCA-D12B-7A91-D9A4-6D51513B8218}"/>
              </a:ext>
            </a:extLst>
          </p:cNvPr>
          <p:cNvSpPr/>
          <p:nvPr/>
        </p:nvSpPr>
        <p:spPr>
          <a:xfrm>
            <a:off x="10846472" y="3929240"/>
            <a:ext cx="257146" cy="20480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238" name="Connecteur droit avec flèche 237">
            <a:extLst>
              <a:ext uri="{FF2B5EF4-FFF2-40B4-BE49-F238E27FC236}">
                <a16:creationId xmlns:a16="http://schemas.microsoft.com/office/drawing/2014/main" id="{3B6F65F0-ABB7-FF1C-21C4-6AFDD4A78858}"/>
              </a:ext>
            </a:extLst>
          </p:cNvPr>
          <p:cNvCxnSpPr>
            <a:cxnSpLocks/>
            <a:endCxn id="237" idx="7"/>
          </p:cNvCxnSpPr>
          <p:nvPr/>
        </p:nvCxnSpPr>
        <p:spPr>
          <a:xfrm flipH="1">
            <a:off x="11065960" y="3052778"/>
            <a:ext cx="639316" cy="906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Ellipse 240">
            <a:extLst>
              <a:ext uri="{FF2B5EF4-FFF2-40B4-BE49-F238E27FC236}">
                <a16:creationId xmlns:a16="http://schemas.microsoft.com/office/drawing/2014/main" id="{51193D5C-6EB2-08CB-97ED-4EBFCCBE4FBF}"/>
              </a:ext>
            </a:extLst>
          </p:cNvPr>
          <p:cNvSpPr/>
          <p:nvPr/>
        </p:nvSpPr>
        <p:spPr>
          <a:xfrm>
            <a:off x="11512584" y="2938023"/>
            <a:ext cx="341243" cy="2594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91205E6D-BCED-22D4-76AE-B3FC6785B4D1}"/>
              </a:ext>
            </a:extLst>
          </p:cNvPr>
          <p:cNvSpPr/>
          <p:nvPr/>
        </p:nvSpPr>
        <p:spPr>
          <a:xfrm>
            <a:off x="9402463" y="4399142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A1E0E4F6-A159-9A36-B985-9F226A751AB0}"/>
              </a:ext>
            </a:extLst>
          </p:cNvPr>
          <p:cNvSpPr/>
          <p:nvPr/>
        </p:nvSpPr>
        <p:spPr>
          <a:xfrm>
            <a:off x="10101964" y="4164949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A8250D8F-F838-D48D-9767-66E96F0B1818}"/>
              </a:ext>
            </a:extLst>
          </p:cNvPr>
          <p:cNvSpPr/>
          <p:nvPr/>
        </p:nvSpPr>
        <p:spPr>
          <a:xfrm>
            <a:off x="10176771" y="3869956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245" name="Connecteur droit avec flèche 244">
            <a:extLst>
              <a:ext uri="{FF2B5EF4-FFF2-40B4-BE49-F238E27FC236}">
                <a16:creationId xmlns:a16="http://schemas.microsoft.com/office/drawing/2014/main" id="{564AF043-5450-D362-D0C8-8D280D9FD564}"/>
              </a:ext>
            </a:extLst>
          </p:cNvPr>
          <p:cNvCxnSpPr>
            <a:cxnSpLocks/>
            <a:stCxn id="251" idx="1"/>
            <a:endCxn id="242" idx="6"/>
          </p:cNvCxnSpPr>
          <p:nvPr/>
        </p:nvCxnSpPr>
        <p:spPr>
          <a:xfrm flipH="1" flipV="1">
            <a:off x="9659609" y="4527675"/>
            <a:ext cx="550185" cy="2645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avec flèche 247">
            <a:extLst>
              <a:ext uri="{FF2B5EF4-FFF2-40B4-BE49-F238E27FC236}">
                <a16:creationId xmlns:a16="http://schemas.microsoft.com/office/drawing/2014/main" id="{317CABA3-8703-B815-C0F5-95464DA9A16D}"/>
              </a:ext>
            </a:extLst>
          </p:cNvPr>
          <p:cNvCxnSpPr>
            <a:cxnSpLocks/>
            <a:stCxn id="251" idx="0"/>
            <a:endCxn id="243" idx="4"/>
          </p:cNvCxnSpPr>
          <p:nvPr/>
        </p:nvCxnSpPr>
        <p:spPr>
          <a:xfrm flipH="1" flipV="1">
            <a:off x="10230537" y="4422014"/>
            <a:ext cx="99905" cy="3321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Ellipse 250">
            <a:extLst>
              <a:ext uri="{FF2B5EF4-FFF2-40B4-BE49-F238E27FC236}">
                <a16:creationId xmlns:a16="http://schemas.microsoft.com/office/drawing/2014/main" id="{8770C355-1DA3-FB7C-2518-22F4C806C6CD}"/>
              </a:ext>
            </a:extLst>
          </p:cNvPr>
          <p:cNvSpPr/>
          <p:nvPr/>
        </p:nvSpPr>
        <p:spPr>
          <a:xfrm>
            <a:off x="10159820" y="4754191"/>
            <a:ext cx="341243" cy="2594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ED6E05BB-1F37-CFB7-6241-3AD035E0270F}"/>
              </a:ext>
            </a:extLst>
          </p:cNvPr>
          <p:cNvSpPr/>
          <p:nvPr/>
        </p:nvSpPr>
        <p:spPr>
          <a:xfrm rot="6108808">
            <a:off x="8081996" y="1679356"/>
            <a:ext cx="1457729" cy="12713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0CAB018D-02AD-25F6-B5DD-78F1F1F93F15}"/>
              </a:ext>
            </a:extLst>
          </p:cNvPr>
          <p:cNvCxnSpPr>
            <a:cxnSpLocks/>
          </p:cNvCxnSpPr>
          <p:nvPr/>
        </p:nvCxnSpPr>
        <p:spPr>
          <a:xfrm>
            <a:off x="7713734" y="3847937"/>
            <a:ext cx="320901" cy="43345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Ellipse 259">
            <a:extLst>
              <a:ext uri="{FF2B5EF4-FFF2-40B4-BE49-F238E27FC236}">
                <a16:creationId xmlns:a16="http://schemas.microsoft.com/office/drawing/2014/main" id="{C942028E-BC21-74D5-DF04-7073439D1109}"/>
              </a:ext>
            </a:extLst>
          </p:cNvPr>
          <p:cNvSpPr/>
          <p:nvPr/>
        </p:nvSpPr>
        <p:spPr>
          <a:xfrm>
            <a:off x="7497847" y="3657222"/>
            <a:ext cx="252927" cy="223436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1" name="Ellipse 260">
            <a:extLst>
              <a:ext uri="{FF2B5EF4-FFF2-40B4-BE49-F238E27FC236}">
                <a16:creationId xmlns:a16="http://schemas.microsoft.com/office/drawing/2014/main" id="{2A3F5F68-7C5E-2B93-ED63-A6F3E3003CD6}"/>
              </a:ext>
            </a:extLst>
          </p:cNvPr>
          <p:cNvSpPr/>
          <p:nvPr/>
        </p:nvSpPr>
        <p:spPr>
          <a:xfrm>
            <a:off x="7656353" y="3588541"/>
            <a:ext cx="341243" cy="259403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62" name="Ellipse 261">
            <a:extLst>
              <a:ext uri="{FF2B5EF4-FFF2-40B4-BE49-F238E27FC236}">
                <a16:creationId xmlns:a16="http://schemas.microsoft.com/office/drawing/2014/main" id="{834880B3-A9F2-6A93-1367-8BC264920CCC}"/>
              </a:ext>
            </a:extLst>
          </p:cNvPr>
          <p:cNvSpPr/>
          <p:nvPr/>
        </p:nvSpPr>
        <p:spPr>
          <a:xfrm>
            <a:off x="7997595" y="4248669"/>
            <a:ext cx="252927" cy="223436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C26C4901-1011-E5F2-6019-D52D645F3567}"/>
              </a:ext>
            </a:extLst>
          </p:cNvPr>
          <p:cNvCxnSpPr>
            <a:cxnSpLocks/>
          </p:cNvCxnSpPr>
          <p:nvPr/>
        </p:nvCxnSpPr>
        <p:spPr>
          <a:xfrm flipH="1">
            <a:off x="8685593" y="2322526"/>
            <a:ext cx="33472" cy="3453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16A6D1A9-AE81-9372-A06A-27CD6A4AB547}"/>
              </a:ext>
            </a:extLst>
          </p:cNvPr>
          <p:cNvCxnSpPr>
            <a:cxnSpLocks/>
          </p:cNvCxnSpPr>
          <p:nvPr/>
        </p:nvCxnSpPr>
        <p:spPr>
          <a:xfrm flipH="1" flipV="1">
            <a:off x="8845528" y="2210808"/>
            <a:ext cx="238943" cy="824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B89B0CFE-EE45-4EED-871F-13E51E37F622}"/>
              </a:ext>
            </a:extLst>
          </p:cNvPr>
          <p:cNvCxnSpPr>
            <a:cxnSpLocks/>
          </p:cNvCxnSpPr>
          <p:nvPr/>
        </p:nvCxnSpPr>
        <p:spPr>
          <a:xfrm flipH="1">
            <a:off x="8775016" y="2372282"/>
            <a:ext cx="346495" cy="3283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Ellipse 274">
            <a:extLst>
              <a:ext uri="{FF2B5EF4-FFF2-40B4-BE49-F238E27FC236}">
                <a16:creationId xmlns:a16="http://schemas.microsoft.com/office/drawing/2014/main" id="{6EAA6DC0-31A0-0D3E-342A-EC489C4E632F}"/>
              </a:ext>
            </a:extLst>
          </p:cNvPr>
          <p:cNvSpPr/>
          <p:nvPr/>
        </p:nvSpPr>
        <p:spPr>
          <a:xfrm>
            <a:off x="8559129" y="2667897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76" name="Ellipse 275">
            <a:extLst>
              <a:ext uri="{FF2B5EF4-FFF2-40B4-BE49-F238E27FC236}">
                <a16:creationId xmlns:a16="http://schemas.microsoft.com/office/drawing/2014/main" id="{09A7C8F9-130C-4859-105F-788AB9BF318F}"/>
              </a:ext>
            </a:extLst>
          </p:cNvPr>
          <p:cNvSpPr/>
          <p:nvPr/>
        </p:nvSpPr>
        <p:spPr>
          <a:xfrm>
            <a:off x="8592601" y="2099090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7" name="Ellipse 276">
            <a:extLst>
              <a:ext uri="{FF2B5EF4-FFF2-40B4-BE49-F238E27FC236}">
                <a16:creationId xmlns:a16="http://schemas.microsoft.com/office/drawing/2014/main" id="{AC7AFDC0-035B-708C-F84A-945832C2761E}"/>
              </a:ext>
            </a:extLst>
          </p:cNvPr>
          <p:cNvSpPr/>
          <p:nvPr/>
        </p:nvSpPr>
        <p:spPr>
          <a:xfrm>
            <a:off x="9084471" y="2181567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8" name="Ellipse 277">
            <a:extLst>
              <a:ext uri="{FF2B5EF4-FFF2-40B4-BE49-F238E27FC236}">
                <a16:creationId xmlns:a16="http://schemas.microsoft.com/office/drawing/2014/main" id="{F19C3215-6CE3-DBD7-8F00-19C21AB667EF}"/>
              </a:ext>
            </a:extLst>
          </p:cNvPr>
          <p:cNvSpPr/>
          <p:nvPr/>
        </p:nvSpPr>
        <p:spPr>
          <a:xfrm>
            <a:off x="4975641" y="207035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9" name="Ellipse 278">
            <a:extLst>
              <a:ext uri="{FF2B5EF4-FFF2-40B4-BE49-F238E27FC236}">
                <a16:creationId xmlns:a16="http://schemas.microsoft.com/office/drawing/2014/main" id="{34DDCF84-F831-B880-D093-45E42500CE31}"/>
              </a:ext>
            </a:extLst>
          </p:cNvPr>
          <p:cNvSpPr/>
          <p:nvPr/>
        </p:nvSpPr>
        <p:spPr>
          <a:xfrm>
            <a:off x="4698329" y="207035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0" name="Ellipse 279">
            <a:extLst>
              <a:ext uri="{FF2B5EF4-FFF2-40B4-BE49-F238E27FC236}">
                <a16:creationId xmlns:a16="http://schemas.microsoft.com/office/drawing/2014/main" id="{C5FCAE9A-951E-93C6-6ADA-A0D7532C755C}"/>
              </a:ext>
            </a:extLst>
          </p:cNvPr>
          <p:cNvSpPr/>
          <p:nvPr/>
        </p:nvSpPr>
        <p:spPr>
          <a:xfrm>
            <a:off x="5257129" y="207035"/>
            <a:ext cx="252927" cy="2234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" name="Ellipse 284">
            <a:extLst>
              <a:ext uri="{FF2B5EF4-FFF2-40B4-BE49-F238E27FC236}">
                <a16:creationId xmlns:a16="http://schemas.microsoft.com/office/drawing/2014/main" id="{B5F5C6F7-06FA-05A6-6140-AFE69716C620}"/>
              </a:ext>
            </a:extLst>
          </p:cNvPr>
          <p:cNvSpPr/>
          <p:nvPr/>
        </p:nvSpPr>
        <p:spPr>
          <a:xfrm>
            <a:off x="3042455" y="659711"/>
            <a:ext cx="341243" cy="2594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6" name="Ellipse 285">
            <a:extLst>
              <a:ext uri="{FF2B5EF4-FFF2-40B4-BE49-F238E27FC236}">
                <a16:creationId xmlns:a16="http://schemas.microsoft.com/office/drawing/2014/main" id="{D9C26F72-A3F9-DA34-0B43-0402F704464C}"/>
              </a:ext>
            </a:extLst>
          </p:cNvPr>
          <p:cNvSpPr/>
          <p:nvPr/>
        </p:nvSpPr>
        <p:spPr>
          <a:xfrm>
            <a:off x="5403598" y="1107674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87" name="Ellipse 286">
            <a:extLst>
              <a:ext uri="{FF2B5EF4-FFF2-40B4-BE49-F238E27FC236}">
                <a16:creationId xmlns:a16="http://schemas.microsoft.com/office/drawing/2014/main" id="{2055C3F1-5B75-53A2-32C2-2A241772FD6C}"/>
              </a:ext>
            </a:extLst>
          </p:cNvPr>
          <p:cNvSpPr/>
          <p:nvPr/>
        </p:nvSpPr>
        <p:spPr>
          <a:xfrm>
            <a:off x="5100337" y="1107674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8" name="Ellipse 287">
            <a:extLst>
              <a:ext uri="{FF2B5EF4-FFF2-40B4-BE49-F238E27FC236}">
                <a16:creationId xmlns:a16="http://schemas.microsoft.com/office/drawing/2014/main" id="{08EB2187-CD53-7289-91DA-9D45298964FA}"/>
              </a:ext>
            </a:extLst>
          </p:cNvPr>
          <p:cNvSpPr/>
          <p:nvPr/>
        </p:nvSpPr>
        <p:spPr>
          <a:xfrm>
            <a:off x="5708286" y="1107674"/>
            <a:ext cx="257146" cy="25706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A91A512D-794B-5572-8BD7-EF3C12844C74}"/>
              </a:ext>
            </a:extLst>
          </p:cNvPr>
          <p:cNvSpPr/>
          <p:nvPr/>
        </p:nvSpPr>
        <p:spPr>
          <a:xfrm>
            <a:off x="4555625" y="1857955"/>
            <a:ext cx="257146" cy="2570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8A9F0743-6F2A-7418-1A7A-B208F19E5C91}"/>
              </a:ext>
            </a:extLst>
          </p:cNvPr>
          <p:cNvSpPr/>
          <p:nvPr/>
        </p:nvSpPr>
        <p:spPr>
          <a:xfrm>
            <a:off x="4542026" y="2129925"/>
            <a:ext cx="257146" cy="2048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3B532A66-B0D7-7C94-A617-341360009096}"/>
              </a:ext>
            </a:extLst>
          </p:cNvPr>
          <p:cNvSpPr/>
          <p:nvPr/>
        </p:nvSpPr>
        <p:spPr>
          <a:xfrm>
            <a:off x="4243503" y="2129925"/>
            <a:ext cx="257146" cy="204807"/>
          </a:xfrm>
          <a:prstGeom prst="ellipse">
            <a:avLst/>
          </a:prstGeom>
          <a:solidFill>
            <a:srgbClr val="75B44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5" name="Ellipse 294">
            <a:extLst>
              <a:ext uri="{FF2B5EF4-FFF2-40B4-BE49-F238E27FC236}">
                <a16:creationId xmlns:a16="http://schemas.microsoft.com/office/drawing/2014/main" id="{9609B93C-DF79-1CB1-BA81-A46EF4B86D9D}"/>
              </a:ext>
            </a:extLst>
          </p:cNvPr>
          <p:cNvSpPr/>
          <p:nvPr/>
        </p:nvSpPr>
        <p:spPr>
          <a:xfrm>
            <a:off x="4263983" y="1863237"/>
            <a:ext cx="257146" cy="25706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2128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62691-A957-FE9F-A4C6-9C159C751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9FE01B-506E-CCE3-01A7-BC1CC4FD07A4}"/>
              </a:ext>
            </a:extLst>
          </p:cNvPr>
          <p:cNvSpPr/>
          <p:nvPr/>
        </p:nvSpPr>
        <p:spPr>
          <a:xfrm>
            <a:off x="10827020" y="5826441"/>
            <a:ext cx="1270302" cy="93367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Albert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1404-39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Bohême-Hongrie 1437-39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1437-39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1801C-2E3D-F521-3303-5BAAD5F9E9FD}"/>
              </a:ext>
            </a:extLst>
          </p:cNvPr>
          <p:cNvSpPr/>
          <p:nvPr/>
        </p:nvSpPr>
        <p:spPr>
          <a:xfrm>
            <a:off x="10991275" y="5221641"/>
            <a:ext cx="1116415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Albert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1395-1404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1A77A1A-87A5-04B6-D6C6-73C29941029E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11462171" y="5714121"/>
            <a:ext cx="87312" cy="112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8526199-1FD0-F098-A25B-C6C37FFC270D}"/>
              </a:ext>
            </a:extLst>
          </p:cNvPr>
          <p:cNvSpPr/>
          <p:nvPr/>
        </p:nvSpPr>
        <p:spPr>
          <a:xfrm>
            <a:off x="8535453" y="2353382"/>
            <a:ext cx="1065430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1308-30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88CE9E-6BFD-CC70-1A79-0349DB9EEF4B}"/>
              </a:ext>
            </a:extLst>
          </p:cNvPr>
          <p:cNvSpPr/>
          <p:nvPr/>
        </p:nvSpPr>
        <p:spPr>
          <a:xfrm>
            <a:off x="9746467" y="2353380"/>
            <a:ext cx="1065430" cy="49247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Albert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1330-58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2926B0-F316-C490-3A8A-38A052355921}"/>
              </a:ext>
            </a:extLst>
          </p:cNvPr>
          <p:cNvSpPr/>
          <p:nvPr/>
        </p:nvSpPr>
        <p:spPr>
          <a:xfrm>
            <a:off x="8453120" y="3002797"/>
            <a:ext cx="1179233" cy="69823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Rodolphe IV</a:t>
            </a:r>
            <a:endParaRPr lang="fr-FR" sz="11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1358-65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Archiduché </a:t>
            </a:r>
            <a:r>
              <a:rPr lang="fr-FR" sz="1100" dirty="0">
                <a:solidFill>
                  <a:schemeClr val="tx1"/>
                </a:solidFill>
              </a:rPr>
              <a:t>1358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Tyrol</a:t>
            </a:r>
            <a:r>
              <a:rPr lang="fr-FR" sz="1100" dirty="0">
                <a:solidFill>
                  <a:schemeClr val="tx1"/>
                </a:solidFill>
              </a:rPr>
              <a:t> 1363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F547717-9159-C147-2FD3-F14274C752F3}"/>
              </a:ext>
            </a:extLst>
          </p:cNvPr>
          <p:cNvCxnSpPr>
            <a:cxnSpLocks/>
            <a:stCxn id="49" idx="2"/>
            <a:endCxn id="25" idx="0"/>
          </p:cNvCxnSpPr>
          <p:nvPr/>
        </p:nvCxnSpPr>
        <p:spPr>
          <a:xfrm>
            <a:off x="10279182" y="2137698"/>
            <a:ext cx="0" cy="2156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855BF117-FF9B-9A81-9AF0-5CAEA8476383}"/>
              </a:ext>
            </a:extLst>
          </p:cNvPr>
          <p:cNvCxnSpPr>
            <a:cxnSpLocks/>
            <a:stCxn id="49" idx="2"/>
            <a:endCxn id="24" idx="0"/>
          </p:cNvCxnSpPr>
          <p:nvPr/>
        </p:nvCxnSpPr>
        <p:spPr>
          <a:xfrm rot="5400000">
            <a:off x="9565833" y="1640033"/>
            <a:ext cx="215684" cy="121101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F5BBC8E-E505-7002-6FF6-3E98A5B85CD9}"/>
              </a:ext>
            </a:extLst>
          </p:cNvPr>
          <p:cNvSpPr/>
          <p:nvPr/>
        </p:nvSpPr>
        <p:spPr>
          <a:xfrm>
            <a:off x="10987613" y="4616844"/>
            <a:ext cx="1123740" cy="4924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Albert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Autriche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1365-95</a:t>
            </a:r>
          </a:p>
        </p:txBody>
      </p: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5DADB30A-53FA-D8F8-A1D3-57C3BDCE8BAA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rot="16200000" flipH="1">
            <a:off x="10028840" y="3096200"/>
            <a:ext cx="1770985" cy="1270301"/>
          </a:xfrm>
          <a:prstGeom prst="bentConnector3">
            <a:avLst>
              <a:gd name="adj1" fmla="val 5459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B04E721-D732-0B91-253A-C1C331089041}"/>
              </a:ext>
            </a:extLst>
          </p:cNvPr>
          <p:cNvCxnSpPr>
            <a:cxnSpLocks/>
            <a:stCxn id="31" idx="2"/>
            <a:endCxn id="20" idx="0"/>
          </p:cNvCxnSpPr>
          <p:nvPr/>
        </p:nvCxnSpPr>
        <p:spPr>
          <a:xfrm>
            <a:off x="11549483" y="5109321"/>
            <a:ext cx="0" cy="112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987A680-B8B5-A39D-1FD0-C97A92654CDB}"/>
              </a:ext>
            </a:extLst>
          </p:cNvPr>
          <p:cNvSpPr/>
          <p:nvPr/>
        </p:nvSpPr>
        <p:spPr>
          <a:xfrm>
            <a:off x="8164070" y="4783047"/>
            <a:ext cx="1065430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VIII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1365-86</a:t>
            </a:r>
          </a:p>
          <a:p>
            <a:pPr algn="ctr" eaLnBrk="1" hangingPunct="1">
              <a:defRPr/>
            </a:pPr>
            <a:r>
              <a:rPr lang="fr-FR" sz="1100" b="1" dirty="0" err="1">
                <a:solidFill>
                  <a:schemeClr val="tx1"/>
                </a:solidFill>
              </a:rPr>
              <a:t>Breisgau</a:t>
            </a:r>
            <a:r>
              <a:rPr lang="fr-FR" sz="1100" dirty="0">
                <a:solidFill>
                  <a:schemeClr val="tx1"/>
                </a:solidFill>
              </a:rPr>
              <a:t> 1368</a:t>
            </a:r>
          </a:p>
        </p:txBody>
      </p: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1D7621E1-B85C-B4FF-C900-B4670AF87CE4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rot="5400000">
            <a:off x="8519390" y="3023255"/>
            <a:ext cx="1937188" cy="1582397"/>
          </a:xfrm>
          <a:prstGeom prst="bentConnector3">
            <a:avLst>
              <a:gd name="adj1" fmla="val 4999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1E2A605-3937-24BF-763B-AD36D7DDD95A}"/>
              </a:ext>
            </a:extLst>
          </p:cNvPr>
          <p:cNvSpPr/>
          <p:nvPr/>
        </p:nvSpPr>
        <p:spPr>
          <a:xfrm>
            <a:off x="9370224" y="5499323"/>
            <a:ext cx="1065430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Ernest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1406-24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C907941-43F9-892C-94FC-29B58EFFCA63}"/>
              </a:ext>
            </a:extLst>
          </p:cNvPr>
          <p:cNvCxnSpPr>
            <a:cxnSpLocks/>
            <a:stCxn id="34" idx="2"/>
            <a:endCxn id="53" idx="0"/>
          </p:cNvCxnSpPr>
          <p:nvPr/>
        </p:nvCxnSpPr>
        <p:spPr>
          <a:xfrm>
            <a:off x="8696785" y="5275527"/>
            <a:ext cx="0" cy="2428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F6F1912-80B9-F6D5-6B52-C2ADDAC2D1BD}"/>
              </a:ext>
            </a:extLst>
          </p:cNvPr>
          <p:cNvSpPr/>
          <p:nvPr/>
        </p:nvSpPr>
        <p:spPr>
          <a:xfrm>
            <a:off x="8153640" y="6174020"/>
            <a:ext cx="1148331" cy="57698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Albert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1424-63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1457 : Archiduc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14E073-F345-8C84-EE08-647835E6127B}"/>
              </a:ext>
            </a:extLst>
          </p:cNvPr>
          <p:cNvSpPr/>
          <p:nvPr/>
        </p:nvSpPr>
        <p:spPr>
          <a:xfrm>
            <a:off x="9381331" y="6178825"/>
            <a:ext cx="1357423" cy="5673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III (V)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1440-93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Archiduc : 1463-93</a:t>
            </a:r>
          </a:p>
        </p:txBody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D985BB72-C38E-AC01-C63B-2DD9DDC13BBB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 rot="16200000" flipH="1">
            <a:off x="9887980" y="6006762"/>
            <a:ext cx="187022" cy="15710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7A7DBECE-5A33-C886-2800-15781B8A6148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 rot="5400000">
            <a:off x="9224265" y="5495345"/>
            <a:ext cx="182217" cy="117513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DFB383C-771B-E2C1-361B-2FC97FF03FCB}"/>
              </a:ext>
            </a:extLst>
          </p:cNvPr>
          <p:cNvSpPr/>
          <p:nvPr/>
        </p:nvSpPr>
        <p:spPr>
          <a:xfrm>
            <a:off x="8155810" y="3929621"/>
            <a:ext cx="1063254" cy="72189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Autriche intérieure</a:t>
            </a:r>
          </a:p>
          <a:p>
            <a:pPr algn="ctr">
              <a:defRPr/>
            </a:pPr>
            <a:r>
              <a:rPr lang="fr-FR" sz="1200" b="1" i="1" dirty="0">
                <a:solidFill>
                  <a:schemeClr val="tx1"/>
                </a:solidFill>
              </a:rPr>
              <a:t>léopoldienne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1365-1406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8433FC-BE69-D866-38D6-9938B31431EE}"/>
              </a:ext>
            </a:extLst>
          </p:cNvPr>
          <p:cNvSpPr/>
          <p:nvPr/>
        </p:nvSpPr>
        <p:spPr>
          <a:xfrm>
            <a:off x="9741001" y="97887"/>
            <a:ext cx="1065430" cy="7373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HABSBOURGAutriche Styrie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1278-1918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27914B-91CD-04F1-2696-516D3DC09261}"/>
              </a:ext>
            </a:extLst>
          </p:cNvPr>
          <p:cNvSpPr/>
          <p:nvPr/>
        </p:nvSpPr>
        <p:spPr>
          <a:xfrm>
            <a:off x="11006304" y="3919952"/>
            <a:ext cx="1063254" cy="56066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Archiduché</a:t>
            </a:r>
          </a:p>
          <a:p>
            <a:pPr algn="ctr">
              <a:defRPr/>
            </a:pPr>
            <a:r>
              <a:rPr lang="fr-FR" sz="1200" b="1" i="1" dirty="0">
                <a:solidFill>
                  <a:schemeClr val="tx1"/>
                </a:solidFill>
              </a:rPr>
              <a:t>albertine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1365-1457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A2F638-3467-5E1F-04FF-7F539011CB9F}"/>
              </a:ext>
            </a:extLst>
          </p:cNvPr>
          <p:cNvSpPr/>
          <p:nvPr/>
        </p:nvSpPr>
        <p:spPr>
          <a:xfrm>
            <a:off x="10926012" y="2353380"/>
            <a:ext cx="1065430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1308-26</a:t>
            </a:r>
          </a:p>
        </p:txBody>
      </p: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F5341D74-7478-6587-67B0-80DDF16D291C}"/>
              </a:ext>
            </a:extLst>
          </p:cNvPr>
          <p:cNvCxnSpPr>
            <a:cxnSpLocks/>
            <a:stCxn id="49" idx="2"/>
            <a:endCxn id="46" idx="0"/>
          </p:cNvCxnSpPr>
          <p:nvPr/>
        </p:nvCxnSpPr>
        <p:spPr>
          <a:xfrm rot="16200000" flipH="1">
            <a:off x="10761113" y="1655766"/>
            <a:ext cx="215682" cy="11795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88B886B-01E1-7994-40BF-37E757E56F1C}"/>
              </a:ext>
            </a:extLst>
          </p:cNvPr>
          <p:cNvSpPr/>
          <p:nvPr/>
        </p:nvSpPr>
        <p:spPr>
          <a:xfrm>
            <a:off x="7008850" y="5518383"/>
            <a:ext cx="1065430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Tyrol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1406-39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35B4AE-9588-D54D-250A-D0C70D99B95E}"/>
              </a:ext>
            </a:extLst>
          </p:cNvPr>
          <p:cNvSpPr/>
          <p:nvPr/>
        </p:nvSpPr>
        <p:spPr>
          <a:xfrm>
            <a:off x="7008850" y="6178824"/>
            <a:ext cx="1065430" cy="5673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1446-90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295A9DE-D9D9-55EA-0225-DABE9A32B51A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7541565" y="6010863"/>
            <a:ext cx="0" cy="16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B9743074-38BD-D0DE-EA6D-AD6B64A73848}"/>
              </a:ext>
            </a:extLst>
          </p:cNvPr>
          <p:cNvCxnSpPr>
            <a:cxnSpLocks/>
            <a:stCxn id="34" idx="2"/>
            <a:endCxn id="48" idx="0"/>
          </p:cNvCxnSpPr>
          <p:nvPr/>
        </p:nvCxnSpPr>
        <p:spPr>
          <a:xfrm rot="5400000">
            <a:off x="7997747" y="4819345"/>
            <a:ext cx="242856" cy="115522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DBA8358-3403-AFEC-8416-22976C084349}"/>
              </a:ext>
            </a:extLst>
          </p:cNvPr>
          <p:cNvSpPr/>
          <p:nvPr/>
        </p:nvSpPr>
        <p:spPr>
          <a:xfrm>
            <a:off x="8164070" y="5518383"/>
            <a:ext cx="1065430" cy="4924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Guillaume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1386-1406</a:t>
            </a:r>
          </a:p>
        </p:txBody>
      </p:sp>
      <p:cxnSp>
        <p:nvCxnSpPr>
          <p:cNvPr id="54" name="Connecteur : en angle 53">
            <a:extLst>
              <a:ext uri="{FF2B5EF4-FFF2-40B4-BE49-F238E27FC236}">
                <a16:creationId xmlns:a16="http://schemas.microsoft.com/office/drawing/2014/main" id="{457FB07F-B4DD-8066-BDAB-75CB4B67043D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 rot="16200000" flipH="1">
            <a:off x="9187964" y="4784348"/>
            <a:ext cx="223796" cy="120615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 : en angle 88">
            <a:extLst>
              <a:ext uri="{FF2B5EF4-FFF2-40B4-BE49-F238E27FC236}">
                <a16:creationId xmlns:a16="http://schemas.microsoft.com/office/drawing/2014/main" id="{C75F88FC-0F39-44EC-992E-445A556DFD66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rot="5400000">
            <a:off x="9582491" y="2306106"/>
            <a:ext cx="156938" cy="12364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BD9A68-2490-B7A7-013A-36E063377B28}"/>
              </a:ext>
            </a:extLst>
          </p:cNvPr>
          <p:cNvSpPr/>
          <p:nvPr/>
        </p:nvSpPr>
        <p:spPr>
          <a:xfrm>
            <a:off x="9371301" y="4460775"/>
            <a:ext cx="1061768" cy="86287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Styrie Carinthie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Carniole</a:t>
            </a:r>
          </a:p>
          <a:p>
            <a:pPr algn="ctr">
              <a:defRPr/>
            </a:pPr>
            <a:r>
              <a:rPr lang="fr-FR" sz="1100" b="1" i="1" dirty="0">
                <a:solidFill>
                  <a:schemeClr val="tx1"/>
                </a:solidFill>
              </a:rPr>
              <a:t>ernestine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1406-1918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E98535-CF04-2CB0-9807-53BA58FBECBB}"/>
              </a:ext>
            </a:extLst>
          </p:cNvPr>
          <p:cNvSpPr/>
          <p:nvPr/>
        </p:nvSpPr>
        <p:spPr>
          <a:xfrm>
            <a:off x="9741001" y="914787"/>
            <a:ext cx="1091454" cy="5670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Rodolphe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1278-82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1273-91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FB83B9-584F-CC08-7E18-9199073F9A0E}"/>
              </a:ext>
            </a:extLst>
          </p:cNvPr>
          <p:cNvSpPr/>
          <p:nvPr/>
        </p:nvSpPr>
        <p:spPr>
          <a:xfrm>
            <a:off x="9746467" y="1582060"/>
            <a:ext cx="1065430" cy="5556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1282-1308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1298-1308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C1112E5D-9C1F-4D7E-C41B-76DDD178A3FA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 flipH="1">
            <a:off x="10279182" y="1481846"/>
            <a:ext cx="7546" cy="1002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82FF70E-71C7-2DC4-B83A-3FE486616A23}"/>
              </a:ext>
            </a:extLst>
          </p:cNvPr>
          <p:cNvSpPr/>
          <p:nvPr/>
        </p:nvSpPr>
        <p:spPr>
          <a:xfrm>
            <a:off x="7013936" y="4374988"/>
            <a:ext cx="1065430" cy="94689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Tyrol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Sundgau </a:t>
            </a:r>
            <a:r>
              <a:rPr lang="fr-FR" sz="1200" b="1" dirty="0" err="1">
                <a:solidFill>
                  <a:schemeClr val="tx1"/>
                </a:solidFill>
              </a:rPr>
              <a:t>Breisgau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b="1" i="1" dirty="0">
                <a:solidFill>
                  <a:schemeClr val="tx1"/>
                </a:solidFill>
              </a:rPr>
              <a:t>frédéricienne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1406-1490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B2D273-0C28-335A-450B-8467D8D7E773}"/>
              </a:ext>
            </a:extLst>
          </p:cNvPr>
          <p:cNvSpPr/>
          <p:nvPr/>
        </p:nvSpPr>
        <p:spPr>
          <a:xfrm>
            <a:off x="3360745" y="835650"/>
            <a:ext cx="1116642" cy="71018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1253-94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Bavière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Palatinat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07188-B960-EA18-5E8E-C58F630E0DCE}"/>
              </a:ext>
            </a:extLst>
          </p:cNvPr>
          <p:cNvSpPr/>
          <p:nvPr/>
        </p:nvSpPr>
        <p:spPr>
          <a:xfrm>
            <a:off x="4644769" y="220789"/>
            <a:ext cx="1116641" cy="1458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WITTELSBACH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Branche ludovicienne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Bavière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1317-1918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Brandebourg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1323-73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Hainaut-Hollande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1354-1433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3FD50-6C81-74DB-348D-A3604052A812}"/>
              </a:ext>
            </a:extLst>
          </p:cNvPr>
          <p:cNvSpPr/>
          <p:nvPr/>
        </p:nvSpPr>
        <p:spPr>
          <a:xfrm>
            <a:off x="3296277" y="1662932"/>
            <a:ext cx="1245579" cy="84930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III</a:t>
            </a:r>
            <a:r>
              <a:rPr lang="fr-FR" sz="1200" b="1" dirty="0">
                <a:solidFill>
                  <a:schemeClr val="tx1"/>
                </a:solidFill>
              </a:rPr>
              <a:t>-IV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1317-47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Bavière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Brandebourg</a:t>
            </a:r>
            <a:r>
              <a:rPr lang="fr-FR" sz="1000" dirty="0">
                <a:solidFill>
                  <a:schemeClr val="tx1"/>
                </a:solidFill>
              </a:rPr>
              <a:t> 1323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1314-47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11DD21D-C584-3214-42F9-CDE5A500F7F6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3919066" y="1545835"/>
            <a:ext cx="1" cy="1170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E6880E5-0D05-5942-E5B8-5867F7DAD9E0}"/>
              </a:ext>
            </a:extLst>
          </p:cNvPr>
          <p:cNvSpPr/>
          <p:nvPr/>
        </p:nvSpPr>
        <p:spPr>
          <a:xfrm>
            <a:off x="763590" y="1821743"/>
            <a:ext cx="1155265" cy="534623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Rodolphe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Palatinat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1294-1319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49A9860D-F315-8B7C-11B4-27DF220EDA22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rot="5400000">
            <a:off x="2492191" y="394868"/>
            <a:ext cx="275908" cy="2577843"/>
          </a:xfrm>
          <a:prstGeom prst="bentConnector3">
            <a:avLst>
              <a:gd name="adj1" fmla="val 2790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A91DFC-D410-7A7B-15C2-782F8DC58A50}"/>
              </a:ext>
            </a:extLst>
          </p:cNvPr>
          <p:cNvSpPr/>
          <p:nvPr/>
        </p:nvSpPr>
        <p:spPr>
          <a:xfrm>
            <a:off x="901459" y="2468248"/>
            <a:ext cx="912001" cy="384931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Adolphe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1319-27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61C6D61-D188-F756-1D94-952F13D17BA9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341223" y="2356366"/>
            <a:ext cx="16237" cy="1118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CB6354A-8C37-D88E-8209-41C8AF11E072}"/>
              </a:ext>
            </a:extLst>
          </p:cNvPr>
          <p:cNvSpPr/>
          <p:nvPr/>
        </p:nvSpPr>
        <p:spPr>
          <a:xfrm>
            <a:off x="1860803" y="2468247"/>
            <a:ext cx="887170" cy="384931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Rodolphe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1329-53</a:t>
            </a:r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A37DD384-7C84-3057-3974-3AB8C23B7D7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1766865" y="1930723"/>
            <a:ext cx="111881" cy="96316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88743243-F4B0-5DE2-3CF2-7182BFA402CD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rot="5400000">
            <a:off x="840505" y="1967530"/>
            <a:ext cx="111882" cy="8895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72DF2-38BF-BED9-9AB0-DB371CB8AB3E}"/>
              </a:ext>
            </a:extLst>
          </p:cNvPr>
          <p:cNvSpPr/>
          <p:nvPr/>
        </p:nvSpPr>
        <p:spPr>
          <a:xfrm>
            <a:off x="40563" y="2468248"/>
            <a:ext cx="822210" cy="384931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1353-90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485190-A757-09F0-F8AA-562A90EC7371}"/>
              </a:ext>
            </a:extLst>
          </p:cNvPr>
          <p:cNvSpPr/>
          <p:nvPr/>
        </p:nvSpPr>
        <p:spPr>
          <a:xfrm>
            <a:off x="2828843" y="2641621"/>
            <a:ext cx="940087" cy="84386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Louis V</a:t>
            </a:r>
          </a:p>
          <a:p>
            <a:pPr algn="ctr">
              <a:defRPr/>
            </a:pPr>
            <a:r>
              <a:rPr lang="fr-FR" sz="1100" b="1" dirty="0" err="1">
                <a:solidFill>
                  <a:schemeClr val="tx1"/>
                </a:solidFill>
              </a:rPr>
              <a:t>H.Bavière</a:t>
            </a:r>
            <a:endParaRPr lang="fr-FR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1347-61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Brandebourg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1323-51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744F0B-2FD1-1390-393C-35B285BF98AF}"/>
              </a:ext>
            </a:extLst>
          </p:cNvPr>
          <p:cNvSpPr/>
          <p:nvPr/>
        </p:nvSpPr>
        <p:spPr>
          <a:xfrm>
            <a:off x="3805372" y="2629336"/>
            <a:ext cx="765046" cy="5346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II</a:t>
            </a:r>
          </a:p>
          <a:p>
            <a:pPr algn="ctr">
              <a:defRPr/>
            </a:pPr>
            <a:r>
              <a:rPr lang="fr-FR" sz="1000" b="1" dirty="0" err="1">
                <a:solidFill>
                  <a:schemeClr val="tx1"/>
                </a:solidFill>
              </a:rPr>
              <a:t>B.B</a:t>
            </a:r>
            <a:r>
              <a:rPr lang="fr-FR" sz="1200" b="1" dirty="0" err="1">
                <a:solidFill>
                  <a:schemeClr val="tx1"/>
                </a:solidFill>
              </a:rPr>
              <a:t>avière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1347-75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3CA3CA-71DB-045D-9C28-B4DF7468A3C7}"/>
              </a:ext>
            </a:extLst>
          </p:cNvPr>
          <p:cNvSpPr/>
          <p:nvPr/>
        </p:nvSpPr>
        <p:spPr>
          <a:xfrm>
            <a:off x="771709" y="589448"/>
            <a:ext cx="1155264" cy="974681"/>
          </a:xfrm>
          <a:prstGeom prst="rect">
            <a:avLst/>
          </a:prstGeom>
          <a:solidFill>
            <a:srgbClr val="C7E6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WITTELSBACH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Branche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rodolphine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Palatinat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1294-1777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Electorat en 1356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6AE9E-8A33-01BA-0907-EA83B906AA1F}"/>
              </a:ext>
            </a:extLst>
          </p:cNvPr>
          <p:cNvSpPr/>
          <p:nvPr/>
        </p:nvSpPr>
        <p:spPr>
          <a:xfrm>
            <a:off x="3453729" y="70619"/>
            <a:ext cx="979394" cy="7101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WITTELSBACH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Bavière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Palatinat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1180-1214-94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DAD2059C-A5BA-4CB1-4F9A-678B4B38E4DF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 rot="5400000">
            <a:off x="3544286" y="2266840"/>
            <a:ext cx="129382" cy="62018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8003C5FC-0820-2971-869D-AB3655F0AC6B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 rot="16200000" flipH="1">
            <a:off x="3994933" y="2436373"/>
            <a:ext cx="117097" cy="26882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30B1926-DF00-2748-846C-22AC075EE114}"/>
              </a:ext>
            </a:extLst>
          </p:cNvPr>
          <p:cNvSpPr/>
          <p:nvPr/>
        </p:nvSpPr>
        <p:spPr>
          <a:xfrm>
            <a:off x="2673867" y="6056104"/>
            <a:ext cx="911498" cy="5838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11AEDEEA-E97A-7777-AEC1-467AF236AB88}"/>
              </a:ext>
            </a:extLst>
          </p:cNvPr>
          <p:cNvCxnSpPr>
            <a:cxnSpLocks/>
            <a:stCxn id="60" idx="3"/>
            <a:endCxn id="56" idx="1"/>
          </p:cNvCxnSpPr>
          <p:nvPr/>
        </p:nvCxnSpPr>
        <p:spPr>
          <a:xfrm>
            <a:off x="2575287" y="6348027"/>
            <a:ext cx="98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77DDCBBA-A477-87D7-2440-46936DA9DDB1}"/>
              </a:ext>
            </a:extLst>
          </p:cNvPr>
          <p:cNvSpPr/>
          <p:nvPr/>
        </p:nvSpPr>
        <p:spPr>
          <a:xfrm>
            <a:off x="1470204" y="5249024"/>
            <a:ext cx="1154553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D0DC09-490B-4E61-D716-DF2E7CFB9BA0}"/>
              </a:ext>
            </a:extLst>
          </p:cNvPr>
          <p:cNvSpPr/>
          <p:nvPr/>
        </p:nvSpPr>
        <p:spPr>
          <a:xfrm>
            <a:off x="1509857" y="6056104"/>
            <a:ext cx="1065430" cy="583846"/>
          </a:xfrm>
          <a:prstGeom prst="rect">
            <a:avLst/>
          </a:prstGeom>
          <a:solidFill>
            <a:srgbClr val="FF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61" name="Connecteur : en angle 60">
            <a:extLst>
              <a:ext uri="{FF2B5EF4-FFF2-40B4-BE49-F238E27FC236}">
                <a16:creationId xmlns:a16="http://schemas.microsoft.com/office/drawing/2014/main" id="{1851FCD9-0CA2-EF1D-DFD0-0101A348BB30}"/>
              </a:ext>
            </a:extLst>
          </p:cNvPr>
          <p:cNvCxnSpPr>
            <a:cxnSpLocks/>
            <a:stCxn id="64" idx="2"/>
            <a:endCxn id="60" idx="0"/>
          </p:cNvCxnSpPr>
          <p:nvPr/>
        </p:nvCxnSpPr>
        <p:spPr>
          <a:xfrm rot="16200000" flipH="1">
            <a:off x="1299694" y="5313226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22AFE47-D6EE-EFB4-EEBA-08729D0437C4}"/>
              </a:ext>
            </a:extLst>
          </p:cNvPr>
          <p:cNvSpPr/>
          <p:nvPr/>
        </p:nvSpPr>
        <p:spPr>
          <a:xfrm>
            <a:off x="234335" y="3684709"/>
            <a:ext cx="1194898" cy="9468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1310-1437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Brandebourg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1373-1415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262D1DF-0118-627A-E9A5-F2D83BEFAD12}"/>
              </a:ext>
            </a:extLst>
          </p:cNvPr>
          <p:cNvSpPr/>
          <p:nvPr/>
        </p:nvSpPr>
        <p:spPr>
          <a:xfrm>
            <a:off x="299069" y="4713160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6CA1CC-84DF-2972-0909-99DA68392CE3}"/>
              </a:ext>
            </a:extLst>
          </p:cNvPr>
          <p:cNvSpPr/>
          <p:nvPr/>
        </p:nvSpPr>
        <p:spPr>
          <a:xfrm>
            <a:off x="299788" y="5348375"/>
            <a:ext cx="1065430" cy="432043"/>
          </a:xfrm>
          <a:prstGeom prst="rect">
            <a:avLst/>
          </a:prstGeom>
          <a:solidFill>
            <a:srgbClr val="FF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18F194-B219-5A05-77DC-729CC48C6D1F}"/>
              </a:ext>
            </a:extLst>
          </p:cNvPr>
          <p:cNvSpPr/>
          <p:nvPr/>
        </p:nvSpPr>
        <p:spPr>
          <a:xfrm>
            <a:off x="304795" y="6056104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52288F53-50F6-9D36-8420-68C20D9EF356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832503" y="5780418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923DA6C-4C48-5E01-781A-46702038D2D5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831784" y="5224574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7DA86BF9-DB21-6344-63D2-F1CB2954E241}"/>
              </a:ext>
            </a:extLst>
          </p:cNvPr>
          <p:cNvSpPr/>
          <p:nvPr/>
        </p:nvSpPr>
        <p:spPr>
          <a:xfrm>
            <a:off x="10401338" y="2970844"/>
            <a:ext cx="1270301" cy="530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Sundgau</a:t>
            </a:r>
            <a:r>
              <a:rPr lang="fr-FR" sz="1100" dirty="0">
                <a:solidFill>
                  <a:schemeClr val="tx1"/>
                </a:solidFill>
              </a:rPr>
              <a:t> 1324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Carinthie-Carniole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1335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0A0B3C-84C5-1D47-5ADE-604E71432D7B}"/>
              </a:ext>
            </a:extLst>
          </p:cNvPr>
          <p:cNvSpPr/>
          <p:nvPr/>
        </p:nvSpPr>
        <p:spPr>
          <a:xfrm>
            <a:off x="4606860" y="2629336"/>
            <a:ext cx="893597" cy="5346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Brandebourg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1351-65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E59A6E9-B308-73F1-E79D-E506B6B12124}"/>
              </a:ext>
            </a:extLst>
          </p:cNvPr>
          <p:cNvSpPr/>
          <p:nvPr/>
        </p:nvSpPr>
        <p:spPr>
          <a:xfrm>
            <a:off x="5761410" y="2629336"/>
            <a:ext cx="893597" cy="5346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Otton VII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Brandebourg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1365-73</a:t>
            </a:r>
          </a:p>
        </p:txBody>
      </p:sp>
      <p:cxnSp>
        <p:nvCxnSpPr>
          <p:cNvPr id="113" name="Connecteur : en angle 112">
            <a:extLst>
              <a:ext uri="{FF2B5EF4-FFF2-40B4-BE49-F238E27FC236}">
                <a16:creationId xmlns:a16="http://schemas.microsoft.com/office/drawing/2014/main" id="{4CC4D6B1-3B61-2034-E5BE-A5FB249A9D80}"/>
              </a:ext>
            </a:extLst>
          </p:cNvPr>
          <p:cNvCxnSpPr>
            <a:cxnSpLocks/>
            <a:stCxn id="4" idx="2"/>
            <a:endCxn id="112" idx="0"/>
          </p:cNvCxnSpPr>
          <p:nvPr/>
        </p:nvCxnSpPr>
        <p:spPr>
          <a:xfrm rot="16200000" flipH="1">
            <a:off x="5005090" y="1426216"/>
            <a:ext cx="117097" cy="228914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 : en angle 115">
            <a:extLst>
              <a:ext uri="{FF2B5EF4-FFF2-40B4-BE49-F238E27FC236}">
                <a16:creationId xmlns:a16="http://schemas.microsoft.com/office/drawing/2014/main" id="{FB3353CA-744F-0023-00F2-FDC263AB76BD}"/>
              </a:ext>
            </a:extLst>
          </p:cNvPr>
          <p:cNvCxnSpPr>
            <a:cxnSpLocks/>
            <a:stCxn id="4" idx="2"/>
            <a:endCxn id="107" idx="0"/>
          </p:cNvCxnSpPr>
          <p:nvPr/>
        </p:nvCxnSpPr>
        <p:spPr>
          <a:xfrm rot="16200000" flipH="1">
            <a:off x="4427815" y="2003491"/>
            <a:ext cx="117097" cy="11345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E510026-EB75-2A29-402B-AE365ACAE588}"/>
              </a:ext>
            </a:extLst>
          </p:cNvPr>
          <p:cNvSpPr/>
          <p:nvPr/>
        </p:nvSpPr>
        <p:spPr>
          <a:xfrm>
            <a:off x="4606860" y="1809766"/>
            <a:ext cx="1717531" cy="5556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Marguerite II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Hainaut-Hollande-Zélande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1345-54</a:t>
            </a:r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9718D957-F897-D406-1948-EFD7E1968FFF}"/>
              </a:ext>
            </a:extLst>
          </p:cNvPr>
          <p:cNvCxnSpPr>
            <a:cxnSpLocks/>
            <a:stCxn id="4" idx="3"/>
            <a:endCxn id="119" idx="1"/>
          </p:cNvCxnSpPr>
          <p:nvPr/>
        </p:nvCxnSpPr>
        <p:spPr>
          <a:xfrm flipV="1">
            <a:off x="4541856" y="2087585"/>
            <a:ext cx="6500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88DC093-2525-D051-2E6E-9DCBB86304C1}"/>
              </a:ext>
            </a:extLst>
          </p:cNvPr>
          <p:cNvSpPr/>
          <p:nvPr/>
        </p:nvSpPr>
        <p:spPr>
          <a:xfrm>
            <a:off x="6710030" y="2629336"/>
            <a:ext cx="1209186" cy="69823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Guillaume V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Hainaut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Hollande-Zélande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1354-89</a:t>
            </a:r>
          </a:p>
        </p:txBody>
      </p:sp>
      <p:cxnSp>
        <p:nvCxnSpPr>
          <p:cNvPr id="125" name="Connecteur : en angle 124">
            <a:extLst>
              <a:ext uri="{FF2B5EF4-FFF2-40B4-BE49-F238E27FC236}">
                <a16:creationId xmlns:a16="http://schemas.microsoft.com/office/drawing/2014/main" id="{27DFD3C7-2B4C-392E-D49E-7231A18C5E44}"/>
              </a:ext>
            </a:extLst>
          </p:cNvPr>
          <p:cNvCxnSpPr>
            <a:cxnSpLocks/>
            <a:stCxn id="4" idx="2"/>
            <a:endCxn id="124" idx="0"/>
          </p:cNvCxnSpPr>
          <p:nvPr/>
        </p:nvCxnSpPr>
        <p:spPr>
          <a:xfrm rot="16200000" flipH="1">
            <a:off x="5558297" y="873009"/>
            <a:ext cx="117097" cy="33955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 : en angle 133">
            <a:extLst>
              <a:ext uri="{FF2B5EF4-FFF2-40B4-BE49-F238E27FC236}">
                <a16:creationId xmlns:a16="http://schemas.microsoft.com/office/drawing/2014/main" id="{E21BC0C5-EBE0-D3E5-E61E-E6B401DF47C9}"/>
              </a:ext>
            </a:extLst>
          </p:cNvPr>
          <p:cNvCxnSpPr>
            <a:cxnSpLocks/>
            <a:stCxn id="119" idx="2"/>
            <a:endCxn id="124" idx="0"/>
          </p:cNvCxnSpPr>
          <p:nvPr/>
        </p:nvCxnSpPr>
        <p:spPr>
          <a:xfrm rot="16200000" flipH="1">
            <a:off x="6258158" y="1572871"/>
            <a:ext cx="263932" cy="1848997"/>
          </a:xfrm>
          <a:prstGeom prst="bentConnector3">
            <a:avLst>
              <a:gd name="adj1" fmla="val 7694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7412A4E-A058-A174-2311-5E51A8C077A8}"/>
              </a:ext>
            </a:extLst>
          </p:cNvPr>
          <p:cNvSpPr/>
          <p:nvPr/>
        </p:nvSpPr>
        <p:spPr>
          <a:xfrm>
            <a:off x="5303885" y="3224020"/>
            <a:ext cx="697185" cy="69823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Albert 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Ha-Ho-Zé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1389-1404</a:t>
            </a:r>
          </a:p>
        </p:txBody>
      </p:sp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F49DA7FE-84E3-2FDC-4CEF-BB0F6FAF29C9}"/>
              </a:ext>
            </a:extLst>
          </p:cNvPr>
          <p:cNvCxnSpPr>
            <a:cxnSpLocks/>
            <a:stCxn id="119" idx="2"/>
            <a:endCxn id="139" idx="0"/>
          </p:cNvCxnSpPr>
          <p:nvPr/>
        </p:nvCxnSpPr>
        <p:spPr>
          <a:xfrm rot="16200000" flipH="1">
            <a:off x="5129744" y="2701286"/>
            <a:ext cx="858616" cy="186852"/>
          </a:xfrm>
          <a:prstGeom prst="bentConnector3">
            <a:avLst>
              <a:gd name="adj1" fmla="val 239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CF5038-6E0D-09CB-ED81-92BB1CBBFE05}"/>
              </a:ext>
            </a:extLst>
          </p:cNvPr>
          <p:cNvSpPr/>
          <p:nvPr/>
        </p:nvSpPr>
        <p:spPr>
          <a:xfrm>
            <a:off x="5178065" y="4011954"/>
            <a:ext cx="965432" cy="4488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Guillaume VI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1404-17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2B1C7617-5BDD-DF65-205C-689B179335D9}"/>
              </a:ext>
            </a:extLst>
          </p:cNvPr>
          <p:cNvCxnSpPr>
            <a:cxnSpLocks/>
            <a:stCxn id="139" idx="2"/>
            <a:endCxn id="170" idx="0"/>
          </p:cNvCxnSpPr>
          <p:nvPr/>
        </p:nvCxnSpPr>
        <p:spPr>
          <a:xfrm>
            <a:off x="5652478" y="3922254"/>
            <a:ext cx="8303" cy="89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4BD4580-D27F-1A8F-85B8-700AB19C082A}"/>
              </a:ext>
            </a:extLst>
          </p:cNvPr>
          <p:cNvSpPr/>
          <p:nvPr/>
        </p:nvSpPr>
        <p:spPr>
          <a:xfrm>
            <a:off x="5169761" y="4538306"/>
            <a:ext cx="965432" cy="4488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Jacqueline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1417-33</a:t>
            </a:r>
          </a:p>
        </p:txBody>
      </p:sp>
      <p:cxnSp>
        <p:nvCxnSpPr>
          <p:cNvPr id="177" name="Connecteur droit avec flèche 176">
            <a:extLst>
              <a:ext uri="{FF2B5EF4-FFF2-40B4-BE49-F238E27FC236}">
                <a16:creationId xmlns:a16="http://schemas.microsoft.com/office/drawing/2014/main" id="{63B758A6-4359-008E-4FAE-791163C24319}"/>
              </a:ext>
            </a:extLst>
          </p:cNvPr>
          <p:cNvCxnSpPr>
            <a:cxnSpLocks/>
            <a:stCxn id="170" idx="2"/>
            <a:endCxn id="176" idx="0"/>
          </p:cNvCxnSpPr>
          <p:nvPr/>
        </p:nvCxnSpPr>
        <p:spPr>
          <a:xfrm flipH="1">
            <a:off x="5652477" y="4460776"/>
            <a:ext cx="8304" cy="775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8E53D7B8-27DB-EF6E-8A42-8BE2D044A624}"/>
              </a:ext>
            </a:extLst>
          </p:cNvPr>
          <p:cNvSpPr/>
          <p:nvPr/>
        </p:nvSpPr>
        <p:spPr>
          <a:xfrm>
            <a:off x="893340" y="2945949"/>
            <a:ext cx="912001" cy="384931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Robert II 1390-98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FF36A65E-5EFA-4C78-AEB8-E80841E2BC69}"/>
              </a:ext>
            </a:extLst>
          </p:cNvPr>
          <p:cNvCxnSpPr>
            <a:cxnSpLocks/>
            <a:stCxn id="8" idx="2"/>
            <a:endCxn id="95" idx="0"/>
          </p:cNvCxnSpPr>
          <p:nvPr/>
        </p:nvCxnSpPr>
        <p:spPr>
          <a:xfrm flipH="1">
            <a:off x="1349341" y="2853179"/>
            <a:ext cx="8119" cy="927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4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1">
            <a:extLst>
              <a:ext uri="{FF2B5EF4-FFF2-40B4-BE49-F238E27FC236}">
                <a16:creationId xmlns:a16="http://schemas.microsoft.com/office/drawing/2014/main" id="{8239AE90-413C-42C3-B140-D2BC5BB5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5613" y="63087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FA4FC-6681-4586-9B91-DFBA153B071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B4D27-81DB-4AD9-89DF-AC9E4CC22982}"/>
              </a:ext>
            </a:extLst>
          </p:cNvPr>
          <p:cNvSpPr/>
          <p:nvPr/>
        </p:nvSpPr>
        <p:spPr>
          <a:xfrm>
            <a:off x="692152" y="107953"/>
            <a:ext cx="1287463" cy="719137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Borivoj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duc en 872-890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chrétien en 874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EA8E6-7D8B-4793-83F4-6F9B3987AD20}"/>
              </a:ext>
            </a:extLst>
          </p:cNvPr>
          <p:cNvSpPr/>
          <p:nvPr/>
        </p:nvSpPr>
        <p:spPr>
          <a:xfrm>
            <a:off x="304802" y="985840"/>
            <a:ext cx="936625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Spytihnev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894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E16DE-0CA3-4733-94A1-A31B6DE5CA6E}"/>
              </a:ext>
            </a:extLst>
          </p:cNvPr>
          <p:cNvSpPr/>
          <p:nvPr/>
        </p:nvSpPr>
        <p:spPr>
          <a:xfrm>
            <a:off x="1481140" y="985840"/>
            <a:ext cx="1017587" cy="576263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Vratislav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905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E384A-5F7E-4701-A456-7FB5CA870309}"/>
              </a:ext>
            </a:extLst>
          </p:cNvPr>
          <p:cNvSpPr/>
          <p:nvPr/>
        </p:nvSpPr>
        <p:spPr>
          <a:xfrm>
            <a:off x="641351" y="1716090"/>
            <a:ext cx="1136650" cy="574675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9BA1C-3AB1-439F-8A50-17E0E2267CC7}"/>
              </a:ext>
            </a:extLst>
          </p:cNvPr>
          <p:cNvSpPr/>
          <p:nvPr/>
        </p:nvSpPr>
        <p:spPr>
          <a:xfrm>
            <a:off x="2065339" y="1716090"/>
            <a:ext cx="1071562" cy="574675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Boleslav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0F8DB-F94B-41EF-91A7-EFAE65C54CE9}"/>
              </a:ext>
            </a:extLst>
          </p:cNvPr>
          <p:cNvSpPr/>
          <p:nvPr/>
        </p:nvSpPr>
        <p:spPr>
          <a:xfrm>
            <a:off x="2062165" y="2393952"/>
            <a:ext cx="1074737" cy="576262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Boleslav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967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D235E-5AF5-452D-9F00-93D4932C44D4}"/>
              </a:ext>
            </a:extLst>
          </p:cNvPr>
          <p:cNvSpPr/>
          <p:nvPr/>
        </p:nvSpPr>
        <p:spPr>
          <a:xfrm>
            <a:off x="2062165" y="3186115"/>
            <a:ext cx="1074737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Boleslav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CD9342-8349-47FE-ADDE-AD08B98BA6F6}"/>
              </a:ext>
            </a:extLst>
          </p:cNvPr>
          <p:cNvSpPr/>
          <p:nvPr/>
        </p:nvSpPr>
        <p:spPr>
          <a:xfrm>
            <a:off x="3317877" y="3186115"/>
            <a:ext cx="1001713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Jaromir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1003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DAA1B-503D-4B51-974D-C74C8461D920}"/>
              </a:ext>
            </a:extLst>
          </p:cNvPr>
          <p:cNvSpPr/>
          <p:nvPr/>
        </p:nvSpPr>
        <p:spPr>
          <a:xfrm>
            <a:off x="4505326" y="3186115"/>
            <a:ext cx="1157288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Ulrich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ABB3C-D8A9-4DCD-87F4-3B4EE2D43F45}"/>
              </a:ext>
            </a:extLst>
          </p:cNvPr>
          <p:cNvSpPr/>
          <p:nvPr/>
        </p:nvSpPr>
        <p:spPr>
          <a:xfrm>
            <a:off x="4522790" y="3906840"/>
            <a:ext cx="1138237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Bretislav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5DF2C0-3809-42E4-AADC-447BA3A1844B}"/>
              </a:ext>
            </a:extLst>
          </p:cNvPr>
          <p:cNvSpPr/>
          <p:nvPr/>
        </p:nvSpPr>
        <p:spPr>
          <a:xfrm>
            <a:off x="1838327" y="4699002"/>
            <a:ext cx="1203325" cy="576262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Spytihnev</a:t>
            </a:r>
            <a:r>
              <a:rPr lang="fr-FR" sz="1200" dirty="0">
                <a:solidFill>
                  <a:schemeClr val="tx1"/>
                </a:solidFill>
              </a:rPr>
              <a:t>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1055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068EAD-BC3E-4D5B-80B0-45FBC8CB76C8}"/>
              </a:ext>
            </a:extLst>
          </p:cNvPr>
          <p:cNvSpPr/>
          <p:nvPr/>
        </p:nvSpPr>
        <p:spPr>
          <a:xfrm>
            <a:off x="3116265" y="4699002"/>
            <a:ext cx="1277937" cy="576262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Vratislav</a:t>
            </a:r>
            <a:r>
              <a:rPr lang="fr-FR" sz="1200" dirty="0">
                <a:solidFill>
                  <a:schemeClr val="tx1"/>
                </a:solidFill>
              </a:rPr>
              <a:t>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607270-5078-4462-BCAE-896D8A0A5405}"/>
              </a:ext>
            </a:extLst>
          </p:cNvPr>
          <p:cNvSpPr/>
          <p:nvPr/>
        </p:nvSpPr>
        <p:spPr>
          <a:xfrm>
            <a:off x="4533901" y="4699002"/>
            <a:ext cx="1125538" cy="576262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Conrad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1092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0622B3-0F2D-4707-873F-E00E81B105C2}"/>
              </a:ext>
            </a:extLst>
          </p:cNvPr>
          <p:cNvSpPr/>
          <p:nvPr/>
        </p:nvSpPr>
        <p:spPr>
          <a:xfrm>
            <a:off x="2705101" y="5418140"/>
            <a:ext cx="1157288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Bretislav</a:t>
            </a:r>
            <a:r>
              <a:rPr lang="fr-FR" sz="1200" dirty="0">
                <a:solidFill>
                  <a:schemeClr val="tx1"/>
                </a:solidFill>
              </a:rPr>
              <a:t>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1092-1100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657E19-970E-4EC8-9C14-AE7A584840E3}"/>
              </a:ext>
            </a:extLst>
          </p:cNvPr>
          <p:cNvSpPr/>
          <p:nvPr/>
        </p:nvSpPr>
        <p:spPr>
          <a:xfrm>
            <a:off x="3957639" y="5418140"/>
            <a:ext cx="89535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Borivoj</a:t>
            </a:r>
            <a:r>
              <a:rPr lang="fr-FR" sz="1200" dirty="0">
                <a:solidFill>
                  <a:schemeClr val="tx1"/>
                </a:solidFill>
              </a:rPr>
              <a:t>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1100-1107</a:t>
            </a:r>
          </a:p>
        </p:txBody>
      </p: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FA4ADE8A-5192-4025-ACB1-C58A32A1E23F}"/>
              </a:ext>
            </a:extLst>
          </p:cNvPr>
          <p:cNvCxnSpPr>
            <a:stCxn id="21" idx="2"/>
            <a:endCxn id="23" idx="0"/>
          </p:cNvCxnSpPr>
          <p:nvPr/>
        </p:nvCxnSpPr>
        <p:spPr>
          <a:xfrm rot="5400000">
            <a:off x="3448846" y="5110959"/>
            <a:ext cx="142875" cy="47148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EE6DF0E0-F6C2-4154-9AE9-DAAABAA5A099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 rot="16200000" flipH="1">
            <a:off x="4009233" y="5022058"/>
            <a:ext cx="142875" cy="64928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>
            <a:extLst>
              <a:ext uri="{FF2B5EF4-FFF2-40B4-BE49-F238E27FC236}">
                <a16:creationId xmlns:a16="http://schemas.microsoft.com/office/drawing/2014/main" id="{E9F6BE05-672D-43F2-A1F5-0A418FD06D40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5400000">
            <a:off x="3658395" y="3264696"/>
            <a:ext cx="215900" cy="265271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69E798B3-317C-46C2-AA7A-95CE48F8A0E4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 rot="5400000">
            <a:off x="4316414" y="3922715"/>
            <a:ext cx="215900" cy="133667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9B194DB-5349-4F0A-9050-9EF03909FE1C}"/>
              </a:ext>
            </a:extLst>
          </p:cNvPr>
          <p:cNvCxnSpPr>
            <a:stCxn id="19" idx="2"/>
            <a:endCxn id="22" idx="0"/>
          </p:cNvCxnSpPr>
          <p:nvPr/>
        </p:nvCxnSpPr>
        <p:spPr>
          <a:xfrm>
            <a:off x="5091114" y="4483102"/>
            <a:ext cx="635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30EDA1A-214C-4BDE-BE3B-24FAB0480B8A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5083176" y="3762377"/>
            <a:ext cx="7938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9D2290CC-6D2B-490A-9913-E4865471A816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rot="16200000" flipH="1">
            <a:off x="3733008" y="1835946"/>
            <a:ext cx="215900" cy="248443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ngle 46">
            <a:extLst>
              <a:ext uri="{FF2B5EF4-FFF2-40B4-BE49-F238E27FC236}">
                <a16:creationId xmlns:a16="http://schemas.microsoft.com/office/drawing/2014/main" id="{A7377092-5011-4729-927E-A6BB67BDF706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rot="16200000" flipH="1">
            <a:off x="3100389" y="2468564"/>
            <a:ext cx="215900" cy="12192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4F50AF5B-0011-4775-BE90-08F28CB02600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2598739" y="2970214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ngle 52">
            <a:extLst>
              <a:ext uri="{FF2B5EF4-FFF2-40B4-BE49-F238E27FC236}">
                <a16:creationId xmlns:a16="http://schemas.microsoft.com/office/drawing/2014/main" id="{46DC4523-F76C-42E0-9B2C-DD12E02ECEE9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16200000" flipH="1">
            <a:off x="2218533" y="1334296"/>
            <a:ext cx="153987" cy="6096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>
            <a:extLst>
              <a:ext uri="{FF2B5EF4-FFF2-40B4-BE49-F238E27FC236}">
                <a16:creationId xmlns:a16="http://schemas.microsoft.com/office/drawing/2014/main" id="{DA277EF4-A2F2-44BD-A369-CDC0D9299064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1523208" y="1248571"/>
            <a:ext cx="153987" cy="78105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7CB1B849-53A5-4E27-B04E-A40CFF97F0A2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598740" y="2290764"/>
            <a:ext cx="1587" cy="103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en angle 65">
            <a:extLst>
              <a:ext uri="{FF2B5EF4-FFF2-40B4-BE49-F238E27FC236}">
                <a16:creationId xmlns:a16="http://schemas.microsoft.com/office/drawing/2014/main" id="{E81AB412-C019-4CD0-B941-0BA47FA4B621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5400000">
            <a:off x="974727" y="625477"/>
            <a:ext cx="158750" cy="56197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ngle 68">
            <a:extLst>
              <a:ext uri="{FF2B5EF4-FFF2-40B4-BE49-F238E27FC236}">
                <a16:creationId xmlns:a16="http://schemas.microsoft.com/office/drawing/2014/main" id="{707AAC57-0596-4B16-8C31-A9D1397C09D7}"/>
              </a:ext>
            </a:extLst>
          </p:cNvPr>
          <p:cNvCxnSpPr>
            <a:stCxn id="3" idx="2"/>
            <a:endCxn id="12" idx="0"/>
          </p:cNvCxnSpPr>
          <p:nvPr/>
        </p:nvCxnSpPr>
        <p:spPr>
          <a:xfrm rot="16200000" flipH="1">
            <a:off x="1583533" y="578646"/>
            <a:ext cx="158750" cy="65563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821EEA1-2834-4C1D-ACF8-239AFC65817D}"/>
              </a:ext>
            </a:extLst>
          </p:cNvPr>
          <p:cNvSpPr/>
          <p:nvPr/>
        </p:nvSpPr>
        <p:spPr>
          <a:xfrm>
            <a:off x="2714626" y="6156327"/>
            <a:ext cx="1155700" cy="546100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Otton 1er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C1C2A725-1145-49B9-9A0A-9B130FDADF8C}"/>
              </a:ext>
            </a:extLst>
          </p:cNvPr>
          <p:cNvCxnSpPr>
            <a:stCxn id="23" idx="2"/>
            <a:endCxn id="71" idx="0"/>
          </p:cNvCxnSpPr>
          <p:nvPr/>
        </p:nvCxnSpPr>
        <p:spPr>
          <a:xfrm>
            <a:off x="3284540" y="5994403"/>
            <a:ext cx="7937" cy="161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89C5EE2-0E67-4EB3-B2A1-FD857783E018}"/>
              </a:ext>
            </a:extLst>
          </p:cNvPr>
          <p:cNvSpPr/>
          <p:nvPr/>
        </p:nvSpPr>
        <p:spPr>
          <a:xfrm>
            <a:off x="1138240" y="6156327"/>
            <a:ext cx="1196975" cy="576262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Svatopluk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1107-1109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E7D966F-6836-4E5F-8E2C-F3BD92D62867}"/>
              </a:ext>
            </a:extLst>
          </p:cNvPr>
          <p:cNvSpPr/>
          <p:nvPr/>
        </p:nvSpPr>
        <p:spPr>
          <a:xfrm>
            <a:off x="4967289" y="5418140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Vladislav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1109-1125</a:t>
            </a:r>
          </a:p>
        </p:txBody>
      </p:sp>
      <p:cxnSp>
        <p:nvCxnSpPr>
          <p:cNvPr id="84" name="Connecteur en angle 83">
            <a:extLst>
              <a:ext uri="{FF2B5EF4-FFF2-40B4-BE49-F238E27FC236}">
                <a16:creationId xmlns:a16="http://schemas.microsoft.com/office/drawing/2014/main" id="{D09E29B5-D15C-4BD9-9C0C-4E16D73FAF47}"/>
              </a:ext>
            </a:extLst>
          </p:cNvPr>
          <p:cNvCxnSpPr>
            <a:stCxn id="21" idx="2"/>
            <a:endCxn id="82" idx="0"/>
          </p:cNvCxnSpPr>
          <p:nvPr/>
        </p:nvCxnSpPr>
        <p:spPr>
          <a:xfrm rot="16200000" flipH="1">
            <a:off x="4579146" y="4452146"/>
            <a:ext cx="142875" cy="178911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A287F4E0-93DB-421C-8BA6-7D03F0F8B1DA}"/>
              </a:ext>
            </a:extLst>
          </p:cNvPr>
          <p:cNvSpPr/>
          <p:nvPr/>
        </p:nvSpPr>
        <p:spPr>
          <a:xfrm>
            <a:off x="6197601" y="5418140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Sobeslav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1125-1140</a:t>
            </a:r>
          </a:p>
        </p:txBody>
      </p:sp>
      <p:cxnSp>
        <p:nvCxnSpPr>
          <p:cNvPr id="88" name="Connecteur en angle 87">
            <a:extLst>
              <a:ext uri="{FF2B5EF4-FFF2-40B4-BE49-F238E27FC236}">
                <a16:creationId xmlns:a16="http://schemas.microsoft.com/office/drawing/2014/main" id="{81A40A37-131B-464A-B8CA-9305EFAE13FC}"/>
              </a:ext>
            </a:extLst>
          </p:cNvPr>
          <p:cNvCxnSpPr>
            <a:stCxn id="21" idx="2"/>
            <a:endCxn id="86" idx="0"/>
          </p:cNvCxnSpPr>
          <p:nvPr/>
        </p:nvCxnSpPr>
        <p:spPr>
          <a:xfrm rot="16200000" flipH="1">
            <a:off x="5194302" y="3836990"/>
            <a:ext cx="142875" cy="301942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8FF76593-6E92-475B-A0CD-ACA35F9E7597}"/>
              </a:ext>
            </a:extLst>
          </p:cNvPr>
          <p:cNvSpPr/>
          <p:nvPr/>
        </p:nvSpPr>
        <p:spPr>
          <a:xfrm>
            <a:off x="4983164" y="6126165"/>
            <a:ext cx="1154112" cy="576263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Vladislav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1140-1173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D14EF0C9-2D71-4690-9E00-124C55F0297B}"/>
              </a:ext>
            </a:extLst>
          </p:cNvPr>
          <p:cNvCxnSpPr>
            <a:stCxn id="82" idx="2"/>
            <a:endCxn id="90" idx="0"/>
          </p:cNvCxnSpPr>
          <p:nvPr/>
        </p:nvCxnSpPr>
        <p:spPr>
          <a:xfrm>
            <a:off x="5545140" y="5994402"/>
            <a:ext cx="15875" cy="131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F051D5-7B08-4D17-BF76-47376B5A731B}"/>
              </a:ext>
            </a:extLst>
          </p:cNvPr>
          <p:cNvSpPr/>
          <p:nvPr/>
        </p:nvSpPr>
        <p:spPr>
          <a:xfrm>
            <a:off x="6197601" y="6126165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Sobeslav</a:t>
            </a:r>
            <a:r>
              <a:rPr lang="fr-FR" sz="1200" dirty="0">
                <a:solidFill>
                  <a:schemeClr val="tx1"/>
                </a:solidFill>
              </a:rPr>
              <a:t>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1173-1178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1B45AD8D-EC64-4809-A30F-09C79C8C4B58}"/>
              </a:ext>
            </a:extLst>
          </p:cNvPr>
          <p:cNvCxnSpPr>
            <a:stCxn id="86" idx="2"/>
            <a:endCxn id="94" idx="0"/>
          </p:cNvCxnSpPr>
          <p:nvPr/>
        </p:nvCxnSpPr>
        <p:spPr>
          <a:xfrm>
            <a:off x="6775451" y="5994402"/>
            <a:ext cx="0" cy="131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A3F690A-59CC-4E03-BD58-F97C4AF4871E}"/>
              </a:ext>
            </a:extLst>
          </p:cNvPr>
          <p:cNvSpPr/>
          <p:nvPr/>
        </p:nvSpPr>
        <p:spPr>
          <a:xfrm>
            <a:off x="8921749" y="144465"/>
            <a:ext cx="1155700" cy="576263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Vladislav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1140-1173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7051E55-A806-4D86-9C48-0D7A88126E24}"/>
              </a:ext>
            </a:extLst>
          </p:cNvPr>
          <p:cNvSpPr/>
          <p:nvPr/>
        </p:nvSpPr>
        <p:spPr>
          <a:xfrm>
            <a:off x="8921749" y="871540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1178-1189</a:t>
            </a: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F1B5BA54-882F-476D-8423-4AA1DEDF6031}"/>
              </a:ext>
            </a:extLst>
          </p:cNvPr>
          <p:cNvCxnSpPr>
            <a:stCxn id="103" idx="2"/>
            <a:endCxn id="104" idx="0"/>
          </p:cNvCxnSpPr>
          <p:nvPr/>
        </p:nvCxnSpPr>
        <p:spPr>
          <a:xfrm>
            <a:off x="9499599" y="720727"/>
            <a:ext cx="0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0EDDB38-8763-4086-AB29-79B412BC5699}"/>
              </a:ext>
            </a:extLst>
          </p:cNvPr>
          <p:cNvCxnSpPr>
            <a:stCxn id="71" idx="1"/>
            <a:endCxn id="77" idx="3"/>
          </p:cNvCxnSpPr>
          <p:nvPr/>
        </p:nvCxnSpPr>
        <p:spPr>
          <a:xfrm flipH="1">
            <a:off x="2335214" y="6429378"/>
            <a:ext cx="379412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1752B15-4CFB-4B87-AA00-4F7B0AB41F73}"/>
              </a:ext>
            </a:extLst>
          </p:cNvPr>
          <p:cNvSpPr/>
          <p:nvPr/>
        </p:nvSpPr>
        <p:spPr>
          <a:xfrm>
            <a:off x="8921749" y="1612902"/>
            <a:ext cx="1155700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Conrad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1189-1191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D64BDE-E472-4E14-8445-1882CA2135E0}"/>
              </a:ext>
            </a:extLst>
          </p:cNvPr>
          <p:cNvSpPr/>
          <p:nvPr/>
        </p:nvSpPr>
        <p:spPr>
          <a:xfrm>
            <a:off x="7497764" y="6126164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1191-1192</a:t>
            </a:r>
          </a:p>
        </p:txBody>
      </p: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A5DA8912-A527-42B1-B7BF-294AC57472BB}"/>
              </a:ext>
            </a:extLst>
          </p:cNvPr>
          <p:cNvCxnSpPr>
            <a:stCxn id="86" idx="2"/>
            <a:endCxn id="58" idx="0"/>
          </p:cNvCxnSpPr>
          <p:nvPr/>
        </p:nvCxnSpPr>
        <p:spPr>
          <a:xfrm rot="16200000" flipH="1">
            <a:off x="7359652" y="5410201"/>
            <a:ext cx="131761" cy="130016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A5A90B5-3F68-45B2-B682-F2133743E990}"/>
              </a:ext>
            </a:extLst>
          </p:cNvPr>
          <p:cNvSpPr/>
          <p:nvPr/>
        </p:nvSpPr>
        <p:spPr>
          <a:xfrm>
            <a:off x="10260012" y="871540"/>
            <a:ext cx="1155700" cy="576263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Otakar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roi 1197</a:t>
            </a:r>
          </a:p>
        </p:txBody>
      </p:sp>
      <p:cxnSp>
        <p:nvCxnSpPr>
          <p:cNvPr id="39" name="Connecteur en angle 38">
            <a:extLst>
              <a:ext uri="{FF2B5EF4-FFF2-40B4-BE49-F238E27FC236}">
                <a16:creationId xmlns:a16="http://schemas.microsoft.com/office/drawing/2014/main" id="{7FD1F0B7-3CD8-42F4-8AB4-B8FF9820E0C0}"/>
              </a:ext>
            </a:extLst>
          </p:cNvPr>
          <p:cNvCxnSpPr>
            <a:stCxn id="103" idx="2"/>
            <a:endCxn id="67" idx="0"/>
          </p:cNvCxnSpPr>
          <p:nvPr/>
        </p:nvCxnSpPr>
        <p:spPr>
          <a:xfrm rot="16200000" flipH="1">
            <a:off x="10093325" y="127002"/>
            <a:ext cx="150812" cy="133826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B8F27E9-6E21-4532-85F9-E619E8C36823}"/>
              </a:ext>
            </a:extLst>
          </p:cNvPr>
          <p:cNvSpPr/>
          <p:nvPr/>
        </p:nvSpPr>
        <p:spPr>
          <a:xfrm>
            <a:off x="8907462" y="2359027"/>
            <a:ext cx="1155700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Bretislav</a:t>
            </a:r>
            <a:r>
              <a:rPr lang="fr-FR" sz="1200" dirty="0">
                <a:solidFill>
                  <a:schemeClr val="tx1"/>
                </a:solidFill>
              </a:rPr>
              <a:t>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1192-1197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A30759-FE26-4FD9-B086-E1188A441773}"/>
              </a:ext>
            </a:extLst>
          </p:cNvPr>
          <p:cNvSpPr/>
          <p:nvPr/>
        </p:nvSpPr>
        <p:spPr>
          <a:xfrm>
            <a:off x="10271124" y="1601790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1230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2710904-1BB1-4743-9454-C522620CE527}"/>
              </a:ext>
            </a:extLst>
          </p:cNvPr>
          <p:cNvCxnSpPr>
            <a:stCxn id="67" idx="2"/>
            <a:endCxn id="72" idx="0"/>
          </p:cNvCxnSpPr>
          <p:nvPr/>
        </p:nvCxnSpPr>
        <p:spPr>
          <a:xfrm>
            <a:off x="10837862" y="1447803"/>
            <a:ext cx="11112" cy="153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96B2B-D21F-4F36-AC6C-E2079215A43D}"/>
              </a:ext>
            </a:extLst>
          </p:cNvPr>
          <p:cNvSpPr/>
          <p:nvPr/>
        </p:nvSpPr>
        <p:spPr>
          <a:xfrm>
            <a:off x="10264774" y="2359027"/>
            <a:ext cx="1155700" cy="576262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Otakar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1253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83EE0DC-833C-4AC0-9249-FCCF5F055B96}"/>
              </a:ext>
            </a:extLst>
          </p:cNvPr>
          <p:cNvSpPr/>
          <p:nvPr/>
        </p:nvSpPr>
        <p:spPr>
          <a:xfrm>
            <a:off x="10264774" y="3151190"/>
            <a:ext cx="1155700" cy="57626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1278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Pologne 1295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5D0BF99-7491-4990-89CD-3FC4F876C317}"/>
              </a:ext>
            </a:extLst>
          </p:cNvPr>
          <p:cNvSpPr/>
          <p:nvPr/>
        </p:nvSpPr>
        <p:spPr>
          <a:xfrm>
            <a:off x="9720261" y="3943353"/>
            <a:ext cx="2257425" cy="684213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Hongrie 1301-1305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Pologne-Bohême 1305-1306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5903757-944B-4F51-BA0E-F28EF5311951}"/>
              </a:ext>
            </a:extLst>
          </p:cNvPr>
          <p:cNvCxnSpPr>
            <a:stCxn id="72" idx="2"/>
            <a:endCxn id="75" idx="0"/>
          </p:cNvCxnSpPr>
          <p:nvPr/>
        </p:nvCxnSpPr>
        <p:spPr>
          <a:xfrm flipH="1">
            <a:off x="10842624" y="2178053"/>
            <a:ext cx="6350" cy="180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ABE698A-77EE-4FD3-9155-80772312ED8E}"/>
              </a:ext>
            </a:extLst>
          </p:cNvPr>
          <p:cNvCxnSpPr>
            <a:stCxn id="75" idx="2"/>
            <a:endCxn id="76" idx="0"/>
          </p:cNvCxnSpPr>
          <p:nvPr/>
        </p:nvCxnSpPr>
        <p:spPr>
          <a:xfrm>
            <a:off x="10842624" y="2935289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F8FCAFFF-E9AB-46F2-82DC-2E43292701CE}"/>
              </a:ext>
            </a:extLst>
          </p:cNvPr>
          <p:cNvCxnSpPr>
            <a:stCxn id="76" idx="2"/>
            <a:endCxn id="78" idx="0"/>
          </p:cNvCxnSpPr>
          <p:nvPr/>
        </p:nvCxnSpPr>
        <p:spPr>
          <a:xfrm>
            <a:off x="10842624" y="3727453"/>
            <a:ext cx="635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0B9458C-C9EC-43D6-8908-8E86ADE61E83}"/>
              </a:ext>
            </a:extLst>
          </p:cNvPr>
          <p:cNvSpPr/>
          <p:nvPr/>
        </p:nvSpPr>
        <p:spPr>
          <a:xfrm>
            <a:off x="10629417" y="4860926"/>
            <a:ext cx="1155700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Rodolphe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Habsbourg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351FF23-CE70-4CF3-86EB-B62E82A6B3CE}"/>
              </a:ext>
            </a:extLst>
          </p:cNvPr>
          <p:cNvSpPr/>
          <p:nvPr/>
        </p:nvSpPr>
        <p:spPr>
          <a:xfrm>
            <a:off x="10629417" y="5549900"/>
            <a:ext cx="1155700" cy="5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de Carinthie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1306-1310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C241862-4229-42A9-9A95-07CDE74A141A}"/>
              </a:ext>
            </a:extLst>
          </p:cNvPr>
          <p:cNvSpPr/>
          <p:nvPr/>
        </p:nvSpPr>
        <p:spPr>
          <a:xfrm>
            <a:off x="2924739" y="170646"/>
            <a:ext cx="1032900" cy="593749"/>
          </a:xfrm>
          <a:prstGeom prst="rect">
            <a:avLst/>
          </a:prstGeom>
          <a:solidFill>
            <a:srgbClr val="95C6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Prémyslides 872-1306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F2FD75-DE2F-4722-8361-6E20EA163ECB}"/>
              </a:ext>
            </a:extLst>
          </p:cNvPr>
          <p:cNvSpPr/>
          <p:nvPr/>
        </p:nvSpPr>
        <p:spPr>
          <a:xfrm>
            <a:off x="8812695" y="3974550"/>
            <a:ext cx="753303" cy="653016"/>
          </a:xfrm>
          <a:prstGeom prst="rect">
            <a:avLst/>
          </a:prstGeom>
          <a:solidFill>
            <a:srgbClr val="95C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68" name="Connecteur en angle 38">
            <a:extLst>
              <a:ext uri="{FF2B5EF4-FFF2-40B4-BE49-F238E27FC236}">
                <a16:creationId xmlns:a16="http://schemas.microsoft.com/office/drawing/2014/main" id="{2C4A63F8-FE18-46F6-B829-5202FA6E8525}"/>
              </a:ext>
            </a:extLst>
          </p:cNvPr>
          <p:cNvCxnSpPr>
            <a:cxnSpLocks/>
            <a:stCxn id="76" idx="2"/>
            <a:endCxn id="64" idx="0"/>
          </p:cNvCxnSpPr>
          <p:nvPr/>
        </p:nvCxnSpPr>
        <p:spPr>
          <a:xfrm rot="5400000">
            <a:off x="9892438" y="3024363"/>
            <a:ext cx="247097" cy="16532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3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8F74AC-06E3-4F53-A9E9-C28A1ED60B0B}"/>
              </a:ext>
            </a:extLst>
          </p:cNvPr>
          <p:cNvSpPr/>
          <p:nvPr/>
        </p:nvSpPr>
        <p:spPr>
          <a:xfrm>
            <a:off x="2197186" y="81119"/>
            <a:ext cx="776964" cy="4067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Mieszko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endParaRPr lang="fr-FR" sz="1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962-92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75CB5-E1B1-42E1-A6F8-4D203158D0AA}"/>
              </a:ext>
            </a:extLst>
          </p:cNvPr>
          <p:cNvSpPr/>
          <p:nvPr/>
        </p:nvSpPr>
        <p:spPr>
          <a:xfrm>
            <a:off x="2216193" y="537173"/>
            <a:ext cx="702946" cy="39997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992-1025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1BB30-72C7-4D70-97BF-FD5F192F0BFF}"/>
              </a:ext>
            </a:extLst>
          </p:cNvPr>
          <p:cNvSpPr/>
          <p:nvPr/>
        </p:nvSpPr>
        <p:spPr>
          <a:xfrm>
            <a:off x="1928016" y="1039618"/>
            <a:ext cx="776963" cy="399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Mieszko 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1025-1034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C2464-75BD-4858-B53C-36C2DF9F0934}"/>
              </a:ext>
            </a:extLst>
          </p:cNvPr>
          <p:cNvSpPr/>
          <p:nvPr/>
        </p:nvSpPr>
        <p:spPr>
          <a:xfrm>
            <a:off x="2752969" y="1047364"/>
            <a:ext cx="778102" cy="399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 err="1">
                <a:solidFill>
                  <a:schemeClr val="tx1"/>
                </a:solidFill>
              </a:rPr>
              <a:t>Bezprym</a:t>
            </a:r>
            <a:endParaRPr lang="fr-FR" sz="1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1031-1032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A0165-2FDA-4E13-9770-FDD70428CBA2}"/>
              </a:ext>
            </a:extLst>
          </p:cNvPr>
          <p:cNvSpPr/>
          <p:nvPr/>
        </p:nvSpPr>
        <p:spPr>
          <a:xfrm>
            <a:off x="3578491" y="1051059"/>
            <a:ext cx="776963" cy="399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Otton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1032-1032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BAA2F-11B4-45C6-B325-1309DA96834D}"/>
              </a:ext>
            </a:extLst>
          </p:cNvPr>
          <p:cNvSpPr/>
          <p:nvPr/>
        </p:nvSpPr>
        <p:spPr>
          <a:xfrm>
            <a:off x="1918338" y="1494716"/>
            <a:ext cx="776963" cy="399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Casimir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1039-58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9F6E3-E083-4BF0-85B1-B244621CF61A}"/>
              </a:ext>
            </a:extLst>
          </p:cNvPr>
          <p:cNvSpPr/>
          <p:nvPr/>
        </p:nvSpPr>
        <p:spPr>
          <a:xfrm>
            <a:off x="1915263" y="1984499"/>
            <a:ext cx="776963" cy="399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 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1058-79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57C99-7982-4449-91A5-70ECAC6C46D5}"/>
              </a:ext>
            </a:extLst>
          </p:cNvPr>
          <p:cNvSpPr/>
          <p:nvPr/>
        </p:nvSpPr>
        <p:spPr>
          <a:xfrm>
            <a:off x="2756008" y="2007669"/>
            <a:ext cx="776963" cy="399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Ladislas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1079-1102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E4F4D72-047F-4E59-940E-60B1935860C2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 flipH="1">
            <a:off x="2567666" y="487885"/>
            <a:ext cx="18002" cy="49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en angle 127">
            <a:extLst>
              <a:ext uri="{FF2B5EF4-FFF2-40B4-BE49-F238E27FC236}">
                <a16:creationId xmlns:a16="http://schemas.microsoft.com/office/drawing/2014/main" id="{B171FE52-31F3-446A-B0B3-2E0521BBB67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5400000">
            <a:off x="2390846" y="862798"/>
            <a:ext cx="102472" cy="25116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en angle 130">
            <a:extLst>
              <a:ext uri="{FF2B5EF4-FFF2-40B4-BE49-F238E27FC236}">
                <a16:creationId xmlns:a16="http://schemas.microsoft.com/office/drawing/2014/main" id="{A24AE094-67CE-4BBB-9AAB-F2FBE7FA521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2799734" y="705078"/>
            <a:ext cx="110218" cy="57435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en angle 133">
            <a:extLst>
              <a:ext uri="{FF2B5EF4-FFF2-40B4-BE49-F238E27FC236}">
                <a16:creationId xmlns:a16="http://schemas.microsoft.com/office/drawing/2014/main" id="{E2DAEEBB-C215-4655-BF73-8DA144727F6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3210363" y="294448"/>
            <a:ext cx="113913" cy="13993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50E3B887-6538-46EA-843F-5207808978D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2306820" y="1439592"/>
            <a:ext cx="9678" cy="55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2FDB327C-3510-4A97-A81F-826C4D3108EE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2303745" y="1894690"/>
            <a:ext cx="3075" cy="898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en angle 145">
            <a:extLst>
              <a:ext uri="{FF2B5EF4-FFF2-40B4-BE49-F238E27FC236}">
                <a16:creationId xmlns:a16="http://schemas.microsoft.com/office/drawing/2014/main" id="{9100366E-8E98-4722-92ED-1A31CEFC683A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2669166" y="1532344"/>
            <a:ext cx="112979" cy="83767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FCF868A-38D1-3287-2E3A-819BD18F9C4B}"/>
              </a:ext>
            </a:extLst>
          </p:cNvPr>
          <p:cNvSpPr/>
          <p:nvPr/>
        </p:nvSpPr>
        <p:spPr>
          <a:xfrm>
            <a:off x="1117380" y="1247351"/>
            <a:ext cx="776963" cy="399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Interrègne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1034-39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4C3F58-EF2A-87EC-F015-C75649938B63}"/>
              </a:ext>
            </a:extLst>
          </p:cNvPr>
          <p:cNvSpPr/>
          <p:nvPr/>
        </p:nvSpPr>
        <p:spPr>
          <a:xfrm>
            <a:off x="3150243" y="5387770"/>
            <a:ext cx="1000827" cy="3836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Venceslas II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19 1296 -1305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241AED-3B9B-D9C1-393C-13FC93E466CE}"/>
              </a:ext>
            </a:extLst>
          </p:cNvPr>
          <p:cNvSpPr/>
          <p:nvPr/>
        </p:nvSpPr>
        <p:spPr>
          <a:xfrm>
            <a:off x="3150243" y="5858659"/>
            <a:ext cx="1011411" cy="38365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Venceslas III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20 1305-1306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C7B3AF0-46FA-2FC3-E483-9571C84A7E18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650657" y="5771428"/>
            <a:ext cx="5292" cy="87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33DCBC-A980-F264-82EA-CE052DB1BBE7}"/>
              </a:ext>
            </a:extLst>
          </p:cNvPr>
          <p:cNvSpPr/>
          <p:nvPr/>
        </p:nvSpPr>
        <p:spPr>
          <a:xfrm>
            <a:off x="4245944" y="2953526"/>
            <a:ext cx="196296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268BF5-C8CA-5D4C-7548-5950AD996A59}"/>
              </a:ext>
            </a:extLst>
          </p:cNvPr>
          <p:cNvSpPr/>
          <p:nvPr/>
        </p:nvSpPr>
        <p:spPr>
          <a:xfrm>
            <a:off x="1102533" y="4588295"/>
            <a:ext cx="920985" cy="38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Henri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12 1232-1238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2C88B9-324A-D0E0-C212-7A9BC8C6BDB5}"/>
              </a:ext>
            </a:extLst>
          </p:cNvPr>
          <p:cNvSpPr/>
          <p:nvPr/>
        </p:nvSpPr>
        <p:spPr>
          <a:xfrm>
            <a:off x="1101181" y="5047413"/>
            <a:ext cx="922337" cy="30484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Henri 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 1238-1241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166F5-CE3E-8B18-8DE2-BAF645EC8285}"/>
              </a:ext>
            </a:extLst>
          </p:cNvPr>
          <p:cNvSpPr/>
          <p:nvPr/>
        </p:nvSpPr>
        <p:spPr>
          <a:xfrm>
            <a:off x="1102534" y="5475001"/>
            <a:ext cx="920985" cy="38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 II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B09038-8E4D-7290-498A-144E854142FB}"/>
              </a:ext>
            </a:extLst>
          </p:cNvPr>
          <p:cNvSpPr/>
          <p:nvPr/>
        </p:nvSpPr>
        <p:spPr>
          <a:xfrm>
            <a:off x="4217294" y="4735121"/>
            <a:ext cx="897027" cy="3836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 V</a:t>
            </a:r>
          </a:p>
          <a:p>
            <a:pPr algn="ctr" eaLnBrk="1" hangingPunct="1">
              <a:defRPr/>
            </a:pPr>
            <a:r>
              <a:rPr lang="fr-FR" sz="900" dirty="0">
                <a:solidFill>
                  <a:schemeClr val="tx1"/>
                </a:solidFill>
              </a:rPr>
              <a:t>15 1243-1279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E7E1B4-7C86-13F8-6CCE-362313E65DE5}"/>
              </a:ext>
            </a:extLst>
          </p:cNvPr>
          <p:cNvSpPr/>
          <p:nvPr/>
        </p:nvSpPr>
        <p:spPr>
          <a:xfrm>
            <a:off x="4207604" y="3922006"/>
            <a:ext cx="897027" cy="7590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Lech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Sandomierz </a:t>
            </a:r>
            <a:r>
              <a:rPr lang="fr-FR" sz="1000" dirty="0">
                <a:solidFill>
                  <a:schemeClr val="tx1"/>
                </a:solidFill>
              </a:rPr>
              <a:t>5 1194-1198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7 1202-1210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9 1211-1227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2A87FD-81AF-8695-5692-863F5A646B78}"/>
              </a:ext>
            </a:extLst>
          </p:cNvPr>
          <p:cNvSpPr/>
          <p:nvPr/>
        </p:nvSpPr>
        <p:spPr>
          <a:xfrm>
            <a:off x="5202982" y="3922007"/>
            <a:ext cx="917666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Conrad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Mazovie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11 1229-1232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14 1241-1243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99626B4-2276-81C2-E44C-3617BA8E0710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1562350" y="4971953"/>
            <a:ext cx="676" cy="75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6374CC7-3B06-F0D5-134A-2432CD3F6743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>
            <a:off x="4656118" y="4681039"/>
            <a:ext cx="9690" cy="54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FB973CA-FD21-963B-CEBE-0C5A4DB9EE55}"/>
              </a:ext>
            </a:extLst>
          </p:cNvPr>
          <p:cNvSpPr/>
          <p:nvPr/>
        </p:nvSpPr>
        <p:spPr>
          <a:xfrm>
            <a:off x="5202982" y="4663754"/>
            <a:ext cx="573291" cy="3742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Casimir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8E4348-DFB1-0733-70D2-12428A80D3AA}"/>
              </a:ext>
            </a:extLst>
          </p:cNvPr>
          <p:cNvSpPr/>
          <p:nvPr/>
        </p:nvSpPr>
        <p:spPr>
          <a:xfrm>
            <a:off x="4306441" y="5260964"/>
            <a:ext cx="920985" cy="46637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Lech II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Sandomierz</a:t>
            </a:r>
            <a:endParaRPr lang="fr-FR" sz="1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16 1279-1288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2A0D54-E44D-B7EC-FD98-9432DC537BBE}"/>
              </a:ext>
            </a:extLst>
          </p:cNvPr>
          <p:cNvSpPr/>
          <p:nvPr/>
        </p:nvSpPr>
        <p:spPr>
          <a:xfrm>
            <a:off x="105554" y="5475001"/>
            <a:ext cx="920985" cy="38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Henri III</a:t>
            </a:r>
          </a:p>
        </p:txBody>
      </p:sp>
      <p:cxnSp>
        <p:nvCxnSpPr>
          <p:cNvPr id="32" name="Connecteur en angle 17">
            <a:extLst>
              <a:ext uri="{FF2B5EF4-FFF2-40B4-BE49-F238E27FC236}">
                <a16:creationId xmlns:a16="http://schemas.microsoft.com/office/drawing/2014/main" id="{51B54958-FDF2-15D8-830A-3220D62D7DA5}"/>
              </a:ext>
            </a:extLst>
          </p:cNvPr>
          <p:cNvCxnSpPr>
            <a:cxnSpLocks/>
            <a:stCxn id="22" idx="2"/>
            <a:endCxn id="31" idx="0"/>
          </p:cNvCxnSpPr>
          <p:nvPr/>
        </p:nvCxnSpPr>
        <p:spPr>
          <a:xfrm rot="5400000">
            <a:off x="1002826" y="4915476"/>
            <a:ext cx="122747" cy="99630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949E63A-4CF8-E6C3-F267-0E1FF8C726EF}"/>
              </a:ext>
            </a:extLst>
          </p:cNvPr>
          <p:cNvSpPr/>
          <p:nvPr/>
        </p:nvSpPr>
        <p:spPr>
          <a:xfrm>
            <a:off x="105554" y="5917534"/>
            <a:ext cx="922335" cy="38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Henri IV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17 1288-90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24FEF76-552C-D59B-606A-402BB0CCE4E8}"/>
              </a:ext>
            </a:extLst>
          </p:cNvPr>
          <p:cNvCxnSpPr>
            <a:stCxn id="31" idx="2"/>
            <a:endCxn id="33" idx="0"/>
          </p:cNvCxnSpPr>
          <p:nvPr/>
        </p:nvCxnSpPr>
        <p:spPr>
          <a:xfrm>
            <a:off x="566047" y="5858659"/>
            <a:ext cx="675" cy="58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AD978-F06B-A6EE-AFAA-4C98A18B6508}"/>
              </a:ext>
            </a:extLst>
          </p:cNvPr>
          <p:cNvSpPr/>
          <p:nvPr/>
        </p:nvSpPr>
        <p:spPr>
          <a:xfrm>
            <a:off x="2150332" y="5040967"/>
            <a:ext cx="895236" cy="311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Przemysl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56601-E9DB-2FEA-8557-C09CD84CD45C}"/>
              </a:ext>
            </a:extLst>
          </p:cNvPr>
          <p:cNvSpPr/>
          <p:nvPr/>
        </p:nvSpPr>
        <p:spPr>
          <a:xfrm>
            <a:off x="2126465" y="3118418"/>
            <a:ext cx="920985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Mieszko III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3 1173-1177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6 1198-1202</a:t>
            </a:r>
          </a:p>
          <a:p>
            <a:pPr algn="ctr" eaLnBrk="1" hangingPunct="1">
              <a:defRPr/>
            </a:pPr>
            <a:r>
              <a:rPr lang="fr-FR" sz="800" b="1" dirty="0">
                <a:solidFill>
                  <a:schemeClr val="tx1"/>
                </a:solidFill>
              </a:rPr>
              <a:t>Grande-Pologne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6B6EDD5-1AF0-9499-5F1E-C2559C35D4FF}"/>
              </a:ext>
            </a:extLst>
          </p:cNvPr>
          <p:cNvCxnSpPr>
            <a:cxnSpLocks/>
            <a:stCxn id="36" idx="2"/>
            <a:endCxn id="43" idx="0"/>
          </p:cNvCxnSpPr>
          <p:nvPr/>
        </p:nvCxnSpPr>
        <p:spPr>
          <a:xfrm>
            <a:off x="2586958" y="3777444"/>
            <a:ext cx="5275" cy="144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8541311-08B0-2DA6-C04E-2C36B5497A02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2587358" y="4526954"/>
            <a:ext cx="4875" cy="613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5FF04D9-4FE8-6300-791B-1C1C62E3A75D}"/>
              </a:ext>
            </a:extLst>
          </p:cNvPr>
          <p:cNvCxnSpPr>
            <a:cxnSpLocks/>
            <a:stCxn id="44" idx="2"/>
            <a:endCxn id="35" idx="0"/>
          </p:cNvCxnSpPr>
          <p:nvPr/>
        </p:nvCxnSpPr>
        <p:spPr>
          <a:xfrm>
            <a:off x="2587358" y="4971953"/>
            <a:ext cx="10592" cy="69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A5968E1-88C8-EE1B-88A4-8D167BB68D13}"/>
              </a:ext>
            </a:extLst>
          </p:cNvPr>
          <p:cNvSpPr/>
          <p:nvPr/>
        </p:nvSpPr>
        <p:spPr>
          <a:xfrm>
            <a:off x="2150332" y="5442644"/>
            <a:ext cx="897027" cy="3836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Przemysl II</a:t>
            </a:r>
          </a:p>
          <a:p>
            <a:pPr algn="ctr" eaLnBrk="1" hangingPunct="1">
              <a:defRPr/>
            </a:pPr>
            <a:r>
              <a:rPr lang="fr-FR" sz="900" dirty="0">
                <a:solidFill>
                  <a:schemeClr val="tx1"/>
                </a:solidFill>
              </a:rPr>
              <a:t>18 1295-1296 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C4ECE99-F948-03E2-053C-93501F8431C3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>
          <a:xfrm>
            <a:off x="2597950" y="5352253"/>
            <a:ext cx="896" cy="903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5E04561-1CAF-FF70-C8AB-CB42E330EBD5}"/>
              </a:ext>
            </a:extLst>
          </p:cNvPr>
          <p:cNvSpPr/>
          <p:nvPr/>
        </p:nvSpPr>
        <p:spPr>
          <a:xfrm>
            <a:off x="5310639" y="5274969"/>
            <a:ext cx="961099" cy="43836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Ladislas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Sandomierz 21 </a:t>
            </a:r>
            <a:r>
              <a:rPr lang="fr-FR" sz="10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824745-91C3-4B97-A366-8689EAFECC15}"/>
              </a:ext>
            </a:extLst>
          </p:cNvPr>
          <p:cNvSpPr/>
          <p:nvPr/>
        </p:nvSpPr>
        <p:spPr>
          <a:xfrm>
            <a:off x="2154545" y="3922008"/>
            <a:ext cx="875376" cy="6049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Odon de </a:t>
            </a:r>
            <a:r>
              <a:rPr lang="fr-FR" sz="1000" dirty="0" err="1">
                <a:solidFill>
                  <a:schemeClr val="tx1"/>
                </a:solidFill>
              </a:rPr>
              <a:t>Poznan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F44070-CC19-09B8-AD4F-DC230ED35062}"/>
              </a:ext>
            </a:extLst>
          </p:cNvPr>
          <p:cNvSpPr/>
          <p:nvPr/>
        </p:nvSpPr>
        <p:spPr>
          <a:xfrm>
            <a:off x="2155191" y="4588295"/>
            <a:ext cx="864334" cy="38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Ladislas </a:t>
            </a:r>
            <a:r>
              <a:rPr lang="fr-FR" sz="1000" dirty="0" err="1">
                <a:solidFill>
                  <a:schemeClr val="tx1"/>
                </a:solidFill>
              </a:rPr>
              <a:t>Odonic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329864-0765-879D-B957-2F93A92FAEE5}"/>
              </a:ext>
            </a:extLst>
          </p:cNvPr>
          <p:cNvSpPr/>
          <p:nvPr/>
        </p:nvSpPr>
        <p:spPr>
          <a:xfrm>
            <a:off x="3145800" y="3922008"/>
            <a:ext cx="922336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Ladislas III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10 1228-1229</a:t>
            </a:r>
          </a:p>
        </p:txBody>
      </p:sp>
      <p:cxnSp>
        <p:nvCxnSpPr>
          <p:cNvPr id="46" name="Connecteur en angle 57">
            <a:extLst>
              <a:ext uri="{FF2B5EF4-FFF2-40B4-BE49-F238E27FC236}">
                <a16:creationId xmlns:a16="http://schemas.microsoft.com/office/drawing/2014/main" id="{F39C02E8-EAF8-6898-B5DF-CFA6E35E392E}"/>
              </a:ext>
            </a:extLst>
          </p:cNvPr>
          <p:cNvCxnSpPr>
            <a:stCxn id="36" idx="2"/>
            <a:endCxn id="45" idx="0"/>
          </p:cNvCxnSpPr>
          <p:nvPr/>
        </p:nvCxnSpPr>
        <p:spPr>
          <a:xfrm rot="16200000" flipH="1">
            <a:off x="3024681" y="3339721"/>
            <a:ext cx="144564" cy="102001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BF72436-1B60-109B-8434-0F48ACE0BAD7}"/>
              </a:ext>
            </a:extLst>
          </p:cNvPr>
          <p:cNvSpPr/>
          <p:nvPr/>
        </p:nvSpPr>
        <p:spPr>
          <a:xfrm>
            <a:off x="4182296" y="3108893"/>
            <a:ext cx="922335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Casimir 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4 1177-1194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Sandomierz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Mazovie-</a:t>
            </a:r>
            <a:r>
              <a:rPr lang="fr-FR" sz="1000" b="1" dirty="0" err="1">
                <a:solidFill>
                  <a:schemeClr val="tx1"/>
                </a:solidFill>
              </a:rPr>
              <a:t>Cuj</a:t>
            </a:r>
            <a:r>
              <a:rPr lang="fr-FR" sz="1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EFDEB62-8BC4-612B-979E-966EBF089A51}"/>
              </a:ext>
            </a:extLst>
          </p:cNvPr>
          <p:cNvCxnSpPr>
            <a:cxnSpLocks/>
            <a:stCxn id="47" idx="2"/>
            <a:endCxn id="25" idx="0"/>
          </p:cNvCxnSpPr>
          <p:nvPr/>
        </p:nvCxnSpPr>
        <p:spPr>
          <a:xfrm>
            <a:off x="4643464" y="3767919"/>
            <a:ext cx="12654" cy="154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64">
            <a:extLst>
              <a:ext uri="{FF2B5EF4-FFF2-40B4-BE49-F238E27FC236}">
                <a16:creationId xmlns:a16="http://schemas.microsoft.com/office/drawing/2014/main" id="{EA21025C-E27A-6387-08B0-322D0C66C5F8}"/>
              </a:ext>
            </a:extLst>
          </p:cNvPr>
          <p:cNvCxnSpPr>
            <a:cxnSpLocks/>
            <a:stCxn id="47" idx="2"/>
            <a:endCxn id="26" idx="0"/>
          </p:cNvCxnSpPr>
          <p:nvPr/>
        </p:nvCxnSpPr>
        <p:spPr>
          <a:xfrm rot="16200000" flipH="1">
            <a:off x="5075595" y="3335787"/>
            <a:ext cx="154088" cy="101835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6DDC7F-B869-DA7F-4E05-2AFEE564A953}"/>
              </a:ext>
            </a:extLst>
          </p:cNvPr>
          <p:cNvSpPr/>
          <p:nvPr/>
        </p:nvSpPr>
        <p:spPr>
          <a:xfrm>
            <a:off x="1102534" y="3108893"/>
            <a:ext cx="920985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 1138-1146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Silésie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0D78B7-0980-AAF5-555B-A28F8B0949FE}"/>
              </a:ext>
            </a:extLst>
          </p:cNvPr>
          <p:cNvSpPr/>
          <p:nvPr/>
        </p:nvSpPr>
        <p:spPr>
          <a:xfrm>
            <a:off x="1102534" y="3867927"/>
            <a:ext cx="920985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le Long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6BF9FCA-D315-B852-EE12-166F8305AE8D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1563027" y="3767919"/>
            <a:ext cx="0" cy="100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F28F018-168B-5D8B-DBE7-359027D02397}"/>
              </a:ext>
            </a:extLst>
          </p:cNvPr>
          <p:cNvSpPr/>
          <p:nvPr/>
        </p:nvSpPr>
        <p:spPr>
          <a:xfrm>
            <a:off x="3145801" y="3108893"/>
            <a:ext cx="922335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 IV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2 1146-1173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Mazovie-Cujavie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892102-C766-79C4-A0FA-3ED06C2C4D8D}"/>
              </a:ext>
            </a:extLst>
          </p:cNvPr>
          <p:cNvSpPr/>
          <p:nvPr/>
        </p:nvSpPr>
        <p:spPr>
          <a:xfrm>
            <a:off x="198207" y="3867927"/>
            <a:ext cx="846387" cy="51103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 err="1">
                <a:solidFill>
                  <a:schemeClr val="tx1"/>
                </a:solidFill>
              </a:rPr>
              <a:t>Mieszco</a:t>
            </a:r>
            <a:r>
              <a:rPr lang="fr-FR" sz="1000" dirty="0">
                <a:solidFill>
                  <a:schemeClr val="tx1"/>
                </a:solidFill>
              </a:rPr>
              <a:t> IV 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8 1210-11</a:t>
            </a:r>
          </a:p>
        </p:txBody>
      </p:sp>
      <p:cxnSp>
        <p:nvCxnSpPr>
          <p:cNvPr id="55" name="Connecteur en angle 75">
            <a:extLst>
              <a:ext uri="{FF2B5EF4-FFF2-40B4-BE49-F238E27FC236}">
                <a16:creationId xmlns:a16="http://schemas.microsoft.com/office/drawing/2014/main" id="{6F32CF85-CCD1-4E46-0191-A3F26E7D5FBD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5400000">
            <a:off x="1042210" y="3347110"/>
            <a:ext cx="100008" cy="94162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D00B00D-8BDF-8FA9-CBFE-464DC6E3042D}"/>
              </a:ext>
            </a:extLst>
          </p:cNvPr>
          <p:cNvSpPr/>
          <p:nvPr/>
        </p:nvSpPr>
        <p:spPr>
          <a:xfrm>
            <a:off x="2752969" y="2503947"/>
            <a:ext cx="776963" cy="4725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Boleslas III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1102-38</a:t>
            </a:r>
          </a:p>
        </p:txBody>
      </p:sp>
      <p:cxnSp>
        <p:nvCxnSpPr>
          <p:cNvPr id="57" name="Connecteur en angle 151">
            <a:extLst>
              <a:ext uri="{FF2B5EF4-FFF2-40B4-BE49-F238E27FC236}">
                <a16:creationId xmlns:a16="http://schemas.microsoft.com/office/drawing/2014/main" id="{6190DC3B-B694-3F02-2474-E9430CCEFCCC}"/>
              </a:ext>
            </a:extLst>
          </p:cNvPr>
          <p:cNvCxnSpPr>
            <a:cxnSpLocks/>
            <a:stCxn id="56" idx="2"/>
            <a:endCxn id="50" idx="0"/>
          </p:cNvCxnSpPr>
          <p:nvPr/>
        </p:nvCxnSpPr>
        <p:spPr>
          <a:xfrm rot="5400000">
            <a:off x="2286020" y="2253462"/>
            <a:ext cx="132438" cy="157842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155">
            <a:extLst>
              <a:ext uri="{FF2B5EF4-FFF2-40B4-BE49-F238E27FC236}">
                <a16:creationId xmlns:a16="http://schemas.microsoft.com/office/drawing/2014/main" id="{756165C1-6701-DC1D-3D7F-B72A4D6F671F}"/>
              </a:ext>
            </a:extLst>
          </p:cNvPr>
          <p:cNvCxnSpPr>
            <a:cxnSpLocks/>
            <a:stCxn id="56" idx="2"/>
            <a:endCxn id="36" idx="0"/>
          </p:cNvCxnSpPr>
          <p:nvPr/>
        </p:nvCxnSpPr>
        <p:spPr>
          <a:xfrm rot="5400000">
            <a:off x="2793224" y="2770190"/>
            <a:ext cx="141963" cy="55449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158">
            <a:extLst>
              <a:ext uri="{FF2B5EF4-FFF2-40B4-BE49-F238E27FC236}">
                <a16:creationId xmlns:a16="http://schemas.microsoft.com/office/drawing/2014/main" id="{2A12E1C8-9550-1630-4772-00C2A061C49C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 rot="16200000" flipH="1">
            <a:off x="3307991" y="2809915"/>
            <a:ext cx="132438" cy="46551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ngle 161">
            <a:extLst>
              <a:ext uri="{FF2B5EF4-FFF2-40B4-BE49-F238E27FC236}">
                <a16:creationId xmlns:a16="http://schemas.microsoft.com/office/drawing/2014/main" id="{CF88A6CC-BDD9-DAED-3AD9-D545AFCA656D}"/>
              </a:ext>
            </a:extLst>
          </p:cNvPr>
          <p:cNvCxnSpPr>
            <a:cxnSpLocks/>
            <a:stCxn id="56" idx="2"/>
            <a:endCxn id="47" idx="0"/>
          </p:cNvCxnSpPr>
          <p:nvPr/>
        </p:nvCxnSpPr>
        <p:spPr>
          <a:xfrm rot="16200000" flipH="1">
            <a:off x="3826238" y="2291667"/>
            <a:ext cx="132438" cy="150201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3607D88-B4C1-239B-1C69-6A075D0EAE95}"/>
              </a:ext>
            </a:extLst>
          </p:cNvPr>
          <p:cNvSpPr/>
          <p:nvPr/>
        </p:nvSpPr>
        <p:spPr>
          <a:xfrm>
            <a:off x="1404607" y="109920"/>
            <a:ext cx="745725" cy="72576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960-1300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1306-1370</a:t>
            </a:r>
          </a:p>
        </p:txBody>
      </p:sp>
      <p:cxnSp>
        <p:nvCxnSpPr>
          <p:cNvPr id="64" name="Connecteur en angle 17">
            <a:extLst>
              <a:ext uri="{FF2B5EF4-FFF2-40B4-BE49-F238E27FC236}">
                <a16:creationId xmlns:a16="http://schemas.microsoft.com/office/drawing/2014/main" id="{D998B79E-2AB1-C9AE-A039-146E67452FA5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rot="16200000" flipH="1">
            <a:off x="1501315" y="5413288"/>
            <a:ext cx="122747" cy="6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4CB0D6AD-925D-9EA4-CA23-4C9B903931A4}"/>
              </a:ext>
            </a:extLst>
          </p:cNvPr>
          <p:cNvCxnSpPr>
            <a:cxnSpLocks/>
            <a:stCxn id="51" idx="2"/>
            <a:endCxn id="21" idx="0"/>
          </p:cNvCxnSpPr>
          <p:nvPr/>
        </p:nvCxnSpPr>
        <p:spPr>
          <a:xfrm flipH="1">
            <a:off x="1563026" y="4526953"/>
            <a:ext cx="1" cy="61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8CA233A-52B5-A0FE-FBBB-68B0523A3E17}"/>
              </a:ext>
            </a:extLst>
          </p:cNvPr>
          <p:cNvSpPr/>
          <p:nvPr/>
        </p:nvSpPr>
        <p:spPr>
          <a:xfrm>
            <a:off x="5168279" y="3108891"/>
            <a:ext cx="922335" cy="6590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Henri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Sandomierz</a:t>
            </a:r>
          </a:p>
        </p:txBody>
      </p:sp>
      <p:cxnSp>
        <p:nvCxnSpPr>
          <p:cNvPr id="67" name="Connecteur en angle 161">
            <a:extLst>
              <a:ext uri="{FF2B5EF4-FFF2-40B4-BE49-F238E27FC236}">
                <a16:creationId xmlns:a16="http://schemas.microsoft.com/office/drawing/2014/main" id="{1B576115-174E-2982-4229-9A9150FF5B36}"/>
              </a:ext>
            </a:extLst>
          </p:cNvPr>
          <p:cNvCxnSpPr>
            <a:cxnSpLocks/>
            <a:stCxn id="56" idx="2"/>
            <a:endCxn id="66" idx="0"/>
          </p:cNvCxnSpPr>
          <p:nvPr/>
        </p:nvCxnSpPr>
        <p:spPr>
          <a:xfrm rot="16200000" flipH="1">
            <a:off x="4319231" y="1798675"/>
            <a:ext cx="132436" cy="24879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026486F-B98B-742A-83AD-2C2FAB237414}"/>
              </a:ext>
            </a:extLst>
          </p:cNvPr>
          <p:cNvSpPr/>
          <p:nvPr/>
        </p:nvSpPr>
        <p:spPr>
          <a:xfrm>
            <a:off x="5830436" y="4663753"/>
            <a:ext cx="920985" cy="3836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Boleslav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9" name="Connecteur en angle 64">
            <a:extLst>
              <a:ext uri="{FF2B5EF4-FFF2-40B4-BE49-F238E27FC236}">
                <a16:creationId xmlns:a16="http://schemas.microsoft.com/office/drawing/2014/main" id="{A66DB743-6791-AFD6-8AE6-8D38D9E79FB9}"/>
              </a:ext>
            </a:extLst>
          </p:cNvPr>
          <p:cNvCxnSpPr>
            <a:cxnSpLocks/>
            <a:stCxn id="26" idx="2"/>
            <a:endCxn id="68" idx="0"/>
          </p:cNvCxnSpPr>
          <p:nvPr/>
        </p:nvCxnSpPr>
        <p:spPr>
          <a:xfrm rot="16200000" flipH="1">
            <a:off x="5935012" y="4307836"/>
            <a:ext cx="82720" cy="6291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7483C13-FB8F-4CF2-9889-8E71CE775EBF}"/>
              </a:ext>
            </a:extLst>
          </p:cNvPr>
          <p:cNvSpPr/>
          <p:nvPr/>
        </p:nvSpPr>
        <p:spPr>
          <a:xfrm>
            <a:off x="3182370" y="4735123"/>
            <a:ext cx="958108" cy="5937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Prémyslides</a:t>
            </a:r>
            <a:r>
              <a:rPr lang="fr-FR" sz="1100" dirty="0">
                <a:solidFill>
                  <a:schemeClr val="tx1"/>
                </a:solidFill>
              </a:rPr>
              <a:t> 1300-1306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63DEAE-0254-4F0C-33EB-2F39759E4068}"/>
              </a:ext>
            </a:extLst>
          </p:cNvPr>
          <p:cNvSpPr/>
          <p:nvPr/>
        </p:nvSpPr>
        <p:spPr>
          <a:xfrm>
            <a:off x="6805584" y="4657308"/>
            <a:ext cx="920985" cy="3836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 err="1">
                <a:solidFill>
                  <a:schemeClr val="tx1"/>
                </a:solidFill>
              </a:rPr>
              <a:t>Siemovit</a:t>
            </a:r>
            <a:r>
              <a:rPr lang="fr-FR" sz="1000" dirty="0">
                <a:solidFill>
                  <a:schemeClr val="tx1"/>
                </a:solidFill>
              </a:rPr>
              <a:t>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endParaRPr lang="fr-FR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Mazovie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4" name="Connecteur en angle 39">
            <a:extLst>
              <a:ext uri="{FF2B5EF4-FFF2-40B4-BE49-F238E27FC236}">
                <a16:creationId xmlns:a16="http://schemas.microsoft.com/office/drawing/2014/main" id="{61D3712E-71C6-F6A5-E27B-9CD4BC4E7DD1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rot="5400000">
            <a:off x="5016806" y="4788141"/>
            <a:ext cx="222951" cy="7226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39">
            <a:extLst>
              <a:ext uri="{FF2B5EF4-FFF2-40B4-BE49-F238E27FC236}">
                <a16:creationId xmlns:a16="http://schemas.microsoft.com/office/drawing/2014/main" id="{759BFF6E-425C-EC20-1DDD-B33DBFC042C0}"/>
              </a:ext>
            </a:extLst>
          </p:cNvPr>
          <p:cNvCxnSpPr>
            <a:cxnSpLocks/>
            <a:stCxn id="29" idx="2"/>
            <a:endCxn id="42" idx="0"/>
          </p:cNvCxnSpPr>
          <p:nvPr/>
        </p:nvCxnSpPr>
        <p:spPr>
          <a:xfrm rot="16200000" flipH="1">
            <a:off x="5521930" y="5005710"/>
            <a:ext cx="236956" cy="3015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en angle 39">
            <a:extLst>
              <a:ext uri="{FF2B5EF4-FFF2-40B4-BE49-F238E27FC236}">
                <a16:creationId xmlns:a16="http://schemas.microsoft.com/office/drawing/2014/main" id="{D89CCDC3-DCB0-23FB-AF19-FAC9942DFCF1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rot="5400000">
            <a:off x="5534362" y="4536300"/>
            <a:ext cx="82721" cy="1721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ngle 39">
            <a:extLst>
              <a:ext uri="{FF2B5EF4-FFF2-40B4-BE49-F238E27FC236}">
                <a16:creationId xmlns:a16="http://schemas.microsoft.com/office/drawing/2014/main" id="{05C0133C-A0A9-4420-7D64-6BD5BDC97BC8}"/>
              </a:ext>
            </a:extLst>
          </p:cNvPr>
          <p:cNvCxnSpPr>
            <a:cxnSpLocks/>
            <a:stCxn id="26" idx="2"/>
            <a:endCxn id="72" idx="0"/>
          </p:cNvCxnSpPr>
          <p:nvPr/>
        </p:nvCxnSpPr>
        <p:spPr>
          <a:xfrm rot="16200000" flipH="1">
            <a:off x="6425809" y="3817039"/>
            <a:ext cx="76275" cy="16042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2747D87-B6D1-8C18-6725-8E461FC691F0}"/>
              </a:ext>
            </a:extLst>
          </p:cNvPr>
          <p:cNvSpPr/>
          <p:nvPr/>
        </p:nvSpPr>
        <p:spPr>
          <a:xfrm>
            <a:off x="6500262" y="5259619"/>
            <a:ext cx="765816" cy="37580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Boleslav II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Mazovie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9" name="Connecteur en angle 39">
            <a:extLst>
              <a:ext uri="{FF2B5EF4-FFF2-40B4-BE49-F238E27FC236}">
                <a16:creationId xmlns:a16="http://schemas.microsoft.com/office/drawing/2014/main" id="{AC6145B3-95CE-2953-CF5C-8452BE31C82A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 rot="5400000">
            <a:off x="6965298" y="4958840"/>
            <a:ext cx="218652" cy="3829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236CFF4-D7A0-0145-D797-911C81D70A76}"/>
              </a:ext>
            </a:extLst>
          </p:cNvPr>
          <p:cNvSpPr/>
          <p:nvPr/>
        </p:nvSpPr>
        <p:spPr>
          <a:xfrm>
            <a:off x="7294768" y="5258671"/>
            <a:ext cx="765816" cy="37580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Conrad II</a:t>
            </a:r>
          </a:p>
        </p:txBody>
      </p:sp>
      <p:cxnSp>
        <p:nvCxnSpPr>
          <p:cNvPr id="81" name="Connecteur en angle 39">
            <a:extLst>
              <a:ext uri="{FF2B5EF4-FFF2-40B4-BE49-F238E27FC236}">
                <a16:creationId xmlns:a16="http://schemas.microsoft.com/office/drawing/2014/main" id="{F8A049DA-C0E1-6909-F459-207B0D21B812}"/>
              </a:ext>
            </a:extLst>
          </p:cNvPr>
          <p:cNvCxnSpPr>
            <a:cxnSpLocks/>
            <a:stCxn id="72" idx="2"/>
            <a:endCxn id="80" idx="0"/>
          </p:cNvCxnSpPr>
          <p:nvPr/>
        </p:nvCxnSpPr>
        <p:spPr>
          <a:xfrm rot="16200000" flipH="1">
            <a:off x="7363024" y="4944019"/>
            <a:ext cx="217704" cy="4115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23E308B9-4953-57EB-8392-74CCC628BAE8}"/>
              </a:ext>
            </a:extLst>
          </p:cNvPr>
          <p:cNvSpPr/>
          <p:nvPr/>
        </p:nvSpPr>
        <p:spPr>
          <a:xfrm>
            <a:off x="1110590" y="5917534"/>
            <a:ext cx="922335" cy="38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Henri V</a:t>
            </a:r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88089E02-768E-7290-7BD9-0AE715E31156}"/>
              </a:ext>
            </a:extLst>
          </p:cNvPr>
          <p:cNvCxnSpPr>
            <a:cxnSpLocks/>
            <a:stCxn id="23" idx="2"/>
            <a:endCxn id="82" idx="0"/>
          </p:cNvCxnSpPr>
          <p:nvPr/>
        </p:nvCxnSpPr>
        <p:spPr>
          <a:xfrm>
            <a:off x="1563027" y="5858659"/>
            <a:ext cx="8731" cy="58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1F6E6124-DEFB-2CDD-E688-358BA74CB766}"/>
              </a:ext>
            </a:extLst>
          </p:cNvPr>
          <p:cNvCxnSpPr>
            <a:cxnSpLocks/>
            <a:stCxn id="11" idx="2"/>
            <a:endCxn id="56" idx="0"/>
          </p:cNvCxnSpPr>
          <p:nvPr/>
        </p:nvCxnSpPr>
        <p:spPr>
          <a:xfrm flipH="1">
            <a:off x="3141451" y="2407643"/>
            <a:ext cx="3039" cy="9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FA9C587-3AA0-6A5B-6A68-EB71FB31A6D2}"/>
              </a:ext>
            </a:extLst>
          </p:cNvPr>
          <p:cNvSpPr/>
          <p:nvPr/>
        </p:nvSpPr>
        <p:spPr>
          <a:xfrm>
            <a:off x="5310639" y="5815043"/>
            <a:ext cx="961099" cy="43836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Casimir III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22 </a:t>
            </a:r>
            <a:r>
              <a:rPr lang="fr-FR" sz="10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FDC2D277-D3EA-E354-B309-55381A08BD05}"/>
              </a:ext>
            </a:extLst>
          </p:cNvPr>
          <p:cNvCxnSpPr>
            <a:cxnSpLocks/>
            <a:stCxn id="42" idx="2"/>
            <a:endCxn id="181" idx="0"/>
          </p:cNvCxnSpPr>
          <p:nvPr/>
        </p:nvCxnSpPr>
        <p:spPr>
          <a:xfrm>
            <a:off x="5791189" y="5713336"/>
            <a:ext cx="0" cy="101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5A95B29-C296-C29B-879D-4FE01D3407F7}"/>
              </a:ext>
            </a:extLst>
          </p:cNvPr>
          <p:cNvSpPr/>
          <p:nvPr/>
        </p:nvSpPr>
        <p:spPr>
          <a:xfrm>
            <a:off x="6346176" y="6351846"/>
            <a:ext cx="919902" cy="435034"/>
          </a:xfrm>
          <a:prstGeom prst="rect">
            <a:avLst/>
          </a:prstGeom>
          <a:solidFill>
            <a:srgbClr val="8FAA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Louis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endParaRPr lang="fr-FR" sz="1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Hongrie 1342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Pologne 1370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5FBC571-0ACC-6BBA-EC63-DB6CC397A074}"/>
              </a:ext>
            </a:extLst>
          </p:cNvPr>
          <p:cNvSpPr/>
          <p:nvPr/>
        </p:nvSpPr>
        <p:spPr>
          <a:xfrm>
            <a:off x="6346176" y="5826303"/>
            <a:ext cx="919902" cy="4114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196" name="Connecteur en angle 39">
            <a:extLst>
              <a:ext uri="{FF2B5EF4-FFF2-40B4-BE49-F238E27FC236}">
                <a16:creationId xmlns:a16="http://schemas.microsoft.com/office/drawing/2014/main" id="{2C545426-A45F-331D-475B-07FC917CC5DA}"/>
              </a:ext>
            </a:extLst>
          </p:cNvPr>
          <p:cNvCxnSpPr>
            <a:cxnSpLocks/>
            <a:stCxn id="42" idx="2"/>
            <a:endCxn id="189" idx="0"/>
          </p:cNvCxnSpPr>
          <p:nvPr/>
        </p:nvCxnSpPr>
        <p:spPr>
          <a:xfrm rot="16200000" flipH="1">
            <a:off x="6242175" y="5262350"/>
            <a:ext cx="112967" cy="10149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C47BA2C-88C7-3631-95E5-D9B9CF6F4FEF}"/>
              </a:ext>
            </a:extLst>
          </p:cNvPr>
          <p:cNvSpPr/>
          <p:nvPr/>
        </p:nvSpPr>
        <p:spPr>
          <a:xfrm>
            <a:off x="7362175" y="5826303"/>
            <a:ext cx="1011411" cy="411430"/>
          </a:xfrm>
          <a:prstGeom prst="rect">
            <a:avLst/>
          </a:prstGeom>
          <a:solidFill>
            <a:srgbClr val="8FAA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Charles-Robert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23 1308-1342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ABAFF818-4727-1CF3-2B60-E70ECFCE3A24}"/>
              </a:ext>
            </a:extLst>
          </p:cNvPr>
          <p:cNvCxnSpPr>
            <a:cxnSpLocks/>
            <a:stCxn id="189" idx="3"/>
            <a:endCxn id="200" idx="1"/>
          </p:cNvCxnSpPr>
          <p:nvPr/>
        </p:nvCxnSpPr>
        <p:spPr>
          <a:xfrm>
            <a:off x="7266078" y="6032018"/>
            <a:ext cx="96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2C95AE01-5B5A-5546-13DC-3763A156B5CC}"/>
              </a:ext>
            </a:extLst>
          </p:cNvPr>
          <p:cNvCxnSpPr>
            <a:cxnSpLocks/>
            <a:stCxn id="189" idx="2"/>
            <a:endCxn id="188" idx="0"/>
          </p:cNvCxnSpPr>
          <p:nvPr/>
        </p:nvCxnSpPr>
        <p:spPr>
          <a:xfrm>
            <a:off x="6806127" y="6237733"/>
            <a:ext cx="0" cy="114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en angle 39">
            <a:extLst>
              <a:ext uri="{FF2B5EF4-FFF2-40B4-BE49-F238E27FC236}">
                <a16:creationId xmlns:a16="http://schemas.microsoft.com/office/drawing/2014/main" id="{E7F5FE11-4B62-9B1D-DA48-FBA431C19080}"/>
              </a:ext>
            </a:extLst>
          </p:cNvPr>
          <p:cNvCxnSpPr>
            <a:cxnSpLocks/>
            <a:stCxn id="200" idx="2"/>
            <a:endCxn id="188" idx="0"/>
          </p:cNvCxnSpPr>
          <p:nvPr/>
        </p:nvCxnSpPr>
        <p:spPr>
          <a:xfrm rot="5400000">
            <a:off x="7279948" y="5763912"/>
            <a:ext cx="114113" cy="10617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9EF3F04F-A93C-2E18-A999-A8E75FCB02CE}"/>
              </a:ext>
            </a:extLst>
          </p:cNvPr>
          <p:cNvSpPr/>
          <p:nvPr/>
        </p:nvSpPr>
        <p:spPr>
          <a:xfrm>
            <a:off x="9158259" y="5183334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4AC6059-836F-1CA5-86FA-D6FD1A248E92}"/>
              </a:ext>
            </a:extLst>
          </p:cNvPr>
          <p:cNvSpPr/>
          <p:nvPr/>
        </p:nvSpPr>
        <p:spPr>
          <a:xfrm>
            <a:off x="9252789" y="2309207"/>
            <a:ext cx="911499" cy="583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Hedwige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1384-99</a:t>
            </a:r>
          </a:p>
        </p:txBody>
      </p:sp>
      <p:cxnSp>
        <p:nvCxnSpPr>
          <p:cNvPr id="160" name="Connecteur : en angle 159">
            <a:extLst>
              <a:ext uri="{FF2B5EF4-FFF2-40B4-BE49-F238E27FC236}">
                <a16:creationId xmlns:a16="http://schemas.microsoft.com/office/drawing/2014/main" id="{08A25C32-1107-73B5-24E3-76EF0A6C313D}"/>
              </a:ext>
            </a:extLst>
          </p:cNvPr>
          <p:cNvCxnSpPr>
            <a:cxnSpLocks/>
            <a:stCxn id="175" idx="2"/>
            <a:endCxn id="159" idx="0"/>
          </p:cNvCxnSpPr>
          <p:nvPr/>
        </p:nvCxnSpPr>
        <p:spPr>
          <a:xfrm rot="16200000" flipH="1">
            <a:off x="9408951" y="2009619"/>
            <a:ext cx="162668" cy="43650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56604638-4A84-4233-0D05-C8C3039CBBE0}"/>
              </a:ext>
            </a:extLst>
          </p:cNvPr>
          <p:cNvCxnSpPr>
            <a:cxnSpLocks/>
            <a:stCxn id="163" idx="1"/>
            <a:endCxn id="159" idx="3"/>
          </p:cNvCxnSpPr>
          <p:nvPr/>
        </p:nvCxnSpPr>
        <p:spPr>
          <a:xfrm flipH="1">
            <a:off x="10164288" y="2601129"/>
            <a:ext cx="99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 : en angle 161">
            <a:extLst>
              <a:ext uri="{FF2B5EF4-FFF2-40B4-BE49-F238E27FC236}">
                <a16:creationId xmlns:a16="http://schemas.microsoft.com/office/drawing/2014/main" id="{9F55668C-73D5-4132-671D-FB640B739986}"/>
              </a:ext>
            </a:extLst>
          </p:cNvPr>
          <p:cNvCxnSpPr>
            <a:cxnSpLocks/>
            <a:endCxn id="180" idx="0"/>
          </p:cNvCxnSpPr>
          <p:nvPr/>
        </p:nvCxnSpPr>
        <p:spPr>
          <a:xfrm rot="5400000">
            <a:off x="8794083" y="1763445"/>
            <a:ext cx="496122" cy="6193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C78EE0C-598F-7CA5-7846-0C06709095B2}"/>
              </a:ext>
            </a:extLst>
          </p:cNvPr>
          <p:cNvSpPr/>
          <p:nvPr/>
        </p:nvSpPr>
        <p:spPr>
          <a:xfrm>
            <a:off x="10263707" y="2309206"/>
            <a:ext cx="897215" cy="583845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1386-1434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D85FCD2-401E-2C5D-4ED5-50B045AA2A47}"/>
              </a:ext>
            </a:extLst>
          </p:cNvPr>
          <p:cNvSpPr/>
          <p:nvPr/>
        </p:nvSpPr>
        <p:spPr>
          <a:xfrm>
            <a:off x="10283685" y="2981434"/>
            <a:ext cx="891641" cy="837403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 Jagellon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1377-1572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  <a:endParaRPr lang="fr-FR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1440-1572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5E6C9B5-D4AD-3392-B7C5-07EB10E058D3}"/>
              </a:ext>
            </a:extLst>
          </p:cNvPr>
          <p:cNvSpPr/>
          <p:nvPr/>
        </p:nvSpPr>
        <p:spPr>
          <a:xfrm>
            <a:off x="11209129" y="1170451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0B62E6F-9848-9C88-F5A2-88F58FCC24C5}"/>
              </a:ext>
            </a:extLst>
          </p:cNvPr>
          <p:cNvSpPr/>
          <p:nvPr/>
        </p:nvSpPr>
        <p:spPr>
          <a:xfrm>
            <a:off x="11197263" y="1756468"/>
            <a:ext cx="874486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1438DB7D-E5C4-D25B-491C-0E5538BC3C3E}"/>
              </a:ext>
            </a:extLst>
          </p:cNvPr>
          <p:cNvCxnSpPr>
            <a:cxnSpLocks/>
            <a:stCxn id="165" idx="2"/>
            <a:endCxn id="166" idx="0"/>
          </p:cNvCxnSpPr>
          <p:nvPr/>
        </p:nvCxnSpPr>
        <p:spPr>
          <a:xfrm flipH="1">
            <a:off x="11634506" y="1597148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8E9FB7D-3123-B14C-0404-C718A7F9278E}"/>
              </a:ext>
            </a:extLst>
          </p:cNvPr>
          <p:cNvSpPr/>
          <p:nvPr/>
        </p:nvSpPr>
        <p:spPr>
          <a:xfrm>
            <a:off x="10283685" y="1769857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169" name="Connecteur : en angle 168">
            <a:extLst>
              <a:ext uri="{FF2B5EF4-FFF2-40B4-BE49-F238E27FC236}">
                <a16:creationId xmlns:a16="http://schemas.microsoft.com/office/drawing/2014/main" id="{E24BED3F-D238-D779-7E0B-7D3153552B95}"/>
              </a:ext>
            </a:extLst>
          </p:cNvPr>
          <p:cNvCxnSpPr>
            <a:cxnSpLocks/>
            <a:stCxn id="165" idx="2"/>
            <a:endCxn id="168" idx="0"/>
          </p:cNvCxnSpPr>
          <p:nvPr/>
        </p:nvCxnSpPr>
        <p:spPr>
          <a:xfrm rot="5400000">
            <a:off x="11096824" y="1222629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C05B489-468B-BD20-2695-B582941559AF}"/>
              </a:ext>
            </a:extLst>
          </p:cNvPr>
          <p:cNvSpPr/>
          <p:nvPr/>
        </p:nvSpPr>
        <p:spPr>
          <a:xfrm>
            <a:off x="11079125" y="81119"/>
            <a:ext cx="1027843" cy="516173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200" b="1" dirty="0" err="1">
                <a:solidFill>
                  <a:schemeClr val="tx1"/>
                </a:solidFill>
              </a:rPr>
              <a:t>Gédiminides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953D50C-EA06-4776-5DFF-200EEBEFCD30}"/>
              </a:ext>
            </a:extLst>
          </p:cNvPr>
          <p:cNvSpPr/>
          <p:nvPr/>
        </p:nvSpPr>
        <p:spPr>
          <a:xfrm>
            <a:off x="11224291" y="650289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CEBBAA28-E6BB-46E0-4599-98189CC717CD}"/>
              </a:ext>
            </a:extLst>
          </p:cNvPr>
          <p:cNvCxnSpPr>
            <a:cxnSpLocks/>
            <a:stCxn id="171" idx="2"/>
            <a:endCxn id="165" idx="0"/>
          </p:cNvCxnSpPr>
          <p:nvPr/>
        </p:nvCxnSpPr>
        <p:spPr>
          <a:xfrm flipH="1">
            <a:off x="11644051" y="1076986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F720060A-9C27-2E74-8842-814465F93193}"/>
              </a:ext>
            </a:extLst>
          </p:cNvPr>
          <p:cNvCxnSpPr>
            <a:cxnSpLocks/>
            <a:stCxn id="168" idx="2"/>
          </p:cNvCxnSpPr>
          <p:nvPr/>
        </p:nvCxnSpPr>
        <p:spPr>
          <a:xfrm flipH="1">
            <a:off x="10718608" y="2221503"/>
            <a:ext cx="3696" cy="791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27F9CF7-4B3C-829F-F6CC-A9DF7B9EDBC7}"/>
              </a:ext>
            </a:extLst>
          </p:cNvPr>
          <p:cNvSpPr/>
          <p:nvPr/>
        </p:nvSpPr>
        <p:spPr>
          <a:xfrm>
            <a:off x="11204487" y="2309205"/>
            <a:ext cx="874486" cy="583843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Vytautas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1392-1430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ADD94C-ADC3-BBA8-8466-A965DFAB0F92}"/>
              </a:ext>
            </a:extLst>
          </p:cNvPr>
          <p:cNvSpPr/>
          <p:nvPr/>
        </p:nvSpPr>
        <p:spPr>
          <a:xfrm>
            <a:off x="8600361" y="1548411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7454690-ED72-B122-A223-B2DC4D370441}"/>
              </a:ext>
            </a:extLst>
          </p:cNvPr>
          <p:cNvSpPr/>
          <p:nvPr/>
        </p:nvSpPr>
        <p:spPr>
          <a:xfrm>
            <a:off x="8276715" y="2321186"/>
            <a:ext cx="911498" cy="5838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DE41E604-75B1-DF0B-3E63-69EA44305895}"/>
              </a:ext>
            </a:extLst>
          </p:cNvPr>
          <p:cNvCxnSpPr>
            <a:cxnSpLocks/>
            <a:stCxn id="185" idx="3"/>
            <a:endCxn id="180" idx="1"/>
          </p:cNvCxnSpPr>
          <p:nvPr/>
        </p:nvCxnSpPr>
        <p:spPr>
          <a:xfrm>
            <a:off x="8178135" y="2613109"/>
            <a:ext cx="98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EFECE90-DADF-2A21-1462-72E4AD62454F}"/>
              </a:ext>
            </a:extLst>
          </p:cNvPr>
          <p:cNvSpPr/>
          <p:nvPr/>
        </p:nvSpPr>
        <p:spPr>
          <a:xfrm>
            <a:off x="7073052" y="1514106"/>
            <a:ext cx="1154553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EF14CAB-85B1-CE4C-679E-5BA82FD293FE}"/>
              </a:ext>
            </a:extLst>
          </p:cNvPr>
          <p:cNvSpPr/>
          <p:nvPr/>
        </p:nvSpPr>
        <p:spPr>
          <a:xfrm>
            <a:off x="7112705" y="2321186"/>
            <a:ext cx="1065430" cy="583846"/>
          </a:xfrm>
          <a:prstGeom prst="rect">
            <a:avLst/>
          </a:prstGeom>
          <a:solidFill>
            <a:srgbClr val="FF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186" name="Connecteur : en angle 185">
            <a:extLst>
              <a:ext uri="{FF2B5EF4-FFF2-40B4-BE49-F238E27FC236}">
                <a16:creationId xmlns:a16="http://schemas.microsoft.com/office/drawing/2014/main" id="{64E71162-9627-5AE6-4E66-8ADD5E4F3B8B}"/>
              </a:ext>
            </a:extLst>
          </p:cNvPr>
          <p:cNvCxnSpPr>
            <a:cxnSpLocks/>
            <a:stCxn id="191" idx="2"/>
            <a:endCxn id="185" idx="0"/>
          </p:cNvCxnSpPr>
          <p:nvPr/>
        </p:nvCxnSpPr>
        <p:spPr>
          <a:xfrm rot="16200000" flipH="1">
            <a:off x="6902542" y="1578308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8EC232E-14E6-EDC4-377C-9803A79124F9}"/>
              </a:ext>
            </a:extLst>
          </p:cNvPr>
          <p:cNvSpPr/>
          <p:nvPr/>
        </p:nvSpPr>
        <p:spPr>
          <a:xfrm>
            <a:off x="5841958" y="321064"/>
            <a:ext cx="1194898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1310-1437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3DBEFD3-B199-AE54-CFC9-E2334E066E7E}"/>
              </a:ext>
            </a:extLst>
          </p:cNvPr>
          <p:cNvSpPr/>
          <p:nvPr/>
        </p:nvSpPr>
        <p:spPr>
          <a:xfrm>
            <a:off x="5901917" y="978242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5685FD0-782E-07C7-6CFA-BA7FCE1B3CBF}"/>
              </a:ext>
            </a:extLst>
          </p:cNvPr>
          <p:cNvSpPr/>
          <p:nvPr/>
        </p:nvSpPr>
        <p:spPr>
          <a:xfrm>
            <a:off x="5902636" y="1613457"/>
            <a:ext cx="1065430" cy="432043"/>
          </a:xfrm>
          <a:prstGeom prst="rect">
            <a:avLst/>
          </a:prstGeom>
          <a:solidFill>
            <a:srgbClr val="FF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CA7D3C0-4E82-8B36-2280-6C86E280B837}"/>
              </a:ext>
            </a:extLst>
          </p:cNvPr>
          <p:cNvSpPr/>
          <p:nvPr/>
        </p:nvSpPr>
        <p:spPr>
          <a:xfrm>
            <a:off x="5907643" y="2321186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193" name="Connecteur droit avec flèche 192">
            <a:extLst>
              <a:ext uri="{FF2B5EF4-FFF2-40B4-BE49-F238E27FC236}">
                <a16:creationId xmlns:a16="http://schemas.microsoft.com/office/drawing/2014/main" id="{62C8F746-D49E-9D27-D126-B1DFE88CF164}"/>
              </a:ext>
            </a:extLst>
          </p:cNvPr>
          <p:cNvCxnSpPr>
            <a:cxnSpLocks/>
            <a:stCxn id="191" idx="2"/>
            <a:endCxn id="192" idx="0"/>
          </p:cNvCxnSpPr>
          <p:nvPr/>
        </p:nvCxnSpPr>
        <p:spPr>
          <a:xfrm>
            <a:off x="6435351" y="2045500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8154358C-A7FE-46A7-0356-7F732C465D8C}"/>
              </a:ext>
            </a:extLst>
          </p:cNvPr>
          <p:cNvCxnSpPr>
            <a:cxnSpLocks/>
            <a:stCxn id="190" idx="2"/>
            <a:endCxn id="191" idx="0"/>
          </p:cNvCxnSpPr>
          <p:nvPr/>
        </p:nvCxnSpPr>
        <p:spPr>
          <a:xfrm>
            <a:off x="6434632" y="1489656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8115A6C-7848-BCFE-506D-85902699C811}"/>
              </a:ext>
            </a:extLst>
          </p:cNvPr>
          <p:cNvSpPr/>
          <p:nvPr/>
        </p:nvSpPr>
        <p:spPr>
          <a:xfrm>
            <a:off x="8138168" y="5188002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849200F-FF39-546F-35B2-E027AF93372F}"/>
              </a:ext>
            </a:extLst>
          </p:cNvPr>
          <p:cNvSpPr/>
          <p:nvPr/>
        </p:nvSpPr>
        <p:spPr>
          <a:xfrm>
            <a:off x="9248314" y="847982"/>
            <a:ext cx="883409" cy="568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884B3F4-7C55-AEC8-76DE-0A224A0B3C30}"/>
              </a:ext>
            </a:extLst>
          </p:cNvPr>
          <p:cNvSpPr/>
          <p:nvPr/>
        </p:nvSpPr>
        <p:spPr>
          <a:xfrm>
            <a:off x="8270866" y="841132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</p:spTree>
    <p:extLst>
      <p:ext uri="{BB962C8B-B14F-4D97-AF65-F5344CB8AC3E}">
        <p14:creationId xmlns:p14="http://schemas.microsoft.com/office/powerpoint/2010/main" val="255151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088F-28B3-9735-97B5-BF7326D6F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67F787-3985-3D10-3633-CEFC50D5F2EB}"/>
              </a:ext>
            </a:extLst>
          </p:cNvPr>
          <p:cNvSpPr/>
          <p:nvPr/>
        </p:nvSpPr>
        <p:spPr>
          <a:xfrm>
            <a:off x="162714" y="127165"/>
            <a:ext cx="5833277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1290-1309 : Après la mort des derniers Arpad, Ladislas IV et André III, crise de succession ; Courts règnes de Venceslas III de Bohême-Pologne et Béla V</a:t>
            </a:r>
          </a:p>
          <a:p>
            <a:endParaRPr lang="fr-FR" sz="1600" dirty="0"/>
          </a:p>
          <a:p>
            <a:r>
              <a:rPr lang="fr-FR" sz="1600" dirty="0"/>
              <a:t>*1301 : Mort d’André III, dernier roi de Hongrie Arpad, sans héritier *1301-08 : Nouvelle crise de succession durant laquelle…</a:t>
            </a:r>
          </a:p>
          <a:p>
            <a:endParaRPr lang="fr-FR" sz="1600" dirty="0"/>
          </a:p>
          <a:p>
            <a:r>
              <a:rPr lang="fr-FR" sz="1600" dirty="0"/>
              <a:t>*1301 : Les nobles hongrois élisent Venceslas (III)</a:t>
            </a:r>
          </a:p>
          <a:p>
            <a:r>
              <a:rPr lang="fr-FR" sz="1600" dirty="0"/>
              <a:t>Fils de Venceslas II, roi de Bohême (1278) et de Pologne (1300)</a:t>
            </a:r>
          </a:p>
          <a:p>
            <a:endParaRPr lang="fr-FR" sz="1600" dirty="0"/>
          </a:p>
          <a:p>
            <a:r>
              <a:rPr lang="fr-FR" sz="1600" dirty="0"/>
              <a:t>*Juin-déc. 1305 : Venceslas III devient roi de Bohême-Pologne</a:t>
            </a:r>
          </a:p>
          <a:p>
            <a:r>
              <a:rPr lang="fr-FR" sz="1600" dirty="0"/>
              <a:t>Avant d’être destituer en Hongrie : Nouvelle crise de succession</a:t>
            </a:r>
          </a:p>
          <a:p>
            <a:r>
              <a:rPr lang="fr-FR" sz="1600" dirty="0"/>
              <a:t>Puis de mourir en 1306, créant également</a:t>
            </a:r>
          </a:p>
          <a:p>
            <a:r>
              <a:rPr lang="fr-FR" sz="1600" dirty="0"/>
              <a:t>Des crises de succession en Bohême et en Pologne (!)</a:t>
            </a:r>
          </a:p>
          <a:p>
            <a:endParaRPr lang="fr-FR" sz="1600" dirty="0"/>
          </a:p>
          <a:p>
            <a:r>
              <a:rPr lang="fr-FR" sz="1600" dirty="0"/>
              <a:t>*1305(-09) : Le Wittelsbach Otton III</a:t>
            </a:r>
          </a:p>
          <a:p>
            <a:r>
              <a:rPr lang="fr-FR" sz="1600" dirty="0"/>
              <a:t>Est élu roi de Hongrie, sous le nom de </a:t>
            </a:r>
            <a:r>
              <a:rPr lang="fr-FR" sz="1600" i="1" dirty="0"/>
              <a:t>Béla V</a:t>
            </a:r>
          </a:p>
          <a:p>
            <a:endParaRPr lang="fr-FR" sz="1600" dirty="0"/>
          </a:p>
          <a:p>
            <a:r>
              <a:rPr lang="fr-FR" sz="1600" dirty="0"/>
              <a:t>*Mais la candidature </a:t>
            </a:r>
            <a:r>
              <a:rPr lang="fr-FR" sz="1600" i="1" dirty="0"/>
              <a:t>angevine</a:t>
            </a:r>
            <a:r>
              <a:rPr lang="fr-FR" sz="1600" dirty="0"/>
              <a:t> revient</a:t>
            </a:r>
          </a:p>
          <a:p>
            <a:r>
              <a:rPr lang="fr-FR" sz="1600" dirty="0"/>
              <a:t>Et finalement…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03B39-FC88-3957-5351-BE1E4A44219F}"/>
              </a:ext>
            </a:extLst>
          </p:cNvPr>
          <p:cNvSpPr/>
          <p:nvPr/>
        </p:nvSpPr>
        <p:spPr>
          <a:xfrm>
            <a:off x="9183787" y="4981571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1266-85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B9BDDF8-5D5C-C7A2-8D4A-7498D3D6E826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9611686" y="5354451"/>
            <a:ext cx="0" cy="2128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9700D-4656-F0E8-69BC-34811F8A564A}"/>
              </a:ext>
            </a:extLst>
          </p:cNvPr>
          <p:cNvSpPr/>
          <p:nvPr/>
        </p:nvSpPr>
        <p:spPr>
          <a:xfrm>
            <a:off x="9172212" y="5567257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FF78F5-D766-EC10-4A13-568D7C9F551C}"/>
              </a:ext>
            </a:extLst>
          </p:cNvPr>
          <p:cNvSpPr/>
          <p:nvPr/>
        </p:nvSpPr>
        <p:spPr>
          <a:xfrm>
            <a:off x="9206431" y="6209508"/>
            <a:ext cx="839115" cy="521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Naples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5A582A4-AB8D-C38C-DC0B-AEE753078D01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9611686" y="5954580"/>
            <a:ext cx="14303" cy="2549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FBBBE2B-0C6E-1479-B1DD-F6725BF35FF5}"/>
              </a:ext>
            </a:extLst>
          </p:cNvPr>
          <p:cNvSpPr/>
          <p:nvPr/>
        </p:nvSpPr>
        <p:spPr>
          <a:xfrm>
            <a:off x="10158783" y="6209507"/>
            <a:ext cx="1185333" cy="521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37" name="Connecteur en angle 71">
            <a:extLst>
              <a:ext uri="{FF2B5EF4-FFF2-40B4-BE49-F238E27FC236}">
                <a16:creationId xmlns:a16="http://schemas.microsoft.com/office/drawing/2014/main" id="{C5961E75-5723-E51A-735C-29BCA57B4D21}"/>
              </a:ext>
            </a:extLst>
          </p:cNvPr>
          <p:cNvCxnSpPr>
            <a:cxnSpLocks/>
            <a:stCxn id="29" idx="2"/>
            <a:endCxn id="36" idx="0"/>
          </p:cNvCxnSpPr>
          <p:nvPr/>
        </p:nvCxnSpPr>
        <p:spPr>
          <a:xfrm rot="16200000" flipH="1">
            <a:off x="10054105" y="5512161"/>
            <a:ext cx="254927" cy="113976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02C72E5-3B9E-717E-B8FF-25A713CB09D7}"/>
              </a:ext>
            </a:extLst>
          </p:cNvPr>
          <p:cNvSpPr/>
          <p:nvPr/>
        </p:nvSpPr>
        <p:spPr>
          <a:xfrm>
            <a:off x="8175714" y="4962607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149C52-BA1C-53E5-3CB1-8CB2C6C4BAD8}"/>
              </a:ext>
            </a:extLst>
          </p:cNvPr>
          <p:cNvSpPr/>
          <p:nvPr/>
        </p:nvSpPr>
        <p:spPr>
          <a:xfrm>
            <a:off x="8170466" y="4395023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D840541-C4FE-1311-F917-72381144FC88}"/>
              </a:ext>
            </a:extLst>
          </p:cNvPr>
          <p:cNvSpPr/>
          <p:nvPr/>
        </p:nvSpPr>
        <p:spPr>
          <a:xfrm>
            <a:off x="8164127" y="3537027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57" name="Connecteur en angle 88">
            <a:extLst>
              <a:ext uri="{FF2B5EF4-FFF2-40B4-BE49-F238E27FC236}">
                <a16:creationId xmlns:a16="http://schemas.microsoft.com/office/drawing/2014/main" id="{02967F6A-FC6A-F8F7-E007-6CD3EA87101E}"/>
              </a:ext>
            </a:extLst>
          </p:cNvPr>
          <p:cNvCxnSpPr>
            <a:cxnSpLocks/>
            <a:stCxn id="55" idx="2"/>
            <a:endCxn id="27" idx="0"/>
          </p:cNvCxnSpPr>
          <p:nvPr/>
        </p:nvCxnSpPr>
        <p:spPr>
          <a:xfrm rot="16200000" flipH="1">
            <a:off x="8998191" y="4368076"/>
            <a:ext cx="213668" cy="10133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DC266AE6-5754-6471-FCF2-758632F9EA63}"/>
              </a:ext>
            </a:extLst>
          </p:cNvPr>
          <p:cNvCxnSpPr>
            <a:cxnSpLocks/>
            <a:stCxn id="55" idx="2"/>
            <a:endCxn id="54" idx="0"/>
          </p:cNvCxnSpPr>
          <p:nvPr/>
        </p:nvCxnSpPr>
        <p:spPr>
          <a:xfrm>
            <a:off x="8598365" y="4767903"/>
            <a:ext cx="5248" cy="194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CCF0C01-38A2-AE7F-E71A-F0A6C99DC4A4}"/>
              </a:ext>
            </a:extLst>
          </p:cNvPr>
          <p:cNvSpPr/>
          <p:nvPr/>
        </p:nvSpPr>
        <p:spPr>
          <a:xfrm>
            <a:off x="8140670" y="557343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3991356-33FB-200D-6857-EC75399D2412}"/>
              </a:ext>
            </a:extLst>
          </p:cNvPr>
          <p:cNvCxnSpPr>
            <a:cxnSpLocks/>
            <a:stCxn id="59" idx="3"/>
            <a:endCxn id="29" idx="1"/>
          </p:cNvCxnSpPr>
          <p:nvPr/>
        </p:nvCxnSpPr>
        <p:spPr>
          <a:xfrm flipV="1">
            <a:off x="9056061" y="5760919"/>
            <a:ext cx="116151" cy="3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062F038-558A-0EF5-EE58-56A799997CAA}"/>
              </a:ext>
            </a:extLst>
          </p:cNvPr>
          <p:cNvSpPr/>
          <p:nvPr/>
        </p:nvSpPr>
        <p:spPr>
          <a:xfrm>
            <a:off x="7146665" y="5575734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CDAC74-E074-F763-5683-FB8880CA2630}"/>
              </a:ext>
            </a:extLst>
          </p:cNvPr>
          <p:cNvSpPr/>
          <p:nvPr/>
        </p:nvSpPr>
        <p:spPr>
          <a:xfrm>
            <a:off x="7146664" y="495757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5A4B55F-3C66-9193-BBE5-C975FFC883DE}"/>
              </a:ext>
            </a:extLst>
          </p:cNvPr>
          <p:cNvCxnSpPr>
            <a:cxnSpLocks/>
            <a:stCxn id="62" idx="2"/>
            <a:endCxn id="61" idx="0"/>
          </p:cNvCxnSpPr>
          <p:nvPr/>
        </p:nvCxnSpPr>
        <p:spPr>
          <a:xfrm>
            <a:off x="7604360" y="5338723"/>
            <a:ext cx="1" cy="2370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9FB75865-2A9A-2795-43C8-34EA73C11510}"/>
              </a:ext>
            </a:extLst>
          </p:cNvPr>
          <p:cNvCxnSpPr>
            <a:cxnSpLocks/>
            <a:stCxn id="62" idx="2"/>
            <a:endCxn id="59" idx="0"/>
          </p:cNvCxnSpPr>
          <p:nvPr/>
        </p:nvCxnSpPr>
        <p:spPr>
          <a:xfrm rot="16200000" flipH="1">
            <a:off x="7984007" y="4959076"/>
            <a:ext cx="234713" cy="9940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3630095-7CE6-60B5-F38B-71EDC2BF483A}"/>
              </a:ext>
            </a:extLst>
          </p:cNvPr>
          <p:cNvSpPr/>
          <p:nvPr/>
        </p:nvSpPr>
        <p:spPr>
          <a:xfrm>
            <a:off x="7146664" y="2997549"/>
            <a:ext cx="924288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63A72D-6A8A-D69C-F48B-B82E4E66B6F1}"/>
              </a:ext>
            </a:extLst>
          </p:cNvPr>
          <p:cNvSpPr/>
          <p:nvPr/>
        </p:nvSpPr>
        <p:spPr>
          <a:xfrm>
            <a:off x="9155122" y="405981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1266-1435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2274C2-3C18-8339-1C1D-A9C646504B51}"/>
              </a:ext>
            </a:extLst>
          </p:cNvPr>
          <p:cNvSpPr/>
          <p:nvPr/>
        </p:nvSpPr>
        <p:spPr>
          <a:xfrm>
            <a:off x="7159238" y="3663930"/>
            <a:ext cx="911714" cy="4773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1205-35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0C2D32-68F0-E652-D7C7-ABEE6AE597FC}"/>
              </a:ext>
            </a:extLst>
          </p:cNvPr>
          <p:cNvSpPr/>
          <p:nvPr/>
        </p:nvSpPr>
        <p:spPr>
          <a:xfrm>
            <a:off x="7150341" y="4379342"/>
            <a:ext cx="911714" cy="4773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Béla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1235-70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23D4BA7A-7F55-2DDC-20EF-1C6F5D753050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 flipH="1">
            <a:off x="7606198" y="4141306"/>
            <a:ext cx="8897" cy="238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58CCD0EA-A33F-3483-593A-12E82CD4B7EF}"/>
              </a:ext>
            </a:extLst>
          </p:cNvPr>
          <p:cNvCxnSpPr>
            <a:cxnSpLocks/>
            <a:stCxn id="70" idx="2"/>
            <a:endCxn id="62" idx="0"/>
          </p:cNvCxnSpPr>
          <p:nvPr/>
        </p:nvCxnSpPr>
        <p:spPr>
          <a:xfrm flipH="1">
            <a:off x="7604360" y="4856717"/>
            <a:ext cx="1838" cy="100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76772BD-B457-CD81-4C23-EA95EA191AB9}"/>
              </a:ext>
            </a:extLst>
          </p:cNvPr>
          <p:cNvSpPr/>
          <p:nvPr/>
        </p:nvSpPr>
        <p:spPr>
          <a:xfrm>
            <a:off x="6096000" y="4359110"/>
            <a:ext cx="915391" cy="4773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8878CF-9C55-A909-626E-EBA9453891BD}"/>
              </a:ext>
            </a:extLst>
          </p:cNvPr>
          <p:cNvSpPr/>
          <p:nvPr/>
        </p:nvSpPr>
        <p:spPr>
          <a:xfrm>
            <a:off x="6117614" y="4954704"/>
            <a:ext cx="915391" cy="379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04D357E0-8E8F-A523-41CA-18A3ED4F668D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6553696" y="4836485"/>
            <a:ext cx="21614" cy="1182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ngle 71">
            <a:extLst>
              <a:ext uri="{FF2B5EF4-FFF2-40B4-BE49-F238E27FC236}">
                <a16:creationId xmlns:a16="http://schemas.microsoft.com/office/drawing/2014/main" id="{6585D9A1-BC4A-89B2-36E7-6A8E0D96A8C9}"/>
              </a:ext>
            </a:extLst>
          </p:cNvPr>
          <p:cNvCxnSpPr>
            <a:cxnSpLocks/>
            <a:stCxn id="68" idx="2"/>
            <a:endCxn id="74" idx="0"/>
          </p:cNvCxnSpPr>
          <p:nvPr/>
        </p:nvCxnSpPr>
        <p:spPr>
          <a:xfrm rot="5400000">
            <a:off x="6975494" y="3719509"/>
            <a:ext cx="217804" cy="10613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71">
            <a:extLst>
              <a:ext uri="{FF2B5EF4-FFF2-40B4-BE49-F238E27FC236}">
                <a16:creationId xmlns:a16="http://schemas.microsoft.com/office/drawing/2014/main" id="{A71DAEED-7F83-5B66-8F8C-8F94258EF638}"/>
              </a:ext>
            </a:extLst>
          </p:cNvPr>
          <p:cNvCxnSpPr>
            <a:cxnSpLocks/>
            <a:stCxn id="59" idx="2"/>
            <a:endCxn id="36" idx="0"/>
          </p:cNvCxnSpPr>
          <p:nvPr/>
        </p:nvCxnSpPr>
        <p:spPr>
          <a:xfrm rot="16200000" flipH="1">
            <a:off x="9547445" y="5005501"/>
            <a:ext cx="254927" cy="215308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Christophe\Desktop\Christophe\portraits\UPPS\Bibliothèque\Histoire de l'Europe\Cartes\26-1270.jpg">
            <a:extLst>
              <a:ext uri="{FF2B5EF4-FFF2-40B4-BE49-F238E27FC236}">
                <a16:creationId xmlns:a16="http://schemas.microsoft.com/office/drawing/2014/main" id="{D8655BC7-91F2-A1FA-F36D-5C3F73C62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2" t="55877" r="13805" b="9207"/>
          <a:stretch/>
        </p:blipFill>
        <p:spPr bwMode="auto">
          <a:xfrm>
            <a:off x="9037983" y="127165"/>
            <a:ext cx="3032593" cy="32260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A7D60-F3FB-BC12-73BD-121200DDDD52}"/>
              </a:ext>
            </a:extLst>
          </p:cNvPr>
          <p:cNvSpPr/>
          <p:nvPr/>
        </p:nvSpPr>
        <p:spPr>
          <a:xfrm>
            <a:off x="7823631" y="1461522"/>
            <a:ext cx="895236" cy="3112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Venceslas II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1300 -1305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E3CC8-1CAA-6CD9-93C2-16678744CC52}"/>
              </a:ext>
            </a:extLst>
          </p:cNvPr>
          <p:cNvSpPr/>
          <p:nvPr/>
        </p:nvSpPr>
        <p:spPr>
          <a:xfrm>
            <a:off x="7823631" y="1863199"/>
            <a:ext cx="897027" cy="383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Venceslas III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1305-1306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30222B5-BFEC-70A1-DA63-EEAB882FB696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8271249" y="1772808"/>
            <a:ext cx="896" cy="903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75424B3-BF4D-0850-7618-62E77A6D718D}"/>
              </a:ext>
            </a:extLst>
          </p:cNvPr>
          <p:cNvSpPr/>
          <p:nvPr/>
        </p:nvSpPr>
        <p:spPr>
          <a:xfrm>
            <a:off x="7736900" y="157221"/>
            <a:ext cx="1031180" cy="12083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PREMYSLIDES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Bohême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872-1306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1300-1306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1301-1305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51345-6C68-54F8-082C-28367B2DD2D2}"/>
              </a:ext>
            </a:extLst>
          </p:cNvPr>
          <p:cNvSpPr/>
          <p:nvPr/>
        </p:nvSpPr>
        <p:spPr>
          <a:xfrm>
            <a:off x="7823631" y="2315680"/>
            <a:ext cx="935962" cy="5762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Béla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Wittelsbach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1305-1309</a:t>
            </a:r>
          </a:p>
        </p:txBody>
      </p:sp>
    </p:spTree>
    <p:extLst>
      <p:ext uri="{BB962C8B-B14F-4D97-AF65-F5344CB8AC3E}">
        <p14:creationId xmlns:p14="http://schemas.microsoft.com/office/powerpoint/2010/main" val="50259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1">
            <a:extLst>
              <a:ext uri="{FF2B5EF4-FFF2-40B4-BE49-F238E27FC236}">
                <a16:creationId xmlns:a16="http://schemas.microsoft.com/office/drawing/2014/main" id="{8CD00C75-E4A1-4D60-B072-8EE9699F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9E615-0236-45C5-AD9D-B51D9A855EA8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49082-6322-463E-A0B0-59B4927E9954}"/>
              </a:ext>
            </a:extLst>
          </p:cNvPr>
          <p:cNvSpPr/>
          <p:nvPr/>
        </p:nvSpPr>
        <p:spPr>
          <a:xfrm>
            <a:off x="109674" y="1037152"/>
            <a:ext cx="1287462" cy="7191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Vajk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i="1" dirty="0">
                <a:solidFill>
                  <a:schemeClr val="tx1"/>
                </a:solidFill>
              </a:rPr>
              <a:t>Saint-Etienne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duc en 997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roi </a:t>
            </a:r>
            <a:r>
              <a:rPr lang="fr-FR" sz="1200">
                <a:solidFill>
                  <a:schemeClr val="tx1"/>
                </a:solidFill>
              </a:rPr>
              <a:t>en 1001-38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21073-32E8-45E3-9FC2-47778C2BCD5A}"/>
              </a:ext>
            </a:extLst>
          </p:cNvPr>
          <p:cNvSpPr/>
          <p:nvPr/>
        </p:nvSpPr>
        <p:spPr>
          <a:xfrm>
            <a:off x="1457775" y="1911864"/>
            <a:ext cx="1017588" cy="8286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Pierre Orseolo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1038-1041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1044-1047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D079C7-950A-4DBB-9B61-8BE217553B43}"/>
              </a:ext>
            </a:extLst>
          </p:cNvPr>
          <p:cNvSpPr/>
          <p:nvPr/>
        </p:nvSpPr>
        <p:spPr>
          <a:xfrm>
            <a:off x="4089900" y="679589"/>
            <a:ext cx="1017587" cy="5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Samuel Aba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1041-1044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3190D0-1ECE-449E-A32D-02C85F9B01D8}"/>
              </a:ext>
            </a:extLst>
          </p:cNvPr>
          <p:cNvSpPr/>
          <p:nvPr/>
        </p:nvSpPr>
        <p:spPr>
          <a:xfrm>
            <a:off x="1457775" y="1037152"/>
            <a:ext cx="1017588" cy="7191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234495-CEB9-437F-9B08-8CDB92BA2ED3}"/>
              </a:ext>
            </a:extLst>
          </p:cNvPr>
          <p:cNvSpPr/>
          <p:nvPr/>
        </p:nvSpPr>
        <p:spPr>
          <a:xfrm>
            <a:off x="1043125" y="154501"/>
            <a:ext cx="1017587" cy="5762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Géza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972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ED99A-DCA7-41AE-BF4D-438BACAA9759}"/>
              </a:ext>
            </a:extLst>
          </p:cNvPr>
          <p:cNvSpPr/>
          <p:nvPr/>
        </p:nvSpPr>
        <p:spPr>
          <a:xfrm>
            <a:off x="2580019" y="300973"/>
            <a:ext cx="1030288" cy="5762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Mihaly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B32C5-7096-403E-BF30-3BB58EBFE893}"/>
              </a:ext>
            </a:extLst>
          </p:cNvPr>
          <p:cNvSpPr/>
          <p:nvPr/>
        </p:nvSpPr>
        <p:spPr>
          <a:xfrm>
            <a:off x="2592719" y="1183623"/>
            <a:ext cx="1017588" cy="5762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Basil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B3559-A7D7-45B7-8F77-D020D4FB6CAA}"/>
              </a:ext>
            </a:extLst>
          </p:cNvPr>
          <p:cNvSpPr/>
          <p:nvPr/>
        </p:nvSpPr>
        <p:spPr>
          <a:xfrm>
            <a:off x="2592719" y="2058336"/>
            <a:ext cx="1017588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1047-60</a:t>
            </a:r>
          </a:p>
        </p:txBody>
      </p: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1B70808B-A935-4B03-9239-7DF263787DE4}"/>
              </a:ext>
            </a:extLst>
          </p:cNvPr>
          <p:cNvCxnSpPr>
            <a:stCxn id="16" idx="2"/>
            <a:endCxn id="3" idx="0"/>
          </p:cNvCxnSpPr>
          <p:nvPr/>
        </p:nvCxnSpPr>
        <p:spPr>
          <a:xfrm rot="5400000">
            <a:off x="1000261" y="484701"/>
            <a:ext cx="306388" cy="79851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08819954-1147-42B6-8DE2-B00DE2CDF53B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 rot="16200000" flipH="1">
            <a:off x="1606050" y="676632"/>
            <a:ext cx="306389" cy="41465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9971DF1-3C87-4747-B898-6CB7490B0107}"/>
              </a:ext>
            </a:extLst>
          </p:cNvPr>
          <p:cNvSpPr/>
          <p:nvPr/>
        </p:nvSpPr>
        <p:spPr>
          <a:xfrm>
            <a:off x="3673976" y="2058335"/>
            <a:ext cx="1017587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Bela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1060-63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B35FE-9FD4-481C-BDA7-73AE12E67C61}"/>
              </a:ext>
            </a:extLst>
          </p:cNvPr>
          <p:cNvSpPr/>
          <p:nvPr/>
        </p:nvSpPr>
        <p:spPr>
          <a:xfrm>
            <a:off x="2592719" y="2887011"/>
            <a:ext cx="1017588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Salomon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1063-74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9036F68-255E-4DFC-8045-C8321846191A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3094369" y="877235"/>
            <a:ext cx="6350" cy="306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962DB55F-8447-499F-BCA6-3D893D2FC7C8}"/>
              </a:ext>
            </a:extLst>
          </p:cNvPr>
          <p:cNvCxnSpPr>
            <a:stCxn id="18" idx="2"/>
            <a:endCxn id="26" idx="0"/>
          </p:cNvCxnSpPr>
          <p:nvPr/>
        </p:nvCxnSpPr>
        <p:spPr>
          <a:xfrm rot="16200000" flipH="1">
            <a:off x="3492916" y="1368481"/>
            <a:ext cx="298450" cy="108125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14B9554-1F36-48AE-ACB5-77A94360B4D0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3100719" y="1759885"/>
            <a:ext cx="0" cy="298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879E225-CF91-484D-A833-0F22157B5E62}"/>
              </a:ext>
            </a:extLst>
          </p:cNvPr>
          <p:cNvCxnSpPr>
            <a:stCxn id="19" idx="2"/>
            <a:endCxn id="27" idx="0"/>
          </p:cNvCxnSpPr>
          <p:nvPr/>
        </p:nvCxnSpPr>
        <p:spPr>
          <a:xfrm>
            <a:off x="3100719" y="263459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C86106C-D08E-4010-82BD-4C8A06090CD4}"/>
              </a:ext>
            </a:extLst>
          </p:cNvPr>
          <p:cNvCxnSpPr>
            <a:stCxn id="15" idx="2"/>
            <a:endCxn id="13" idx="0"/>
          </p:cNvCxnSpPr>
          <p:nvPr/>
        </p:nvCxnSpPr>
        <p:spPr>
          <a:xfrm flipH="1">
            <a:off x="1965775" y="1756289"/>
            <a:ext cx="0" cy="155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80F77E4-B93B-4AA7-9F62-353BE10A8282}"/>
              </a:ext>
            </a:extLst>
          </p:cNvPr>
          <p:cNvSpPr/>
          <p:nvPr/>
        </p:nvSpPr>
        <p:spPr>
          <a:xfrm>
            <a:off x="3673976" y="2887010"/>
            <a:ext cx="1017587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Géza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1074-77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0CD66148-E467-4C16-A0C9-223587491340}"/>
              </a:ext>
            </a:extLst>
          </p:cNvPr>
          <p:cNvCxnSpPr>
            <a:stCxn id="26" idx="2"/>
            <a:endCxn id="46" idx="0"/>
          </p:cNvCxnSpPr>
          <p:nvPr/>
        </p:nvCxnSpPr>
        <p:spPr>
          <a:xfrm flipH="1">
            <a:off x="4181975" y="2634597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E752A30-7B97-44DF-B0AF-19681390B64C}"/>
              </a:ext>
            </a:extLst>
          </p:cNvPr>
          <p:cNvSpPr/>
          <p:nvPr/>
        </p:nvSpPr>
        <p:spPr>
          <a:xfrm>
            <a:off x="4767966" y="2887009"/>
            <a:ext cx="1017588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1077-95</a:t>
            </a:r>
          </a:p>
        </p:txBody>
      </p:sp>
      <p:cxnSp>
        <p:nvCxnSpPr>
          <p:cNvPr id="52" name="Connecteur en angle 51">
            <a:extLst>
              <a:ext uri="{FF2B5EF4-FFF2-40B4-BE49-F238E27FC236}">
                <a16:creationId xmlns:a16="http://schemas.microsoft.com/office/drawing/2014/main" id="{A97C4B89-E449-49E7-AF27-1C5FF4F5D512}"/>
              </a:ext>
            </a:extLst>
          </p:cNvPr>
          <p:cNvCxnSpPr>
            <a:stCxn id="26" idx="2"/>
            <a:endCxn id="50" idx="0"/>
          </p:cNvCxnSpPr>
          <p:nvPr/>
        </p:nvCxnSpPr>
        <p:spPr>
          <a:xfrm rot="16200000" flipH="1">
            <a:off x="4603560" y="2213808"/>
            <a:ext cx="252411" cy="109399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65B493-B0D3-4E48-A592-E7420751E098}"/>
              </a:ext>
            </a:extLst>
          </p:cNvPr>
          <p:cNvSpPr/>
          <p:nvPr/>
        </p:nvSpPr>
        <p:spPr>
          <a:xfrm>
            <a:off x="3673976" y="3679172"/>
            <a:ext cx="1017587" cy="5762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Coloman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1095-1116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4B18EC70-13B3-48C4-B507-3E5DBBB9DB04}"/>
              </a:ext>
            </a:extLst>
          </p:cNvPr>
          <p:cNvCxnSpPr>
            <a:stCxn id="46" idx="2"/>
            <a:endCxn id="54" idx="0"/>
          </p:cNvCxnSpPr>
          <p:nvPr/>
        </p:nvCxnSpPr>
        <p:spPr>
          <a:xfrm>
            <a:off x="4181975" y="3463272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86EC891-9AC6-41B1-AAD3-D544DB50D03C}"/>
              </a:ext>
            </a:extLst>
          </p:cNvPr>
          <p:cNvSpPr/>
          <p:nvPr/>
        </p:nvSpPr>
        <p:spPr>
          <a:xfrm>
            <a:off x="3673976" y="4471335"/>
            <a:ext cx="1017587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1116-31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D7D510CB-6ADD-4D02-8A6F-5ED9BA9080F4}"/>
              </a:ext>
            </a:extLst>
          </p:cNvPr>
          <p:cNvCxnSpPr>
            <a:stCxn id="54" idx="2"/>
            <a:endCxn id="58" idx="0"/>
          </p:cNvCxnSpPr>
          <p:nvPr/>
        </p:nvCxnSpPr>
        <p:spPr>
          <a:xfrm flipH="1">
            <a:off x="4181975" y="4255434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32564CA-2979-4E71-A886-CB3F49247D22}"/>
              </a:ext>
            </a:extLst>
          </p:cNvPr>
          <p:cNvSpPr/>
          <p:nvPr/>
        </p:nvSpPr>
        <p:spPr>
          <a:xfrm>
            <a:off x="4760030" y="3679171"/>
            <a:ext cx="1017587" cy="5762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Almos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64" name="Connecteur en angle 63">
            <a:extLst>
              <a:ext uri="{FF2B5EF4-FFF2-40B4-BE49-F238E27FC236}">
                <a16:creationId xmlns:a16="http://schemas.microsoft.com/office/drawing/2014/main" id="{B75020E2-24E7-424F-B666-850522B3380E}"/>
              </a:ext>
            </a:extLst>
          </p:cNvPr>
          <p:cNvCxnSpPr>
            <a:stCxn id="46" idx="2"/>
            <a:endCxn id="62" idx="0"/>
          </p:cNvCxnSpPr>
          <p:nvPr/>
        </p:nvCxnSpPr>
        <p:spPr>
          <a:xfrm rot="16200000" flipH="1">
            <a:off x="4617848" y="3028195"/>
            <a:ext cx="215898" cy="108605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3BF46ED-94E8-4087-ADAF-04EF35A43FC4}"/>
              </a:ext>
            </a:extLst>
          </p:cNvPr>
          <p:cNvSpPr/>
          <p:nvPr/>
        </p:nvSpPr>
        <p:spPr>
          <a:xfrm>
            <a:off x="4767966" y="4471334"/>
            <a:ext cx="1017588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Béla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1131-41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C0D33B25-715A-48E7-BC86-6B4D2690CC66}"/>
              </a:ext>
            </a:extLst>
          </p:cNvPr>
          <p:cNvCxnSpPr>
            <a:stCxn id="62" idx="2"/>
            <a:endCxn id="66" idx="0"/>
          </p:cNvCxnSpPr>
          <p:nvPr/>
        </p:nvCxnSpPr>
        <p:spPr>
          <a:xfrm>
            <a:off x="5268030" y="4255433"/>
            <a:ext cx="9525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659B7864-C8C8-433E-9501-49AD4F48E4F5}"/>
              </a:ext>
            </a:extLst>
          </p:cNvPr>
          <p:cNvSpPr/>
          <p:nvPr/>
        </p:nvSpPr>
        <p:spPr>
          <a:xfrm>
            <a:off x="4767966" y="5192059"/>
            <a:ext cx="1017588" cy="5762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Géza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1141-1162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6992289D-36E6-4D98-8CAB-0226909AF3CB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>
            <a:off x="5277554" y="5047596"/>
            <a:ext cx="0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DF66075E-4364-4414-8B0B-9ACA39E2D98A}"/>
              </a:ext>
            </a:extLst>
          </p:cNvPr>
          <p:cNvSpPr/>
          <p:nvPr/>
        </p:nvSpPr>
        <p:spPr>
          <a:xfrm>
            <a:off x="3673976" y="5192060"/>
            <a:ext cx="1017587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1162-1163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276D35-9F43-42F8-84DE-48C26FE56B7B}"/>
              </a:ext>
            </a:extLst>
          </p:cNvPr>
          <p:cNvSpPr/>
          <p:nvPr/>
        </p:nvSpPr>
        <p:spPr>
          <a:xfrm>
            <a:off x="2622883" y="5192061"/>
            <a:ext cx="1017587" cy="576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1163-1164</a:t>
            </a:r>
          </a:p>
        </p:txBody>
      </p:sp>
      <p:cxnSp>
        <p:nvCxnSpPr>
          <p:cNvPr id="85" name="Connecteur en angle 84">
            <a:extLst>
              <a:ext uri="{FF2B5EF4-FFF2-40B4-BE49-F238E27FC236}">
                <a16:creationId xmlns:a16="http://schemas.microsoft.com/office/drawing/2014/main" id="{AB057CE4-526E-429F-B3E1-0619E6D3263C}"/>
              </a:ext>
            </a:extLst>
          </p:cNvPr>
          <p:cNvCxnSpPr>
            <a:stCxn id="66" idx="2"/>
            <a:endCxn id="82" idx="0"/>
          </p:cNvCxnSpPr>
          <p:nvPr/>
        </p:nvCxnSpPr>
        <p:spPr>
          <a:xfrm rot="5400000">
            <a:off x="4657534" y="4572833"/>
            <a:ext cx="144463" cy="109399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>
            <a:extLst>
              <a:ext uri="{FF2B5EF4-FFF2-40B4-BE49-F238E27FC236}">
                <a16:creationId xmlns:a16="http://schemas.microsoft.com/office/drawing/2014/main" id="{6E2193E8-E298-411B-A4AA-A05CBB02CEB5}"/>
              </a:ext>
            </a:extLst>
          </p:cNvPr>
          <p:cNvCxnSpPr>
            <a:stCxn id="66" idx="2"/>
            <a:endCxn id="83" idx="0"/>
          </p:cNvCxnSpPr>
          <p:nvPr/>
        </p:nvCxnSpPr>
        <p:spPr>
          <a:xfrm rot="5400000">
            <a:off x="4131987" y="4047288"/>
            <a:ext cx="144464" cy="214508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120517B-E785-4668-8C2E-6E9FD2D38657}"/>
              </a:ext>
            </a:extLst>
          </p:cNvPr>
          <p:cNvSpPr/>
          <p:nvPr/>
        </p:nvSpPr>
        <p:spPr>
          <a:xfrm>
            <a:off x="6146820" y="154501"/>
            <a:ext cx="858837" cy="57626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Géza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1131-41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86C7F2-CD03-4EBE-9B4E-482E70DD0987}"/>
              </a:ext>
            </a:extLst>
          </p:cNvPr>
          <p:cNvSpPr/>
          <p:nvPr/>
        </p:nvSpPr>
        <p:spPr>
          <a:xfrm>
            <a:off x="6146820" y="902614"/>
            <a:ext cx="858837" cy="4503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1162-72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C739232-AD38-4631-AAF4-3BE318FA3C43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>
            <a:off x="6576239" y="730763"/>
            <a:ext cx="0" cy="171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9A18BA-4A39-4A89-8034-578D979BB27C}"/>
              </a:ext>
            </a:extLst>
          </p:cNvPr>
          <p:cNvSpPr/>
          <p:nvPr/>
        </p:nvSpPr>
        <p:spPr>
          <a:xfrm>
            <a:off x="7101388" y="902616"/>
            <a:ext cx="858836" cy="4503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Béla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1172-96</a:t>
            </a:r>
          </a:p>
        </p:txBody>
      </p:sp>
      <p:cxnSp>
        <p:nvCxnSpPr>
          <p:cNvPr id="51" name="Connecteur en angle 6">
            <a:extLst>
              <a:ext uri="{FF2B5EF4-FFF2-40B4-BE49-F238E27FC236}">
                <a16:creationId xmlns:a16="http://schemas.microsoft.com/office/drawing/2014/main" id="{F45EF6A9-27BA-4112-AEFA-76113A2F0EC3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 rot="16200000" flipH="1">
            <a:off x="6967596" y="339405"/>
            <a:ext cx="171853" cy="9545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E2E440B-5777-457F-8A98-B040A056B96B}"/>
              </a:ext>
            </a:extLst>
          </p:cNvPr>
          <p:cNvSpPr/>
          <p:nvPr/>
        </p:nvSpPr>
        <p:spPr>
          <a:xfrm>
            <a:off x="7088611" y="1439979"/>
            <a:ext cx="858836" cy="45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Imre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1196-1204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8DC41F5-691D-4341-AA8C-B2DD9A6E78D6}"/>
              </a:ext>
            </a:extLst>
          </p:cNvPr>
          <p:cNvCxnSpPr>
            <a:stCxn id="49" idx="2"/>
            <a:endCxn id="53" idx="0"/>
          </p:cNvCxnSpPr>
          <p:nvPr/>
        </p:nvCxnSpPr>
        <p:spPr>
          <a:xfrm flipH="1">
            <a:off x="7518029" y="1352989"/>
            <a:ext cx="12777" cy="86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81925F-6FE1-4280-8D3A-C8F2E654D07A}"/>
              </a:ext>
            </a:extLst>
          </p:cNvPr>
          <p:cNvSpPr/>
          <p:nvPr/>
        </p:nvSpPr>
        <p:spPr>
          <a:xfrm>
            <a:off x="7094072" y="2006955"/>
            <a:ext cx="845438" cy="4503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1204-04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7A4CC20-F650-4803-A31D-839F895D3215}"/>
              </a:ext>
            </a:extLst>
          </p:cNvPr>
          <p:cNvSpPr/>
          <p:nvPr/>
        </p:nvSpPr>
        <p:spPr>
          <a:xfrm>
            <a:off x="8043178" y="1439979"/>
            <a:ext cx="1017588" cy="45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1205-35</a:t>
            </a:r>
          </a:p>
        </p:txBody>
      </p:sp>
      <p:cxnSp>
        <p:nvCxnSpPr>
          <p:cNvPr id="61" name="Connecteur en angle 20">
            <a:extLst>
              <a:ext uri="{FF2B5EF4-FFF2-40B4-BE49-F238E27FC236}">
                <a16:creationId xmlns:a16="http://schemas.microsoft.com/office/drawing/2014/main" id="{91EE2765-1DA7-4C3C-BE74-CA9496623982}"/>
              </a:ext>
            </a:extLst>
          </p:cNvPr>
          <p:cNvCxnSpPr>
            <a:cxnSpLocks/>
            <a:stCxn id="49" idx="2"/>
            <a:endCxn id="59" idx="0"/>
          </p:cNvCxnSpPr>
          <p:nvPr/>
        </p:nvCxnSpPr>
        <p:spPr>
          <a:xfrm rot="16200000" flipH="1">
            <a:off x="7997894" y="885901"/>
            <a:ext cx="86990" cy="1021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93A6622-8773-4D33-A010-051C608B2CC4}"/>
              </a:ext>
            </a:extLst>
          </p:cNvPr>
          <p:cNvSpPr/>
          <p:nvPr/>
        </p:nvSpPr>
        <p:spPr>
          <a:xfrm>
            <a:off x="8035242" y="2006955"/>
            <a:ext cx="1017588" cy="4503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Béla IV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Raid mongol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1235-70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70F92441-373F-48BE-B396-5D200F53D52A}"/>
              </a:ext>
            </a:extLst>
          </p:cNvPr>
          <p:cNvCxnSpPr>
            <a:stCxn id="53" idx="2"/>
            <a:endCxn id="57" idx="0"/>
          </p:cNvCxnSpPr>
          <p:nvPr/>
        </p:nvCxnSpPr>
        <p:spPr>
          <a:xfrm flipH="1">
            <a:off x="7516791" y="1890352"/>
            <a:ext cx="1238" cy="116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4173C94-3C15-486D-B229-E87244A440FD}"/>
              </a:ext>
            </a:extLst>
          </p:cNvPr>
          <p:cNvCxnSpPr>
            <a:cxnSpLocks/>
            <a:stCxn id="59" idx="2"/>
            <a:endCxn id="63" idx="0"/>
          </p:cNvCxnSpPr>
          <p:nvPr/>
        </p:nvCxnSpPr>
        <p:spPr>
          <a:xfrm flipH="1">
            <a:off x="8544036" y="1890352"/>
            <a:ext cx="7936" cy="116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ADA165CC-C0D9-4EEC-AEDA-6092C5DDE5D8}"/>
              </a:ext>
            </a:extLst>
          </p:cNvPr>
          <p:cNvSpPr/>
          <p:nvPr/>
        </p:nvSpPr>
        <p:spPr>
          <a:xfrm>
            <a:off x="8035242" y="2573931"/>
            <a:ext cx="1017588" cy="45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V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781555F1-010E-4E5F-B4A6-6952F2D99397}"/>
              </a:ext>
            </a:extLst>
          </p:cNvPr>
          <p:cNvCxnSpPr>
            <a:cxnSpLocks/>
            <a:stCxn id="63" idx="2"/>
            <a:endCxn id="69" idx="0"/>
          </p:cNvCxnSpPr>
          <p:nvPr/>
        </p:nvCxnSpPr>
        <p:spPr>
          <a:xfrm>
            <a:off x="8544036" y="2457327"/>
            <a:ext cx="0" cy="116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93C084A-03EE-4BF3-836C-8CC763DBA29F}"/>
              </a:ext>
            </a:extLst>
          </p:cNvPr>
          <p:cNvSpPr/>
          <p:nvPr/>
        </p:nvSpPr>
        <p:spPr>
          <a:xfrm>
            <a:off x="5998928" y="1994951"/>
            <a:ext cx="866050" cy="4503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Etienne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39CCF9-9626-45F9-8E16-DAC242694255}"/>
              </a:ext>
            </a:extLst>
          </p:cNvPr>
          <p:cNvSpPr/>
          <p:nvPr/>
        </p:nvSpPr>
        <p:spPr>
          <a:xfrm>
            <a:off x="5998928" y="2562004"/>
            <a:ext cx="890546" cy="45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77" name="Connecteur en angle 40">
            <a:extLst>
              <a:ext uri="{FF2B5EF4-FFF2-40B4-BE49-F238E27FC236}">
                <a16:creationId xmlns:a16="http://schemas.microsoft.com/office/drawing/2014/main" id="{8A6068B0-7E8F-4D08-8E39-7A33C1CAF1DD}"/>
              </a:ext>
            </a:extLst>
          </p:cNvPr>
          <p:cNvCxnSpPr>
            <a:cxnSpLocks/>
            <a:stCxn id="59" idx="2"/>
            <a:endCxn id="73" idx="0"/>
          </p:cNvCxnSpPr>
          <p:nvPr/>
        </p:nvCxnSpPr>
        <p:spPr>
          <a:xfrm rot="5400000">
            <a:off x="7439664" y="882642"/>
            <a:ext cx="104599" cy="212001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DFE68661-1032-490A-8962-F0D27EBD97A3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>
            <a:off x="6431953" y="2445323"/>
            <a:ext cx="12248" cy="1166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83EC197-24B0-4221-89E8-5980596249CD}"/>
              </a:ext>
            </a:extLst>
          </p:cNvPr>
          <p:cNvSpPr/>
          <p:nvPr/>
        </p:nvSpPr>
        <p:spPr>
          <a:xfrm>
            <a:off x="8041850" y="3157295"/>
            <a:ext cx="1017588" cy="3873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D5CBC055-F839-4EA0-ADE7-7DDCD6EDDE01}"/>
              </a:ext>
            </a:extLst>
          </p:cNvPr>
          <p:cNvCxnSpPr>
            <a:cxnSpLocks/>
            <a:stCxn id="69" idx="2"/>
            <a:endCxn id="81" idx="0"/>
          </p:cNvCxnSpPr>
          <p:nvPr/>
        </p:nvCxnSpPr>
        <p:spPr>
          <a:xfrm>
            <a:off x="8544036" y="3024304"/>
            <a:ext cx="6608" cy="1329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E7541FA1-A79F-41C0-B9D9-D09B96EF1560}"/>
              </a:ext>
            </a:extLst>
          </p:cNvPr>
          <p:cNvSpPr/>
          <p:nvPr/>
        </p:nvSpPr>
        <p:spPr>
          <a:xfrm>
            <a:off x="61670" y="154501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72C67B-18A6-4EF9-A11D-B1084B4D9479}"/>
              </a:ext>
            </a:extLst>
          </p:cNvPr>
          <p:cNvSpPr/>
          <p:nvPr/>
        </p:nvSpPr>
        <p:spPr>
          <a:xfrm>
            <a:off x="9117144" y="3157295"/>
            <a:ext cx="915391" cy="38732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89" name="Connecteur en angle 40">
            <a:extLst>
              <a:ext uri="{FF2B5EF4-FFF2-40B4-BE49-F238E27FC236}">
                <a16:creationId xmlns:a16="http://schemas.microsoft.com/office/drawing/2014/main" id="{DE026D9D-EE62-45B0-8C86-3CE7DBAF4A75}"/>
              </a:ext>
            </a:extLst>
          </p:cNvPr>
          <p:cNvCxnSpPr>
            <a:cxnSpLocks/>
            <a:stCxn id="69" idx="2"/>
            <a:endCxn id="87" idx="0"/>
          </p:cNvCxnSpPr>
          <p:nvPr/>
        </p:nvCxnSpPr>
        <p:spPr>
          <a:xfrm rot="16200000" flipH="1">
            <a:off x="8992943" y="2575397"/>
            <a:ext cx="132991" cy="10308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EEE8692-FF38-8B33-3075-D30B6F83E2D1}"/>
              </a:ext>
            </a:extLst>
          </p:cNvPr>
          <p:cNvSpPr/>
          <p:nvPr/>
        </p:nvSpPr>
        <p:spPr>
          <a:xfrm>
            <a:off x="7082153" y="3776801"/>
            <a:ext cx="935962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Béla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Wittelsbach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1305-1309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71AFB24-F22E-9FD7-862E-73DC219D1292}"/>
              </a:ext>
            </a:extLst>
          </p:cNvPr>
          <p:cNvSpPr/>
          <p:nvPr/>
        </p:nvSpPr>
        <p:spPr>
          <a:xfrm>
            <a:off x="10130414" y="2651423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89D2A888-1795-D9C5-A9D4-EF3EB9D167E9}"/>
              </a:ext>
            </a:extLst>
          </p:cNvPr>
          <p:cNvCxnSpPr>
            <a:cxnSpLocks/>
            <a:stCxn id="112" idx="2"/>
            <a:endCxn id="114" idx="0"/>
          </p:cNvCxnSpPr>
          <p:nvPr/>
        </p:nvCxnSpPr>
        <p:spPr>
          <a:xfrm>
            <a:off x="10558313" y="3024303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840736-1B8A-6E66-4B90-70C2C2A11CAA}"/>
              </a:ext>
            </a:extLst>
          </p:cNvPr>
          <p:cNvSpPr/>
          <p:nvPr/>
        </p:nvSpPr>
        <p:spPr>
          <a:xfrm>
            <a:off x="10136200" y="3157296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42F567-4CCF-EE1E-6A5B-99873997103B}"/>
              </a:ext>
            </a:extLst>
          </p:cNvPr>
          <p:cNvSpPr/>
          <p:nvPr/>
        </p:nvSpPr>
        <p:spPr>
          <a:xfrm>
            <a:off x="8961347" y="3677609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DCD0376-94CE-B4E9-1876-B5432C5EDC19}"/>
              </a:ext>
            </a:extLst>
          </p:cNvPr>
          <p:cNvSpPr/>
          <p:nvPr/>
        </p:nvSpPr>
        <p:spPr>
          <a:xfrm>
            <a:off x="8933968" y="4651170"/>
            <a:ext cx="886163" cy="71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Provence-Naples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6FD2425A-FD0A-5936-F945-A99746050809}"/>
              </a:ext>
            </a:extLst>
          </p:cNvPr>
          <p:cNvCxnSpPr>
            <a:cxnSpLocks/>
            <a:stCxn id="114" idx="2"/>
            <a:endCxn id="121" idx="0"/>
          </p:cNvCxnSpPr>
          <p:nvPr/>
        </p:nvCxnSpPr>
        <p:spPr>
          <a:xfrm>
            <a:off x="10575674" y="3544619"/>
            <a:ext cx="3370" cy="1426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F27BD1A-2C4D-DC06-F560-40BDD5B9323B}"/>
              </a:ext>
            </a:extLst>
          </p:cNvPr>
          <p:cNvSpPr/>
          <p:nvPr/>
        </p:nvSpPr>
        <p:spPr>
          <a:xfrm>
            <a:off x="8955122" y="4146406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9DDFA744-E5BF-F3E0-A324-3728F9F15AB4}"/>
              </a:ext>
            </a:extLst>
          </p:cNvPr>
          <p:cNvCxnSpPr>
            <a:cxnSpLocks/>
            <a:stCxn id="115" idx="2"/>
            <a:endCxn id="118" idx="0"/>
          </p:cNvCxnSpPr>
          <p:nvPr/>
        </p:nvCxnSpPr>
        <p:spPr>
          <a:xfrm flipH="1">
            <a:off x="9374680" y="4064932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682176B3-8BDF-3C8B-D881-552D19877F29}"/>
              </a:ext>
            </a:extLst>
          </p:cNvPr>
          <p:cNvCxnSpPr>
            <a:cxnSpLocks/>
            <a:stCxn id="118" idx="2"/>
            <a:endCxn id="116" idx="0"/>
          </p:cNvCxnSpPr>
          <p:nvPr/>
        </p:nvCxnSpPr>
        <p:spPr>
          <a:xfrm>
            <a:off x="9374680" y="4530703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8C7528B-69F6-6BFE-F22A-0DEE32C7FBDF}"/>
              </a:ext>
            </a:extLst>
          </p:cNvPr>
          <p:cNvSpPr/>
          <p:nvPr/>
        </p:nvSpPr>
        <p:spPr>
          <a:xfrm>
            <a:off x="9986377" y="3687260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22" name="Connecteur en angle 71">
            <a:extLst>
              <a:ext uri="{FF2B5EF4-FFF2-40B4-BE49-F238E27FC236}">
                <a16:creationId xmlns:a16="http://schemas.microsoft.com/office/drawing/2014/main" id="{809DC5E0-33FB-F561-7181-39F0DCAC1E4E}"/>
              </a:ext>
            </a:extLst>
          </p:cNvPr>
          <p:cNvCxnSpPr>
            <a:cxnSpLocks/>
            <a:stCxn id="114" idx="2"/>
            <a:endCxn id="115" idx="0"/>
          </p:cNvCxnSpPr>
          <p:nvPr/>
        </p:nvCxnSpPr>
        <p:spPr>
          <a:xfrm rot="5400000">
            <a:off x="9911795" y="3013730"/>
            <a:ext cx="132990" cy="11947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4B4FDC3-48AD-03E1-B059-A6E658EAEEE8}"/>
              </a:ext>
            </a:extLst>
          </p:cNvPr>
          <p:cNvSpPr/>
          <p:nvPr/>
        </p:nvSpPr>
        <p:spPr>
          <a:xfrm>
            <a:off x="9986377" y="4148776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1308-42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164BE92-44E1-EC3E-199F-F035A714FB50}"/>
              </a:ext>
            </a:extLst>
          </p:cNvPr>
          <p:cNvSpPr/>
          <p:nvPr/>
        </p:nvSpPr>
        <p:spPr>
          <a:xfrm>
            <a:off x="9904003" y="4659232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Hongrie 1342-82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Pologne 1370-82</a:t>
            </a:r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D719D289-E2F3-E28B-48D1-B8BF2AB3F4CB}"/>
              </a:ext>
            </a:extLst>
          </p:cNvPr>
          <p:cNvCxnSpPr>
            <a:cxnSpLocks/>
            <a:stCxn id="123" idx="2"/>
            <a:endCxn id="124" idx="0"/>
          </p:cNvCxnSpPr>
          <p:nvPr/>
        </p:nvCxnSpPr>
        <p:spPr>
          <a:xfrm flipH="1">
            <a:off x="10575674" y="4536099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EE4B7EF1-F51A-3EB3-D46E-65BD6B65EA89}"/>
              </a:ext>
            </a:extLst>
          </p:cNvPr>
          <p:cNvCxnSpPr>
            <a:cxnSpLocks/>
            <a:stCxn id="121" idx="2"/>
            <a:endCxn id="123" idx="0"/>
          </p:cNvCxnSpPr>
          <p:nvPr/>
        </p:nvCxnSpPr>
        <p:spPr>
          <a:xfrm flipH="1">
            <a:off x="10575675" y="4074583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6B16C21-FA3E-6AEB-28B2-1DDD5C985906}"/>
              </a:ext>
            </a:extLst>
          </p:cNvPr>
          <p:cNvSpPr/>
          <p:nvPr/>
        </p:nvSpPr>
        <p:spPr>
          <a:xfrm>
            <a:off x="10140187" y="1992548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20480" name="Rectangle 20479">
            <a:extLst>
              <a:ext uri="{FF2B5EF4-FFF2-40B4-BE49-F238E27FC236}">
                <a16:creationId xmlns:a16="http://schemas.microsoft.com/office/drawing/2014/main" id="{04B01F96-7DDE-8A6A-DBEC-925E17054A16}"/>
              </a:ext>
            </a:extLst>
          </p:cNvPr>
          <p:cNvSpPr/>
          <p:nvPr/>
        </p:nvSpPr>
        <p:spPr>
          <a:xfrm>
            <a:off x="10130414" y="5348091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20481" name="Rectangle 20480">
            <a:extLst>
              <a:ext uri="{FF2B5EF4-FFF2-40B4-BE49-F238E27FC236}">
                <a16:creationId xmlns:a16="http://schemas.microsoft.com/office/drawing/2014/main" id="{70544321-A3DA-2276-8B45-701B76207033}"/>
              </a:ext>
            </a:extLst>
          </p:cNvPr>
          <p:cNvSpPr/>
          <p:nvPr/>
        </p:nvSpPr>
        <p:spPr>
          <a:xfrm>
            <a:off x="11279785" y="4148127"/>
            <a:ext cx="749656" cy="3825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20483" name="Connecteur droit 20482">
            <a:extLst>
              <a:ext uri="{FF2B5EF4-FFF2-40B4-BE49-F238E27FC236}">
                <a16:creationId xmlns:a16="http://schemas.microsoft.com/office/drawing/2014/main" id="{CBE3F130-16FA-7D3E-AC2E-D7EE77247BC3}"/>
              </a:ext>
            </a:extLst>
          </p:cNvPr>
          <p:cNvCxnSpPr>
            <a:cxnSpLocks/>
            <a:stCxn id="20481" idx="1"/>
            <a:endCxn id="123" idx="3"/>
          </p:cNvCxnSpPr>
          <p:nvPr/>
        </p:nvCxnSpPr>
        <p:spPr>
          <a:xfrm flipH="1">
            <a:off x="11164972" y="4339415"/>
            <a:ext cx="114813" cy="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4" name="Connecteur droit 20483">
            <a:extLst>
              <a:ext uri="{FF2B5EF4-FFF2-40B4-BE49-F238E27FC236}">
                <a16:creationId xmlns:a16="http://schemas.microsoft.com/office/drawing/2014/main" id="{AA0092C9-05DE-95FF-EC56-C2ED21D26E1D}"/>
              </a:ext>
            </a:extLst>
          </p:cNvPr>
          <p:cNvCxnSpPr>
            <a:cxnSpLocks/>
            <a:stCxn id="87" idx="3"/>
            <a:endCxn id="114" idx="1"/>
          </p:cNvCxnSpPr>
          <p:nvPr/>
        </p:nvCxnSpPr>
        <p:spPr>
          <a:xfrm>
            <a:off x="10032535" y="3350957"/>
            <a:ext cx="1036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5" name="Connecteur en angle 88">
            <a:extLst>
              <a:ext uri="{FF2B5EF4-FFF2-40B4-BE49-F238E27FC236}">
                <a16:creationId xmlns:a16="http://schemas.microsoft.com/office/drawing/2014/main" id="{DBD88FB5-749B-8D97-D982-32AA5E0366F5}"/>
              </a:ext>
            </a:extLst>
          </p:cNvPr>
          <p:cNvCxnSpPr>
            <a:cxnSpLocks/>
            <a:stCxn id="20481" idx="2"/>
            <a:endCxn id="124" idx="0"/>
          </p:cNvCxnSpPr>
          <p:nvPr/>
        </p:nvCxnSpPr>
        <p:spPr>
          <a:xfrm rot="5400000">
            <a:off x="11050880" y="4055498"/>
            <a:ext cx="128529" cy="10789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0485">
            <a:extLst>
              <a:ext uri="{FF2B5EF4-FFF2-40B4-BE49-F238E27FC236}">
                <a16:creationId xmlns:a16="http://schemas.microsoft.com/office/drawing/2014/main" id="{6C2A996F-6976-CE62-D1B8-3383D8F0065A}"/>
              </a:ext>
            </a:extLst>
          </p:cNvPr>
          <p:cNvSpPr/>
          <p:nvPr/>
        </p:nvSpPr>
        <p:spPr>
          <a:xfrm>
            <a:off x="8929258" y="5454976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20504" name="Rectangle 20503">
            <a:extLst>
              <a:ext uri="{FF2B5EF4-FFF2-40B4-BE49-F238E27FC236}">
                <a16:creationId xmlns:a16="http://schemas.microsoft.com/office/drawing/2014/main" id="{A2685350-5A9D-F195-AD3E-2C1D5536B5F1}"/>
              </a:ext>
            </a:extLst>
          </p:cNvPr>
          <p:cNvSpPr/>
          <p:nvPr/>
        </p:nvSpPr>
        <p:spPr>
          <a:xfrm>
            <a:off x="11279574" y="3521007"/>
            <a:ext cx="745725" cy="55357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D1129C-8D0D-F9C4-7D9D-15D396A89959}"/>
              </a:ext>
            </a:extLst>
          </p:cNvPr>
          <p:cNvSpPr/>
          <p:nvPr/>
        </p:nvSpPr>
        <p:spPr>
          <a:xfrm>
            <a:off x="5983499" y="3108922"/>
            <a:ext cx="918571" cy="5686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220F430-B4DB-F83F-3BB2-1318C6DCF605}"/>
              </a:ext>
            </a:extLst>
          </p:cNvPr>
          <p:cNvCxnSpPr>
            <a:cxnSpLocks/>
            <a:stCxn id="75" idx="2"/>
            <a:endCxn id="20" idx="0"/>
          </p:cNvCxnSpPr>
          <p:nvPr/>
        </p:nvCxnSpPr>
        <p:spPr>
          <a:xfrm flipH="1">
            <a:off x="6442785" y="3012377"/>
            <a:ext cx="1416" cy="96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72BB962-9E20-EC70-95EC-3EAFC5FDCC06}"/>
              </a:ext>
            </a:extLst>
          </p:cNvPr>
          <p:cNvSpPr/>
          <p:nvPr/>
        </p:nvSpPr>
        <p:spPr>
          <a:xfrm>
            <a:off x="7080378" y="3103117"/>
            <a:ext cx="918571" cy="5744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Venceslas III</a:t>
            </a:r>
          </a:p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Hongrie1301-05</a:t>
            </a:r>
          </a:p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Bohême 1305-06</a:t>
            </a:r>
          </a:p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Pologne 1305-06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F4C674-EF5D-BB4B-9C8D-1F0A6D5C143C}"/>
              </a:ext>
            </a:extLst>
          </p:cNvPr>
          <p:cNvSpPr/>
          <p:nvPr/>
        </p:nvSpPr>
        <p:spPr>
          <a:xfrm>
            <a:off x="6905924" y="3228002"/>
            <a:ext cx="155180" cy="366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7E084-BE61-F2F4-73B2-7A45CFE9B0A7}"/>
              </a:ext>
            </a:extLst>
          </p:cNvPr>
          <p:cNvSpPr/>
          <p:nvPr/>
        </p:nvSpPr>
        <p:spPr>
          <a:xfrm>
            <a:off x="216538" y="6068219"/>
            <a:ext cx="1243324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f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: fiançailles</a:t>
            </a:r>
          </a:p>
          <a:p>
            <a:pPr algn="ctr" eaLnBrk="1" hangingPunct="1">
              <a:defRPr/>
            </a:pPr>
            <a:r>
              <a:rPr lang="fr-FR" sz="1400" dirty="0">
                <a:solidFill>
                  <a:schemeClr val="tx1"/>
                </a:solidFill>
              </a:rPr>
              <a:t>sans mariage</a:t>
            </a:r>
          </a:p>
        </p:txBody>
      </p:sp>
      <p:cxnSp>
        <p:nvCxnSpPr>
          <p:cNvPr id="5" name="Connecteur en angle 71">
            <a:extLst>
              <a:ext uri="{FF2B5EF4-FFF2-40B4-BE49-F238E27FC236}">
                <a16:creationId xmlns:a16="http://schemas.microsoft.com/office/drawing/2014/main" id="{5D2622BB-DDDB-3B58-7B09-BAE37F39BFA9}"/>
              </a:ext>
            </a:extLst>
          </p:cNvPr>
          <p:cNvCxnSpPr>
            <a:cxnSpLocks/>
            <a:stCxn id="87" idx="2"/>
            <a:endCxn id="115" idx="0"/>
          </p:cNvCxnSpPr>
          <p:nvPr/>
        </p:nvCxnSpPr>
        <p:spPr>
          <a:xfrm rot="5400000">
            <a:off x="9411378" y="3514146"/>
            <a:ext cx="132991" cy="19393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2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143838" y="127165"/>
            <a:ext cx="5616441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1308-1342 : Avec Charles Robert, les Angevins de Naples règnent sur la Hongrie</a:t>
            </a:r>
          </a:p>
          <a:p>
            <a:endParaRPr lang="fr-FR" sz="1600" dirty="0"/>
          </a:p>
          <a:p>
            <a:r>
              <a:rPr lang="fr-FR" sz="1600" dirty="0"/>
              <a:t>*1308 : Les Etats de Hongrie élisent roi </a:t>
            </a:r>
            <a:r>
              <a:rPr lang="fr-FR" sz="1600" u="sng" dirty="0"/>
              <a:t>Charles Robert</a:t>
            </a:r>
          </a:p>
          <a:p>
            <a:r>
              <a:rPr lang="fr-FR" sz="1600" dirty="0"/>
              <a:t>Fils de l’infortuné Charles Martel</a:t>
            </a:r>
          </a:p>
          <a:p>
            <a:endParaRPr lang="fr-FR" sz="1600" dirty="0"/>
          </a:p>
          <a:p>
            <a:r>
              <a:rPr lang="fr-FR" sz="1600" dirty="0"/>
              <a:t>*1320 : Charles Robert épouse Elisabeth</a:t>
            </a:r>
          </a:p>
          <a:p>
            <a:r>
              <a:rPr lang="fr-FR" sz="1600" dirty="0"/>
              <a:t>Fille du roi de Pologne Ladislas 1</a:t>
            </a:r>
            <a:r>
              <a:rPr lang="fr-FR" sz="1600" baseline="30000" dirty="0"/>
              <a:t>er</a:t>
            </a:r>
            <a:r>
              <a:rPr lang="fr-FR" sz="1600" dirty="0"/>
              <a:t> et sœur de Casimir III</a:t>
            </a:r>
          </a:p>
          <a:p>
            <a:r>
              <a:rPr lang="fr-FR" sz="1600" dirty="0"/>
              <a:t>NB : 1333-70 : Casimir III, frère d’Elisabeth, roi de Pologne</a:t>
            </a:r>
          </a:p>
          <a:p>
            <a:endParaRPr lang="fr-FR" sz="1600" dirty="0"/>
          </a:p>
          <a:p>
            <a:r>
              <a:rPr lang="fr-FR" sz="1600" dirty="0"/>
              <a:t>*1342 : Mort de Charles Robert, roi de Hongrie</a:t>
            </a:r>
          </a:p>
          <a:p>
            <a:r>
              <a:rPr lang="fr-FR" sz="1600" dirty="0"/>
              <a:t>Son fils </a:t>
            </a:r>
            <a:r>
              <a:rPr lang="fr-FR" sz="1600" u="sng" dirty="0"/>
              <a:t>Louis 1</a:t>
            </a:r>
            <a:r>
              <a:rPr lang="fr-FR" sz="1600" u="sng" baseline="30000" dirty="0"/>
              <a:t>er</a:t>
            </a:r>
            <a:r>
              <a:rPr lang="fr-FR" sz="1600" u="sng" dirty="0"/>
              <a:t> d’Anjou </a:t>
            </a:r>
            <a:r>
              <a:rPr lang="fr-FR" sz="1600" dirty="0"/>
              <a:t>lui succède…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93ED08-4BA5-2E1D-E889-76F5030FC462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027928D-2FD1-51AA-67D5-1C67FB20A6BE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F2AD8AC-185F-089E-1419-550E60B2C9EB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5451E-8416-D5FC-CA39-B9DF2E832393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0041C-9C54-DBE2-F2CB-B6B225191FE2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BF5F43E-869D-4E34-0C1D-69771A9AAAD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94171B7-8087-3FB4-E246-E400B5DDFCF6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42A0617-5B40-9258-BDC6-4240303E874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508F691-4FC6-5094-4B65-74E4E4E82250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21D50-04CE-8958-BF2C-ABB4BFEEED29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5" name="Connecteur en angle 71">
            <a:extLst>
              <a:ext uri="{FF2B5EF4-FFF2-40B4-BE49-F238E27FC236}">
                <a16:creationId xmlns:a16="http://schemas.microsoft.com/office/drawing/2014/main" id="{E72C7DEB-CD01-8920-2D4E-87F2C4FB43F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FCB33E-972B-0B68-EE58-C7F6FD72EFD5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06F969-8FB1-F2D9-F9FF-4D09154C2D9F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4C93BBF-8A07-933E-41BC-BEE30D9CC785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7E93B30-6606-46FB-A114-111DC86694E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AEDE73-93A7-E9EC-016A-44219645E9A6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8E74E-D9FA-9272-AE03-BE3FAB14950F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1C518D-206A-9DA5-1690-AC6CC76BC90C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CF9128A-6AC9-53A9-ECA3-2EAA70B79955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A8183E4-3399-1E37-2278-12761B072CC2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26" name="Connecteur en angle 88">
            <a:extLst>
              <a:ext uri="{FF2B5EF4-FFF2-40B4-BE49-F238E27FC236}">
                <a16:creationId xmlns:a16="http://schemas.microsoft.com/office/drawing/2014/main" id="{74C8FFAA-1EBC-54FC-FA10-80D95302BA2D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A1929F1-E7DF-E723-399E-72B3DF54063D}"/>
              </a:ext>
            </a:extLst>
          </p:cNvPr>
          <p:cNvCxnSpPr>
            <a:cxnSpLocks/>
            <a:stCxn id="25" idx="1"/>
            <a:endCxn id="16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6EAB42D-A9CA-29C9-C297-6020EF460ABD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A1C482-8E33-C924-72D1-6D1F7238EEB4}"/>
              </a:ext>
            </a:extLst>
          </p:cNvPr>
          <p:cNvSpPr/>
          <p:nvPr/>
        </p:nvSpPr>
        <p:spPr>
          <a:xfrm>
            <a:off x="7919272" y="55553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EE7B5A-530A-0FF7-C2D4-8B60258F571F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87BEA7-394C-3541-512F-7CE3FD4ECE9C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E125D-9E3D-9B80-8D8E-5D571D50AD63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43" name="Connecteur en angle 88">
            <a:extLst>
              <a:ext uri="{FF2B5EF4-FFF2-40B4-BE49-F238E27FC236}">
                <a16:creationId xmlns:a16="http://schemas.microsoft.com/office/drawing/2014/main" id="{369719D5-FFC2-A3F5-0309-62EB98C59231}"/>
              </a:ext>
            </a:extLst>
          </p:cNvPr>
          <p:cNvCxnSpPr>
            <a:cxnSpLocks/>
            <a:stCxn id="41" idx="2"/>
            <a:endCxn id="2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3931F05-0811-ECB0-4674-236E54EF5F8F}"/>
              </a:ext>
            </a:extLst>
          </p:cNvPr>
          <p:cNvCxnSpPr>
            <a:cxnSpLocks/>
            <a:stCxn id="41" idx="2"/>
            <a:endCxn id="40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7F36B17-6149-C2F1-F87E-A517F4FF74DC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086F4CC-3F1D-E7D1-4973-A394B309C5D6}"/>
              </a:ext>
            </a:extLst>
          </p:cNvPr>
          <p:cNvCxnSpPr>
            <a:cxnSpLocks/>
            <a:stCxn id="45" idx="3"/>
            <a:endCxn id="6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53A2803-0EE3-CC8A-5A80-7F49435014BE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58DF2E-C029-A6A8-706B-BA50BEAFDE0F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E717A936-F34E-B606-4D62-5A70FE6C93BD}"/>
              </a:ext>
            </a:extLst>
          </p:cNvPr>
          <p:cNvCxnSpPr>
            <a:cxnSpLocks/>
            <a:stCxn id="48" idx="2"/>
            <a:endCxn id="47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A8646E70-954D-8E9C-2984-787DB14326DB}"/>
              </a:ext>
            </a:extLst>
          </p:cNvPr>
          <p:cNvCxnSpPr>
            <a:cxnSpLocks/>
            <a:stCxn id="48" idx="2"/>
            <a:endCxn id="45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A49589-41D2-2A89-57D0-57CDD6CAE0DC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cxnSp>
        <p:nvCxnSpPr>
          <p:cNvPr id="74" name="Connecteur en angle 88">
            <a:extLst>
              <a:ext uri="{FF2B5EF4-FFF2-40B4-BE49-F238E27FC236}">
                <a16:creationId xmlns:a16="http://schemas.microsoft.com/office/drawing/2014/main" id="{04A22CB9-FA2C-3DB3-73D9-0408B0F07C46}"/>
              </a:ext>
            </a:extLst>
          </p:cNvPr>
          <p:cNvCxnSpPr>
            <a:cxnSpLocks/>
            <a:stCxn id="25" idx="2"/>
            <a:endCxn id="17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en angle 71">
            <a:extLst>
              <a:ext uri="{FF2B5EF4-FFF2-40B4-BE49-F238E27FC236}">
                <a16:creationId xmlns:a16="http://schemas.microsoft.com/office/drawing/2014/main" id="{62976469-2424-2A30-89F2-A089C80D830E}"/>
              </a:ext>
            </a:extLst>
          </p:cNvPr>
          <p:cNvCxnSpPr>
            <a:cxnSpLocks/>
            <a:stCxn id="45" idx="2"/>
            <a:endCxn id="7" idx="0"/>
          </p:cNvCxnSpPr>
          <p:nvPr/>
        </p:nvCxnSpPr>
        <p:spPr>
          <a:xfrm rot="16200000" flipH="1">
            <a:off x="7773072" y="1875721"/>
            <a:ext cx="139031" cy="9953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0CD9865-E451-5093-1D87-1DCBFA086BA3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</p:spTree>
    <p:extLst>
      <p:ext uri="{BB962C8B-B14F-4D97-AF65-F5344CB8AC3E}">
        <p14:creationId xmlns:p14="http://schemas.microsoft.com/office/powerpoint/2010/main" val="377687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1B9D3-F322-C78B-51D5-5FBA39F9F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528E0A-C46C-8B57-98FD-2B6719EA919C}"/>
              </a:ext>
            </a:extLst>
          </p:cNvPr>
          <p:cNvSpPr/>
          <p:nvPr/>
        </p:nvSpPr>
        <p:spPr>
          <a:xfrm>
            <a:off x="82700" y="54259"/>
            <a:ext cx="5771213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1342-1370 : Louis 1</a:t>
            </a:r>
            <a:r>
              <a:rPr lang="fr-FR" sz="1600" b="1" baseline="30000" dirty="0"/>
              <a:t>er</a:t>
            </a:r>
            <a:r>
              <a:rPr lang="fr-FR" sz="1600" b="1" dirty="0"/>
              <a:t> d’Anjou, roi de Hongrie</a:t>
            </a:r>
          </a:p>
          <a:p>
            <a:r>
              <a:rPr lang="fr-FR" sz="1600" b="1" dirty="0"/>
              <a:t>1370 : Après la mort du dernier Piast Casimir III, Louis 1</a:t>
            </a:r>
            <a:r>
              <a:rPr lang="fr-FR" sz="1600" b="1" baseline="30000" dirty="0"/>
              <a:t>er</a:t>
            </a:r>
            <a:r>
              <a:rPr lang="fr-FR" sz="1600" b="1" dirty="0"/>
              <a:t> d’Anjou, roi de Hongrie depuis 1342, est élu roi de Pologne</a:t>
            </a:r>
          </a:p>
          <a:p>
            <a:endParaRPr lang="fr-FR" sz="1600" dirty="0"/>
          </a:p>
          <a:p>
            <a:r>
              <a:rPr lang="fr-FR" sz="1600" dirty="0"/>
              <a:t>*1342-1370 : </a:t>
            </a:r>
            <a:r>
              <a:rPr lang="fr-FR" sz="1600" u="sng" dirty="0"/>
              <a:t>Louis d’Anjou</a:t>
            </a:r>
            <a:r>
              <a:rPr lang="fr-FR" sz="1600" dirty="0"/>
              <a:t>, roi de Hongrie</a:t>
            </a:r>
          </a:p>
          <a:p>
            <a:r>
              <a:rPr lang="fr-FR" sz="1600" dirty="0"/>
              <a:t>NB : 1347 : En guerre contre sa cousine </a:t>
            </a:r>
            <a:r>
              <a:rPr lang="fr-FR" sz="1600" u="sng" dirty="0"/>
              <a:t>Jeanne de Naples-Provence</a:t>
            </a:r>
          </a:p>
          <a:p>
            <a:endParaRPr lang="fr-FR" sz="1600" dirty="0"/>
          </a:p>
          <a:p>
            <a:r>
              <a:rPr lang="fr-FR" sz="1600" dirty="0"/>
              <a:t>*1370 : Après la mort du dernier Piast Casimir III</a:t>
            </a:r>
          </a:p>
          <a:p>
            <a:r>
              <a:rPr lang="fr-FR" sz="1600" dirty="0"/>
              <a:t>Son neveu Louis 1</a:t>
            </a:r>
            <a:r>
              <a:rPr lang="fr-FR" sz="1600" baseline="30000" dirty="0"/>
              <a:t>er</a:t>
            </a:r>
            <a:r>
              <a:rPr lang="fr-FR" sz="1600" dirty="0"/>
              <a:t> d’Anjou, roi de Hongrie depuis 1342</a:t>
            </a:r>
          </a:p>
          <a:p>
            <a:r>
              <a:rPr lang="fr-FR" sz="1600" dirty="0"/>
              <a:t>Est élu roi de Pologne</a:t>
            </a:r>
          </a:p>
          <a:p>
            <a:endParaRPr lang="fr-FR" sz="1600" dirty="0"/>
          </a:p>
          <a:p>
            <a:r>
              <a:rPr lang="fr-FR" sz="1600" dirty="0"/>
              <a:t>*1370 : Les deux couronnes en union personnelle</a:t>
            </a:r>
          </a:p>
          <a:p>
            <a:r>
              <a:rPr lang="fr-FR" sz="1600" dirty="0"/>
              <a:t>Jusqu’à la mort de Louis en 1382</a:t>
            </a:r>
          </a:p>
          <a:p>
            <a:endParaRPr lang="fr-FR" sz="1600" dirty="0"/>
          </a:p>
          <a:p>
            <a:r>
              <a:rPr lang="fr-FR" sz="1600" dirty="0">
                <a:solidFill>
                  <a:srgbClr val="FF0000"/>
                </a:solidFill>
              </a:rPr>
              <a:t>NB : Face à la menace du sultan ottoman Mourad</a:t>
            </a:r>
          </a:p>
          <a:p>
            <a:r>
              <a:rPr lang="fr-FR" sz="1600" dirty="0">
                <a:solidFill>
                  <a:srgbClr val="FF0000"/>
                </a:solidFill>
              </a:rPr>
              <a:t>Louis 1</a:t>
            </a:r>
            <a:r>
              <a:rPr lang="fr-FR" sz="1600" baseline="30000" dirty="0">
                <a:solidFill>
                  <a:srgbClr val="FF0000"/>
                </a:solidFill>
              </a:rPr>
              <a:t>er</a:t>
            </a:r>
            <a:r>
              <a:rPr lang="fr-FR" sz="1600" dirty="0">
                <a:solidFill>
                  <a:srgbClr val="FF0000"/>
                </a:solidFill>
              </a:rPr>
              <a:t> s’allie avec Lazar </a:t>
            </a:r>
            <a:r>
              <a:rPr lang="fr-FR" sz="1600" dirty="0" err="1">
                <a:solidFill>
                  <a:srgbClr val="FF0000"/>
                </a:solidFill>
              </a:rPr>
              <a:t>Hrebeljanović</a:t>
            </a:r>
            <a:r>
              <a:rPr lang="fr-FR" sz="1600" dirty="0">
                <a:solidFill>
                  <a:srgbClr val="FF0000"/>
                </a:solidFill>
              </a:rPr>
              <a:t>, roi de Serbie</a:t>
            </a:r>
          </a:p>
          <a:p>
            <a:endParaRPr lang="fr-FR" sz="1600" dirty="0"/>
          </a:p>
          <a:p>
            <a:r>
              <a:rPr lang="fr-FR" sz="1600" dirty="0"/>
              <a:t>*Epilogue hongrois et polonais…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BE5C4A-9B2D-6FBF-92BF-E8815DFF211C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AE358F-22D7-43FB-1B26-DB5EE7C78444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1DAC6E-2570-7377-2863-74C5FAAEC1F3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63462-4ECF-FB93-0DFB-01AAAFA9B2A9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780CC-06A9-E99A-4C4B-9297FB5EEDA4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706AA30-794A-D71C-F404-5CC6803CCE8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D2FB94D-771B-6EDA-A151-DA1EF688F48E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64DC4C9-AE32-A80E-06ED-F3A002E2B81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5AB431E-B16C-9CE8-03B9-C4282EDB3955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3451435-6FBE-EB28-76AB-039DC35A1A95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4" name="Connecteur en angle 71">
            <a:extLst>
              <a:ext uri="{FF2B5EF4-FFF2-40B4-BE49-F238E27FC236}">
                <a16:creationId xmlns:a16="http://schemas.microsoft.com/office/drawing/2014/main" id="{BB11192A-265C-0D9D-3953-540F090CF096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DA0B5C-0883-3504-BE3F-E75562DA3C75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78D3BF-7D2B-3A87-6920-DE744622E5C5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619C933-1C96-6838-FFF0-89A3474C32F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32D12B-AE42-E788-1A12-15155ACB944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5D28B8E-4467-F371-646F-891B5BD1F8A0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C97C93-757B-168D-E225-2A2D0C1118D6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100F70-B5A4-D5A2-10BD-4D3478AACC90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4FC0A5-3C60-C693-9BAF-B78C8C57D19F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FABF317-2126-5225-7E2B-294CB188D5D6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8EC6674-AE7C-FD4D-E7D1-751D42C35FE1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25" name="Connecteur en angle 88">
            <a:extLst>
              <a:ext uri="{FF2B5EF4-FFF2-40B4-BE49-F238E27FC236}">
                <a16:creationId xmlns:a16="http://schemas.microsoft.com/office/drawing/2014/main" id="{3413FAF3-8BD2-0B7B-341F-CC0E1EDA109F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C89A68A-3B17-F376-AE44-0BEBB84CFCFE}"/>
              </a:ext>
            </a:extLst>
          </p:cNvPr>
          <p:cNvCxnSpPr>
            <a:cxnSpLocks/>
            <a:stCxn id="24" idx="1"/>
            <a:endCxn id="15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987E772-95D2-53BD-7261-C64D514BEED7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C616EF-6520-5F89-2CBE-2EA42F41D289}"/>
              </a:ext>
            </a:extLst>
          </p:cNvPr>
          <p:cNvSpPr/>
          <p:nvPr/>
        </p:nvSpPr>
        <p:spPr>
          <a:xfrm>
            <a:off x="7919272" y="55553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44E91C-76CF-68E6-A9EA-1FFFDF0E5C94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64158B-D3A3-1932-D7D8-23F0F1131949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8458A7-C484-25A4-6EF5-59890BBB9725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42" name="Connecteur en angle 88">
            <a:extLst>
              <a:ext uri="{FF2B5EF4-FFF2-40B4-BE49-F238E27FC236}">
                <a16:creationId xmlns:a16="http://schemas.microsoft.com/office/drawing/2014/main" id="{5D900A87-910D-7572-2065-50DFC373D197}"/>
              </a:ext>
            </a:extLst>
          </p:cNvPr>
          <p:cNvCxnSpPr>
            <a:cxnSpLocks/>
            <a:stCxn id="40" idx="2"/>
            <a:endCxn id="2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3C9635A-5475-213D-1702-6BDA5D5130E0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1DC2449-30DC-87B4-D29D-32252CAB34CB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89B61CB-96BA-44F2-E79E-DF9FFBCB830F}"/>
              </a:ext>
            </a:extLst>
          </p:cNvPr>
          <p:cNvCxnSpPr>
            <a:cxnSpLocks/>
            <a:stCxn id="44" idx="3"/>
            <a:endCxn id="4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9FA49F2-030F-F5F9-D81D-0261759FCC77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B9954D-2690-B492-147C-16F7CEEDC4A3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56A84A9-8A3B-0DC8-7BEC-20050EE6AF14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F087710F-6677-7334-BE6B-237CE3F1B59A}"/>
              </a:ext>
            </a:extLst>
          </p:cNvPr>
          <p:cNvCxnSpPr>
            <a:cxnSpLocks/>
            <a:stCxn id="47" idx="2"/>
            <a:endCxn id="44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F9127CD-F258-7C95-1E3D-B846DCA69BE1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3A9A28-FF3A-F155-AFA7-6CA8DEB21C76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69" name="Connecteur en angle 88">
            <a:extLst>
              <a:ext uri="{FF2B5EF4-FFF2-40B4-BE49-F238E27FC236}">
                <a16:creationId xmlns:a16="http://schemas.microsoft.com/office/drawing/2014/main" id="{C9FF6623-ECAE-B75A-A327-3282DF6C6908}"/>
              </a:ext>
            </a:extLst>
          </p:cNvPr>
          <p:cNvCxnSpPr>
            <a:cxnSpLocks/>
            <a:stCxn id="24" idx="2"/>
            <a:endCxn id="16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71">
            <a:extLst>
              <a:ext uri="{FF2B5EF4-FFF2-40B4-BE49-F238E27FC236}">
                <a16:creationId xmlns:a16="http://schemas.microsoft.com/office/drawing/2014/main" id="{7BA4E453-BF88-A2EB-B21B-5E293F6936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3072" y="1875721"/>
            <a:ext cx="139031" cy="9953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7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71496" y="127165"/>
            <a:ext cx="5719075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1370-1382 : Avec le règne de Louis d’Anjou, Hongrie-Pologne en union personnelle</a:t>
            </a:r>
          </a:p>
          <a:p>
            <a:endParaRPr lang="fr-FR" sz="1600" dirty="0"/>
          </a:p>
          <a:p>
            <a:r>
              <a:rPr lang="fr-FR" sz="1600" dirty="0"/>
              <a:t>*1370-1382 : Avec le règne de Louis d’Anjou</a:t>
            </a:r>
          </a:p>
          <a:p>
            <a:r>
              <a:rPr lang="fr-FR" sz="1600" dirty="0"/>
              <a:t>Hongrie-Pologne en union personnelle ; Mais…</a:t>
            </a:r>
          </a:p>
          <a:p>
            <a:endParaRPr lang="fr-FR" sz="1600" dirty="0"/>
          </a:p>
          <a:p>
            <a:r>
              <a:rPr lang="fr-FR" sz="1600" dirty="0"/>
              <a:t>*1372 : Louis d’Anjou, sans héritier…</a:t>
            </a:r>
          </a:p>
          <a:p>
            <a:r>
              <a:rPr lang="fr-FR" sz="1600" dirty="0"/>
              <a:t>Il marie son héritière </a:t>
            </a:r>
            <a:r>
              <a:rPr lang="fr-FR" sz="1600" u="sng" dirty="0"/>
              <a:t>Marie</a:t>
            </a:r>
            <a:r>
              <a:rPr lang="fr-FR" sz="1600" dirty="0"/>
              <a:t> à </a:t>
            </a:r>
            <a:r>
              <a:rPr lang="fr-FR" sz="1600" u="sng" dirty="0"/>
              <a:t>Sigismond</a:t>
            </a:r>
            <a:endParaRPr lang="fr-FR" sz="1600" dirty="0"/>
          </a:p>
          <a:p>
            <a:r>
              <a:rPr lang="fr-FR" sz="1600" dirty="0"/>
              <a:t>Fils cadet de l’empereur et roi de Bohême, Charles IV Luxembourg</a:t>
            </a:r>
          </a:p>
          <a:p>
            <a:endParaRPr lang="fr-FR" sz="1600" dirty="0"/>
          </a:p>
          <a:p>
            <a:r>
              <a:rPr lang="fr-FR" sz="1600" dirty="0"/>
              <a:t>NB : 1378 : Mort de Charles IV</a:t>
            </a:r>
          </a:p>
          <a:p>
            <a:r>
              <a:rPr lang="fr-FR" sz="1600" dirty="0"/>
              <a:t>Son fils aîné Venceslas, frère de Sigismond</a:t>
            </a:r>
          </a:p>
          <a:p>
            <a:r>
              <a:rPr lang="fr-FR" sz="1600" dirty="0"/>
              <a:t>Devient empereur et roi de Bohême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3970A2-630E-E0B8-A477-59FD2DDFFE79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75C34C3-3C1A-CFC0-96A7-034F709CC2F2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B351FDA-039E-89E0-8085-C877AA6BCA1B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E1129-D73B-2053-8EC9-F06E641B1CDF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20339-BDD0-71C7-FC77-0B6BE2E10952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92601E0-C36B-70F4-C4C9-F9D3A3723DB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34E6C-C327-CD23-BF78-A36873837420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5D1B6E0-8A57-6E4D-F558-40735F47FB57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F6F0F98-6014-C5DA-06FB-00925C746AA7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7BD1481-0395-1E02-BB21-604BC02160C4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6" name="Connecteur en angle 71">
            <a:extLst>
              <a:ext uri="{FF2B5EF4-FFF2-40B4-BE49-F238E27FC236}">
                <a16:creationId xmlns:a16="http://schemas.microsoft.com/office/drawing/2014/main" id="{16516ADB-C241-EAD5-1C49-B495141D6EE6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4C98FCE-D00D-BD2E-FA08-CBB3B9B72C71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E18CA-3B76-539D-A24D-6E87EABFA682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440FFDB-1560-6312-2C68-7BFF87BFAAC9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0AB86A9-8964-E141-AD8B-A71B988D0036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51B9EC8-7C74-5E14-1095-E31795FB84E3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6DD41D-930E-4BE9-B65B-97BFDECD78FC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018B74-B7C0-AEBF-F11B-3B6A3A46DA8A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E788E5-0E57-498F-93CC-B573DE2E5D7C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5574AE0-5CED-1F88-A58A-2E2CBE1F3222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C2CC81-FB4B-90F6-3119-93F73192DB80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27" name="Connecteur en angle 88">
            <a:extLst>
              <a:ext uri="{FF2B5EF4-FFF2-40B4-BE49-F238E27FC236}">
                <a16:creationId xmlns:a16="http://schemas.microsoft.com/office/drawing/2014/main" id="{428FBD72-5E42-4662-B8DB-FD5A15F5C470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618A521-B417-B37C-6609-CA7442406F2B}"/>
              </a:ext>
            </a:extLst>
          </p:cNvPr>
          <p:cNvCxnSpPr>
            <a:cxnSpLocks/>
            <a:stCxn id="26" idx="1"/>
            <a:endCxn id="17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778AF66-95D0-8C0C-9872-389A42C94DED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A31066-8EC0-FA7E-F0E3-C4093541ED01}"/>
              </a:ext>
            </a:extLst>
          </p:cNvPr>
          <p:cNvSpPr/>
          <p:nvPr/>
        </p:nvSpPr>
        <p:spPr>
          <a:xfrm>
            <a:off x="7919272" y="55553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19B86C-D8EF-97D1-EEB2-A68CB5B236A1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5F50B2-346E-1DA5-6874-3473FA3224EB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519FD2-8E89-7FD5-B8EA-4C77A8FDCF93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34" name="Connecteur en angle 88">
            <a:extLst>
              <a:ext uri="{FF2B5EF4-FFF2-40B4-BE49-F238E27FC236}">
                <a16:creationId xmlns:a16="http://schemas.microsoft.com/office/drawing/2014/main" id="{1DF3DB47-F667-5A43-40CB-0F2CAB120783}"/>
              </a:ext>
            </a:extLst>
          </p:cNvPr>
          <p:cNvCxnSpPr>
            <a:cxnSpLocks/>
            <a:stCxn id="32" idx="2"/>
            <a:endCxn id="5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198EE9C-9CB5-C10B-AA5A-15461B18C37D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46B2641-736B-63B1-FD4E-A604F09ED77B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7EAE338-D3D6-9B09-6263-C8231A4105DD}"/>
              </a:ext>
            </a:extLst>
          </p:cNvPr>
          <p:cNvCxnSpPr>
            <a:cxnSpLocks/>
            <a:stCxn id="36" idx="3"/>
            <a:endCxn id="7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0884B97-6FEC-A7C4-E88C-D5BB48103AFC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390C4C-7B9A-2281-9751-997E16A4F878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1F1B274-4368-9F05-9FB5-71160EB38B10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060ED6E3-CF1E-C166-4C81-3C7E28900C8A}"/>
              </a:ext>
            </a:extLst>
          </p:cNvPr>
          <p:cNvCxnSpPr>
            <a:cxnSpLocks/>
            <a:stCxn id="39" idx="2"/>
            <a:endCxn id="36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9634A7-1337-E671-9000-FD6AAE9BF27E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0BC34-12A6-CE9C-A401-921832E3644D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44" name="Connecteur en angle 88">
            <a:extLst>
              <a:ext uri="{FF2B5EF4-FFF2-40B4-BE49-F238E27FC236}">
                <a16:creationId xmlns:a16="http://schemas.microsoft.com/office/drawing/2014/main" id="{2B82E427-DCC9-A446-6987-6D69C59B889E}"/>
              </a:ext>
            </a:extLst>
          </p:cNvPr>
          <p:cNvCxnSpPr>
            <a:cxnSpLocks/>
            <a:stCxn id="26" idx="2"/>
            <a:endCxn id="18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E1DEAD3-9654-0DE9-A902-13B6BA57433A}"/>
              </a:ext>
            </a:extLst>
          </p:cNvPr>
          <p:cNvSpPr/>
          <p:nvPr/>
        </p:nvSpPr>
        <p:spPr>
          <a:xfrm>
            <a:off x="8257025" y="5223320"/>
            <a:ext cx="911498" cy="5838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51364A-9141-9E05-5EBB-5A2AB6548BB5}"/>
              </a:ext>
            </a:extLst>
          </p:cNvPr>
          <p:cNvSpPr/>
          <p:nvPr/>
        </p:nvSpPr>
        <p:spPr>
          <a:xfrm>
            <a:off x="9223875" y="5223321"/>
            <a:ext cx="911499" cy="583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Hedwige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1384-99</a:t>
            </a:r>
          </a:p>
        </p:txBody>
      </p: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476EC16A-D7B1-EA6C-70A0-82815C00DAF5}"/>
              </a:ext>
            </a:extLst>
          </p:cNvPr>
          <p:cNvCxnSpPr>
            <a:cxnSpLocks/>
            <a:stCxn id="18" idx="2"/>
            <a:endCxn id="46" idx="0"/>
          </p:cNvCxnSpPr>
          <p:nvPr/>
        </p:nvCxnSpPr>
        <p:spPr>
          <a:xfrm rot="16200000" flipH="1">
            <a:off x="9039649" y="4583344"/>
            <a:ext cx="1196193" cy="837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2C4E673-2FD4-9F86-4B3F-925847FDCDDE}"/>
              </a:ext>
            </a:extLst>
          </p:cNvPr>
          <p:cNvCxnSpPr>
            <a:cxnSpLocks/>
            <a:stCxn id="52" idx="1"/>
            <a:endCxn id="46" idx="3"/>
          </p:cNvCxnSpPr>
          <p:nvPr/>
        </p:nvCxnSpPr>
        <p:spPr>
          <a:xfrm flipH="1">
            <a:off x="10135374" y="5515243"/>
            <a:ext cx="99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86504FA-544D-1D96-435F-49787820A734}"/>
              </a:ext>
            </a:extLst>
          </p:cNvPr>
          <p:cNvCxnSpPr>
            <a:cxnSpLocks/>
            <a:stCxn id="61" idx="3"/>
            <a:endCxn id="45" idx="1"/>
          </p:cNvCxnSpPr>
          <p:nvPr/>
        </p:nvCxnSpPr>
        <p:spPr>
          <a:xfrm>
            <a:off x="8158445" y="5515243"/>
            <a:ext cx="98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084CB9FC-F0D5-44CB-50C5-5500CFC49ECD}"/>
              </a:ext>
            </a:extLst>
          </p:cNvPr>
          <p:cNvCxnSpPr>
            <a:cxnSpLocks/>
            <a:stCxn id="18" idx="2"/>
            <a:endCxn id="45" idx="0"/>
          </p:cNvCxnSpPr>
          <p:nvPr/>
        </p:nvCxnSpPr>
        <p:spPr>
          <a:xfrm rot="5400000">
            <a:off x="8556224" y="4183678"/>
            <a:ext cx="1196192" cy="8830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D4495AE-468A-0E59-DF82-BED6E4EAC7CC}"/>
              </a:ext>
            </a:extLst>
          </p:cNvPr>
          <p:cNvSpPr/>
          <p:nvPr/>
        </p:nvSpPr>
        <p:spPr>
          <a:xfrm>
            <a:off x="7093682" y="4415828"/>
            <a:ext cx="105016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1387-1437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771AA9-9E2B-CDDF-5FD1-96E4913119BF}"/>
              </a:ext>
            </a:extLst>
          </p:cNvPr>
          <p:cNvSpPr/>
          <p:nvPr/>
        </p:nvSpPr>
        <p:spPr>
          <a:xfrm>
            <a:off x="10234793" y="5223320"/>
            <a:ext cx="897215" cy="583845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1386-1434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D4E430-3741-C6DA-942B-7170DEB411BE}"/>
              </a:ext>
            </a:extLst>
          </p:cNvPr>
          <p:cNvSpPr/>
          <p:nvPr/>
        </p:nvSpPr>
        <p:spPr>
          <a:xfrm>
            <a:off x="10254771" y="5895548"/>
            <a:ext cx="891641" cy="837403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 Jagellon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1377-1572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  <a:endParaRPr lang="fr-FR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1440-1572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C899E8-0F31-7FF8-A068-DC01ED41CF4E}"/>
              </a:ext>
            </a:extLst>
          </p:cNvPr>
          <p:cNvSpPr/>
          <p:nvPr/>
        </p:nvSpPr>
        <p:spPr>
          <a:xfrm>
            <a:off x="7093015" y="5223320"/>
            <a:ext cx="1065430" cy="5838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62" name="Connecteur : en angle 61">
            <a:extLst>
              <a:ext uri="{FF2B5EF4-FFF2-40B4-BE49-F238E27FC236}">
                <a16:creationId xmlns:a16="http://schemas.microsoft.com/office/drawing/2014/main" id="{0692A6F8-B755-B178-91AF-F885455A2865}"/>
              </a:ext>
            </a:extLst>
          </p:cNvPr>
          <p:cNvCxnSpPr>
            <a:cxnSpLocks/>
            <a:stCxn id="65" idx="2"/>
            <a:endCxn id="61" idx="0"/>
          </p:cNvCxnSpPr>
          <p:nvPr/>
        </p:nvCxnSpPr>
        <p:spPr>
          <a:xfrm rot="16200000" flipH="1">
            <a:off x="6882852" y="4480442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FEED786-8DAB-D40A-91FD-490ACD802139}"/>
              </a:ext>
            </a:extLst>
          </p:cNvPr>
          <p:cNvSpPr/>
          <p:nvPr/>
        </p:nvSpPr>
        <p:spPr>
          <a:xfrm>
            <a:off x="5898118" y="3151458"/>
            <a:ext cx="103290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1310-1437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20ABD0-A9A7-3A33-2147-831B954055A6}"/>
              </a:ext>
            </a:extLst>
          </p:cNvPr>
          <p:cNvSpPr/>
          <p:nvPr/>
        </p:nvSpPr>
        <p:spPr>
          <a:xfrm>
            <a:off x="5882227" y="3880376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381CFF-2F70-FF16-6DFD-302A4E3BF482}"/>
              </a:ext>
            </a:extLst>
          </p:cNvPr>
          <p:cNvSpPr/>
          <p:nvPr/>
        </p:nvSpPr>
        <p:spPr>
          <a:xfrm>
            <a:off x="5882946" y="4515591"/>
            <a:ext cx="1065430" cy="4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4095A2-DD45-58B7-D4AA-5F6EA9E96ADD}"/>
              </a:ext>
            </a:extLst>
          </p:cNvPr>
          <p:cNvSpPr/>
          <p:nvPr/>
        </p:nvSpPr>
        <p:spPr>
          <a:xfrm>
            <a:off x="5887953" y="5223320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DC9D36F0-5B4C-BF09-8238-49A6A59E57A7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>
            <a:off x="6415661" y="4947634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E9F220C-4605-776F-5342-28896B819DFA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6414942" y="4391790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AB965C96-AD99-0C12-C714-ACD5EEB53510}"/>
              </a:ext>
            </a:extLst>
          </p:cNvPr>
          <p:cNvSpPr/>
          <p:nvPr/>
        </p:nvSpPr>
        <p:spPr>
          <a:xfrm>
            <a:off x="11180215" y="4084565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DAEB27-1CEB-FDE7-7CCC-9F90A2A0EE22}"/>
              </a:ext>
            </a:extLst>
          </p:cNvPr>
          <p:cNvSpPr/>
          <p:nvPr/>
        </p:nvSpPr>
        <p:spPr>
          <a:xfrm>
            <a:off x="11168349" y="4670582"/>
            <a:ext cx="874486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5858097B-CC76-B2FB-CAC7-7E526792DB4D}"/>
              </a:ext>
            </a:extLst>
          </p:cNvPr>
          <p:cNvCxnSpPr>
            <a:cxnSpLocks/>
            <a:stCxn id="69" idx="2"/>
            <a:endCxn id="70" idx="0"/>
          </p:cNvCxnSpPr>
          <p:nvPr/>
        </p:nvCxnSpPr>
        <p:spPr>
          <a:xfrm flipH="1">
            <a:off x="11605592" y="4511262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E1598D4-8D96-9762-E6A0-C45E1AF55CB9}"/>
              </a:ext>
            </a:extLst>
          </p:cNvPr>
          <p:cNvSpPr/>
          <p:nvPr/>
        </p:nvSpPr>
        <p:spPr>
          <a:xfrm>
            <a:off x="10254771" y="4683971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78" name="Connecteur : en angle 77">
            <a:extLst>
              <a:ext uri="{FF2B5EF4-FFF2-40B4-BE49-F238E27FC236}">
                <a16:creationId xmlns:a16="http://schemas.microsoft.com/office/drawing/2014/main" id="{82192744-8B76-51BF-975E-4D7034EE71CE}"/>
              </a:ext>
            </a:extLst>
          </p:cNvPr>
          <p:cNvCxnSpPr>
            <a:cxnSpLocks/>
            <a:stCxn id="69" idx="2"/>
            <a:endCxn id="77" idx="0"/>
          </p:cNvCxnSpPr>
          <p:nvPr/>
        </p:nvCxnSpPr>
        <p:spPr>
          <a:xfrm rot="5400000">
            <a:off x="11067910" y="4136743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66BFE8D-27F8-9902-27AE-6985EE27EA25}"/>
              </a:ext>
            </a:extLst>
          </p:cNvPr>
          <p:cNvSpPr/>
          <p:nvPr/>
        </p:nvSpPr>
        <p:spPr>
          <a:xfrm>
            <a:off x="10242570" y="4084565"/>
            <a:ext cx="870284" cy="454396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000" b="1" dirty="0" err="1">
                <a:solidFill>
                  <a:schemeClr val="tx1"/>
                </a:solidFill>
              </a:rPr>
              <a:t>Gédiminides</a:t>
            </a:r>
            <a:endParaRPr lang="fr-FR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70A6D66-783C-D9CE-0AE3-DC15BFC5E5CC}"/>
              </a:ext>
            </a:extLst>
          </p:cNvPr>
          <p:cNvSpPr/>
          <p:nvPr/>
        </p:nvSpPr>
        <p:spPr>
          <a:xfrm>
            <a:off x="11195377" y="3564403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02FE562A-2FF8-8D37-5A41-2772AC60DADE}"/>
              </a:ext>
            </a:extLst>
          </p:cNvPr>
          <p:cNvCxnSpPr>
            <a:cxnSpLocks/>
            <a:stCxn id="80" idx="2"/>
            <a:endCxn id="69" idx="0"/>
          </p:cNvCxnSpPr>
          <p:nvPr/>
        </p:nvCxnSpPr>
        <p:spPr>
          <a:xfrm flipH="1">
            <a:off x="11615137" y="3991100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1884A7AD-09AD-D7D3-3401-730EEF0CB954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10689694" y="5135617"/>
            <a:ext cx="3696" cy="791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44A5E3C6-CDA7-5FF9-C8A1-1D7A3387BF1E}"/>
              </a:ext>
            </a:extLst>
          </p:cNvPr>
          <p:cNvSpPr/>
          <p:nvPr/>
        </p:nvSpPr>
        <p:spPr>
          <a:xfrm>
            <a:off x="11175573" y="5223319"/>
            <a:ext cx="874486" cy="583843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Vytautas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1392-1430</a:t>
            </a:r>
          </a:p>
        </p:txBody>
      </p:sp>
      <p:cxnSp>
        <p:nvCxnSpPr>
          <p:cNvPr id="2" name="Connecteur en angle 71">
            <a:extLst>
              <a:ext uri="{FF2B5EF4-FFF2-40B4-BE49-F238E27FC236}">
                <a16:creationId xmlns:a16="http://schemas.microsoft.com/office/drawing/2014/main" id="{99124D51-653F-060D-4099-55BE3F0E24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3072" y="1875721"/>
            <a:ext cx="139031" cy="9953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0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134874" y="125046"/>
            <a:ext cx="5682829" cy="321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1382-1386 : Après la mort de Louis d’Anjou, ses deux filles transmettent son héritage : Marie épouse Sigismond 1</a:t>
            </a:r>
            <a:r>
              <a:rPr lang="fr-FR" sz="1500" b="1" baseline="30000" dirty="0"/>
              <a:t>er</a:t>
            </a:r>
            <a:r>
              <a:rPr lang="fr-FR" sz="1500" b="1" dirty="0"/>
              <a:t> Luxembourg qui devient roi de Hongrie : union dynastique Bohême-Hongrie ; Hedwige épouse Ladislas II Jagellon, grand-duc de Lituanie, qui devient roi de Pologne : union dynastique Pologne-Lituanie</a:t>
            </a:r>
          </a:p>
          <a:p>
            <a:endParaRPr lang="fr-FR" sz="1600" dirty="0"/>
          </a:p>
          <a:p>
            <a:r>
              <a:rPr lang="fr-FR" sz="1600" dirty="0"/>
              <a:t>*1382 : Mort de Louis ; Sa fille </a:t>
            </a:r>
            <a:r>
              <a:rPr lang="fr-FR" sz="1600" u="sng" dirty="0"/>
              <a:t>Marie</a:t>
            </a:r>
            <a:r>
              <a:rPr lang="fr-FR" sz="1600" dirty="0"/>
              <a:t> lui succède</a:t>
            </a:r>
          </a:p>
          <a:p>
            <a:r>
              <a:rPr lang="fr-FR" sz="1600" dirty="0"/>
              <a:t>Marie, reine de Hongrie-Pologne ; Mais en Pologne…</a:t>
            </a:r>
          </a:p>
          <a:p>
            <a:endParaRPr lang="fr-FR" sz="1600" dirty="0"/>
          </a:p>
          <a:p>
            <a:r>
              <a:rPr lang="fr-FR" sz="1600" dirty="0"/>
              <a:t>*1384 : Les nobles polonais refusent de maintenir l’union avec la Hongrie et élisent sa sœur </a:t>
            </a:r>
            <a:r>
              <a:rPr lang="fr-FR" sz="1600" u="sng" dirty="0"/>
              <a:t>Hedwige</a:t>
            </a:r>
            <a:r>
              <a:rPr lang="fr-FR" sz="1600" dirty="0"/>
              <a:t>, </a:t>
            </a:r>
            <a:r>
              <a:rPr lang="fr-FR" sz="1600" i="1" dirty="0"/>
              <a:t>roi</a:t>
            </a:r>
            <a:r>
              <a:rPr lang="fr-FR" sz="1600" dirty="0"/>
              <a:t> de Pologne…</a:t>
            </a:r>
          </a:p>
          <a:p>
            <a:endParaRPr lang="fr-FR" sz="1600" dirty="0"/>
          </a:p>
          <a:p>
            <a:r>
              <a:rPr lang="fr-FR" sz="1600" dirty="0"/>
              <a:t>*Et </a:t>
            </a:r>
            <a:r>
              <a:rPr lang="fr-FR" sz="1600" u="sng" dirty="0"/>
              <a:t>pendant ce temps</a:t>
            </a:r>
            <a:r>
              <a:rPr lang="fr-FR" sz="1600" dirty="0"/>
              <a:t>, plus à l’est, en Lituanie…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3C9B4-2726-239E-4887-75429A120FF5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90180C2-C35E-38AF-EE93-15B99D84A91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E2D7681-6C58-DC3F-F126-59B32EAB86D2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845EE-87B9-8A2C-C60C-49214A8EC34D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9C4183-1B96-CBE8-44BE-2852FF7A014B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24AEF9A-0876-150A-1670-7572F6F2E30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DAD20-55A7-AB47-FC7B-6EFB1B46842E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7E5F59A-9CCF-5A32-C45B-EFA4AECDFFCF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CC9524A-8A64-74ED-7E34-C5E2EE6377C7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1D27B95-345F-8DAC-8E12-C36CDF551F0D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6" name="Connecteur en angle 71">
            <a:extLst>
              <a:ext uri="{FF2B5EF4-FFF2-40B4-BE49-F238E27FC236}">
                <a16:creationId xmlns:a16="http://schemas.microsoft.com/office/drawing/2014/main" id="{4BA8240C-2FC2-6064-5EF1-64705EF2B5F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DBCD48D-92CC-C99C-3388-EF3BDF4E232E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F7C444-1163-6E58-8998-131D94DA91B0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FD26C6D-14AD-6348-04DC-A499669408E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5F9F990-0B4E-ED37-22FB-DFCE08F3417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9B89C0-3551-E399-6B38-8D65DA0C2BC4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15FC-806F-1E9C-8608-373BAD22C020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A10B22-3A9B-AF08-93E0-579DE5C780BC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616632-E19B-E233-6653-EBCFBDFE06A1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0EF506C-07E4-C232-0492-8500D8F58554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DE333BD-4AEA-F0D3-36EC-28B8E06EF06A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51" name="Connecteur en angle 88">
            <a:extLst>
              <a:ext uri="{FF2B5EF4-FFF2-40B4-BE49-F238E27FC236}">
                <a16:creationId xmlns:a16="http://schemas.microsoft.com/office/drawing/2014/main" id="{81C631C0-E278-3461-052D-FEC1C6C53C2A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FD7103B-CA58-3785-14B4-A57455C8DA5B}"/>
              </a:ext>
            </a:extLst>
          </p:cNvPr>
          <p:cNvCxnSpPr>
            <a:cxnSpLocks/>
            <a:stCxn id="26" idx="1"/>
            <a:endCxn id="17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E6395BD-0F74-AF46-0D70-CEFAF3E5D220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5DCF6EB-B99B-E2C4-2CC1-6AB1CF595958}"/>
              </a:ext>
            </a:extLst>
          </p:cNvPr>
          <p:cNvSpPr/>
          <p:nvPr/>
        </p:nvSpPr>
        <p:spPr>
          <a:xfrm>
            <a:off x="7919272" y="55553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537FAA-9A5F-51D0-41EB-6B20002F2DE1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3A8B96E-143D-151B-43C1-C8B7EB609FC9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0CF0DA-CF16-9549-A38B-904572F0BEC5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82" name="Connecteur en angle 88">
            <a:extLst>
              <a:ext uri="{FF2B5EF4-FFF2-40B4-BE49-F238E27FC236}">
                <a16:creationId xmlns:a16="http://schemas.microsoft.com/office/drawing/2014/main" id="{7F6AFEB0-C782-0293-7065-C6787BFDD4CC}"/>
              </a:ext>
            </a:extLst>
          </p:cNvPr>
          <p:cNvCxnSpPr>
            <a:cxnSpLocks/>
            <a:stCxn id="70" idx="2"/>
            <a:endCxn id="5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0781C788-5E9F-9199-67BE-F3584314B88B}"/>
              </a:ext>
            </a:extLst>
          </p:cNvPr>
          <p:cNvCxnSpPr>
            <a:cxnSpLocks/>
            <a:stCxn id="70" idx="2"/>
            <a:endCxn id="68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22117B0-05FF-5EE2-D8DA-1FCFACF2EC1B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E4ECAE4-6FCB-55B3-98BD-591F24AA7BAC}"/>
              </a:ext>
            </a:extLst>
          </p:cNvPr>
          <p:cNvCxnSpPr>
            <a:cxnSpLocks/>
            <a:stCxn id="84" idx="3"/>
            <a:endCxn id="7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3ED5166-20B7-82AB-1BD6-026AE4EC1C4C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8ABC20C-5733-6E65-257C-3C70E9E3C5AB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8BB84A69-3E3B-7E8C-E161-993D76C0544A}"/>
              </a:ext>
            </a:extLst>
          </p:cNvPr>
          <p:cNvCxnSpPr>
            <a:cxnSpLocks/>
            <a:stCxn id="91" idx="2"/>
            <a:endCxn id="90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 : en angle 92">
            <a:extLst>
              <a:ext uri="{FF2B5EF4-FFF2-40B4-BE49-F238E27FC236}">
                <a16:creationId xmlns:a16="http://schemas.microsoft.com/office/drawing/2014/main" id="{0000A49E-2CEE-7589-D79E-605396058CF5}"/>
              </a:ext>
            </a:extLst>
          </p:cNvPr>
          <p:cNvCxnSpPr>
            <a:cxnSpLocks/>
            <a:stCxn id="91" idx="2"/>
            <a:endCxn id="84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EA30ED3-DF57-5ACB-C4DC-A6CDC6101730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9ABD9C7-7B80-5B34-8F9F-778DAB752639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96" name="Connecteur en angle 88">
            <a:extLst>
              <a:ext uri="{FF2B5EF4-FFF2-40B4-BE49-F238E27FC236}">
                <a16:creationId xmlns:a16="http://schemas.microsoft.com/office/drawing/2014/main" id="{A12C1E1D-B66F-03D1-F7DA-CD950C951204}"/>
              </a:ext>
            </a:extLst>
          </p:cNvPr>
          <p:cNvCxnSpPr>
            <a:cxnSpLocks/>
            <a:stCxn id="26" idx="2"/>
            <a:endCxn id="18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B8066FF-BC9C-5E53-F1A8-2CE1FEA8E9CE}"/>
              </a:ext>
            </a:extLst>
          </p:cNvPr>
          <p:cNvSpPr/>
          <p:nvPr/>
        </p:nvSpPr>
        <p:spPr>
          <a:xfrm>
            <a:off x="8257025" y="5223320"/>
            <a:ext cx="911498" cy="5838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5DF8D7D-FDAD-9E7F-CFE8-F08EF1ADE21A}"/>
              </a:ext>
            </a:extLst>
          </p:cNvPr>
          <p:cNvSpPr/>
          <p:nvPr/>
        </p:nvSpPr>
        <p:spPr>
          <a:xfrm>
            <a:off x="9223875" y="5223321"/>
            <a:ext cx="911499" cy="5838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Hedwige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1384-99</a:t>
            </a:r>
          </a:p>
        </p:txBody>
      </p:sp>
      <p:cxnSp>
        <p:nvCxnSpPr>
          <p:cNvPr id="99" name="Connecteur : en angle 98">
            <a:extLst>
              <a:ext uri="{FF2B5EF4-FFF2-40B4-BE49-F238E27FC236}">
                <a16:creationId xmlns:a16="http://schemas.microsoft.com/office/drawing/2014/main" id="{C52FE98E-BC39-1172-E0FE-A0C94F080FFC}"/>
              </a:ext>
            </a:extLst>
          </p:cNvPr>
          <p:cNvCxnSpPr>
            <a:cxnSpLocks/>
            <a:stCxn id="18" idx="2"/>
            <a:endCxn id="98" idx="0"/>
          </p:cNvCxnSpPr>
          <p:nvPr/>
        </p:nvCxnSpPr>
        <p:spPr>
          <a:xfrm rot="16200000" flipH="1">
            <a:off x="9039649" y="4583344"/>
            <a:ext cx="1196193" cy="837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69C1A6AA-4F45-9FB1-6E66-33977CEFDB6C}"/>
              </a:ext>
            </a:extLst>
          </p:cNvPr>
          <p:cNvCxnSpPr>
            <a:cxnSpLocks/>
            <a:stCxn id="104" idx="1"/>
            <a:endCxn id="98" idx="3"/>
          </p:cNvCxnSpPr>
          <p:nvPr/>
        </p:nvCxnSpPr>
        <p:spPr>
          <a:xfrm flipH="1">
            <a:off x="10135374" y="5515243"/>
            <a:ext cx="99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AA2A1D5F-BB11-C172-BD14-5D23B20FC6D9}"/>
              </a:ext>
            </a:extLst>
          </p:cNvPr>
          <p:cNvCxnSpPr>
            <a:cxnSpLocks/>
            <a:stCxn id="106" idx="3"/>
            <a:endCxn id="97" idx="1"/>
          </p:cNvCxnSpPr>
          <p:nvPr/>
        </p:nvCxnSpPr>
        <p:spPr>
          <a:xfrm>
            <a:off x="8158445" y="5515243"/>
            <a:ext cx="98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 : en angle 101">
            <a:extLst>
              <a:ext uri="{FF2B5EF4-FFF2-40B4-BE49-F238E27FC236}">
                <a16:creationId xmlns:a16="http://schemas.microsoft.com/office/drawing/2014/main" id="{AE309128-A54D-BE89-B671-92859B5F554C}"/>
              </a:ext>
            </a:extLst>
          </p:cNvPr>
          <p:cNvCxnSpPr>
            <a:cxnSpLocks/>
            <a:stCxn id="18" idx="2"/>
            <a:endCxn id="97" idx="0"/>
          </p:cNvCxnSpPr>
          <p:nvPr/>
        </p:nvCxnSpPr>
        <p:spPr>
          <a:xfrm rot="5400000">
            <a:off x="8556224" y="4183678"/>
            <a:ext cx="1196192" cy="8830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6FBFAB0-50C4-4713-8D5B-881E5BB50990}"/>
              </a:ext>
            </a:extLst>
          </p:cNvPr>
          <p:cNvSpPr/>
          <p:nvPr/>
        </p:nvSpPr>
        <p:spPr>
          <a:xfrm>
            <a:off x="7093682" y="4415828"/>
            <a:ext cx="105016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1387-1437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7AACDF7-255E-19FB-3FA0-496E3E601187}"/>
              </a:ext>
            </a:extLst>
          </p:cNvPr>
          <p:cNvSpPr/>
          <p:nvPr/>
        </p:nvSpPr>
        <p:spPr>
          <a:xfrm>
            <a:off x="10234793" y="5223320"/>
            <a:ext cx="897215" cy="583845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1386-1434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E94584-33FD-CD5C-58D6-D051A32F4CD7}"/>
              </a:ext>
            </a:extLst>
          </p:cNvPr>
          <p:cNvSpPr/>
          <p:nvPr/>
        </p:nvSpPr>
        <p:spPr>
          <a:xfrm>
            <a:off x="10254771" y="5895548"/>
            <a:ext cx="891641" cy="837403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 Jagellon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1377-1572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  <a:endParaRPr lang="fr-FR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1440-1572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F3BEE0D-A72A-8424-AFBF-49878DD87803}"/>
              </a:ext>
            </a:extLst>
          </p:cNvPr>
          <p:cNvSpPr/>
          <p:nvPr/>
        </p:nvSpPr>
        <p:spPr>
          <a:xfrm>
            <a:off x="7093015" y="5223320"/>
            <a:ext cx="1065430" cy="583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107" name="Connecteur : en angle 106">
            <a:extLst>
              <a:ext uri="{FF2B5EF4-FFF2-40B4-BE49-F238E27FC236}">
                <a16:creationId xmlns:a16="http://schemas.microsoft.com/office/drawing/2014/main" id="{EBE598A0-5D0C-C59E-1757-96689E7DF232}"/>
              </a:ext>
            </a:extLst>
          </p:cNvPr>
          <p:cNvCxnSpPr>
            <a:cxnSpLocks/>
            <a:stCxn id="111" idx="2"/>
            <a:endCxn id="106" idx="0"/>
          </p:cNvCxnSpPr>
          <p:nvPr/>
        </p:nvCxnSpPr>
        <p:spPr>
          <a:xfrm rot="16200000" flipH="1">
            <a:off x="6882852" y="4480442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0AB75BC-C1C9-BE60-FFF2-EF2DBB13C69E}"/>
              </a:ext>
            </a:extLst>
          </p:cNvPr>
          <p:cNvSpPr/>
          <p:nvPr/>
        </p:nvSpPr>
        <p:spPr>
          <a:xfrm>
            <a:off x="5898118" y="3151458"/>
            <a:ext cx="103290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1310-1437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99F15C6-D448-0931-78BC-6FAA92B791C2}"/>
              </a:ext>
            </a:extLst>
          </p:cNvPr>
          <p:cNvSpPr/>
          <p:nvPr/>
        </p:nvSpPr>
        <p:spPr>
          <a:xfrm>
            <a:off x="5882227" y="3880376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DA587A2-53CC-21AB-3F8B-CACCE2F72B05}"/>
              </a:ext>
            </a:extLst>
          </p:cNvPr>
          <p:cNvSpPr/>
          <p:nvPr/>
        </p:nvSpPr>
        <p:spPr>
          <a:xfrm>
            <a:off x="5882946" y="4515591"/>
            <a:ext cx="1065430" cy="4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24D06E7-3AAC-5085-0D08-7F77C5005D7C}"/>
              </a:ext>
            </a:extLst>
          </p:cNvPr>
          <p:cNvSpPr/>
          <p:nvPr/>
        </p:nvSpPr>
        <p:spPr>
          <a:xfrm>
            <a:off x="5887953" y="5223320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5C47C81-1789-88B1-6401-F2964CAE556D}"/>
              </a:ext>
            </a:extLst>
          </p:cNvPr>
          <p:cNvCxnSpPr>
            <a:cxnSpLocks/>
            <a:stCxn id="111" idx="2"/>
            <a:endCxn id="112" idx="0"/>
          </p:cNvCxnSpPr>
          <p:nvPr/>
        </p:nvCxnSpPr>
        <p:spPr>
          <a:xfrm>
            <a:off x="6415661" y="4947634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0171E9D1-260C-AA22-9DAC-A0045AEA6EEE}"/>
              </a:ext>
            </a:extLst>
          </p:cNvPr>
          <p:cNvCxnSpPr>
            <a:cxnSpLocks/>
            <a:stCxn id="109" idx="2"/>
            <a:endCxn id="111" idx="0"/>
          </p:cNvCxnSpPr>
          <p:nvPr/>
        </p:nvCxnSpPr>
        <p:spPr>
          <a:xfrm>
            <a:off x="6414942" y="4391790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A39D36D-D54A-B012-8A64-5414A9035D1E}"/>
              </a:ext>
            </a:extLst>
          </p:cNvPr>
          <p:cNvSpPr/>
          <p:nvPr/>
        </p:nvSpPr>
        <p:spPr>
          <a:xfrm>
            <a:off x="11180215" y="4084565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6B2323E-16BA-A9D1-CAD7-4F6C8BB4DB52}"/>
              </a:ext>
            </a:extLst>
          </p:cNvPr>
          <p:cNvSpPr/>
          <p:nvPr/>
        </p:nvSpPr>
        <p:spPr>
          <a:xfrm>
            <a:off x="11168349" y="4670582"/>
            <a:ext cx="874486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E9137A30-1E15-B592-E9CD-27E43D966B89}"/>
              </a:ext>
            </a:extLst>
          </p:cNvPr>
          <p:cNvCxnSpPr>
            <a:cxnSpLocks/>
            <a:stCxn id="115" idx="2"/>
            <a:endCxn id="116" idx="0"/>
          </p:cNvCxnSpPr>
          <p:nvPr/>
        </p:nvCxnSpPr>
        <p:spPr>
          <a:xfrm flipH="1">
            <a:off x="11605592" y="4511262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6BC508-F3A9-8441-ED57-3204BADBF2B6}"/>
              </a:ext>
            </a:extLst>
          </p:cNvPr>
          <p:cNvSpPr/>
          <p:nvPr/>
        </p:nvSpPr>
        <p:spPr>
          <a:xfrm>
            <a:off x="10254771" y="4683971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119" name="Connecteur : en angle 118">
            <a:extLst>
              <a:ext uri="{FF2B5EF4-FFF2-40B4-BE49-F238E27FC236}">
                <a16:creationId xmlns:a16="http://schemas.microsoft.com/office/drawing/2014/main" id="{BAA15EC8-5077-82BB-99D3-CEBFC1494433}"/>
              </a:ext>
            </a:extLst>
          </p:cNvPr>
          <p:cNvCxnSpPr>
            <a:cxnSpLocks/>
            <a:stCxn id="115" idx="2"/>
            <a:endCxn id="118" idx="0"/>
          </p:cNvCxnSpPr>
          <p:nvPr/>
        </p:nvCxnSpPr>
        <p:spPr>
          <a:xfrm rot="5400000">
            <a:off x="11067910" y="4136743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F5211CD-664C-719E-71D6-18BF82FFD624}"/>
              </a:ext>
            </a:extLst>
          </p:cNvPr>
          <p:cNvSpPr/>
          <p:nvPr/>
        </p:nvSpPr>
        <p:spPr>
          <a:xfrm>
            <a:off x="10242570" y="4084565"/>
            <a:ext cx="870284" cy="454396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000" b="1" dirty="0" err="1">
                <a:solidFill>
                  <a:schemeClr val="tx1"/>
                </a:solidFill>
              </a:rPr>
              <a:t>Gédiminides</a:t>
            </a:r>
            <a:endParaRPr lang="fr-FR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B7FD32C-5E3F-A32C-6C7E-00E506025365}"/>
              </a:ext>
            </a:extLst>
          </p:cNvPr>
          <p:cNvSpPr/>
          <p:nvPr/>
        </p:nvSpPr>
        <p:spPr>
          <a:xfrm>
            <a:off x="11195377" y="3564403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507C8507-F878-4234-C2B4-163A798AAF75}"/>
              </a:ext>
            </a:extLst>
          </p:cNvPr>
          <p:cNvCxnSpPr>
            <a:cxnSpLocks/>
            <a:stCxn id="121" idx="2"/>
            <a:endCxn id="115" idx="0"/>
          </p:cNvCxnSpPr>
          <p:nvPr/>
        </p:nvCxnSpPr>
        <p:spPr>
          <a:xfrm flipH="1">
            <a:off x="11615137" y="3991100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5FFB0ACC-8F6A-D35D-61A8-C9360456DC6F}"/>
              </a:ext>
            </a:extLst>
          </p:cNvPr>
          <p:cNvCxnSpPr>
            <a:cxnSpLocks/>
            <a:stCxn id="118" idx="2"/>
          </p:cNvCxnSpPr>
          <p:nvPr/>
        </p:nvCxnSpPr>
        <p:spPr>
          <a:xfrm flipH="1">
            <a:off x="10689694" y="5135617"/>
            <a:ext cx="3696" cy="791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FD5E707-B1E3-135F-28E7-49B9DC3FFC05}"/>
              </a:ext>
            </a:extLst>
          </p:cNvPr>
          <p:cNvSpPr/>
          <p:nvPr/>
        </p:nvSpPr>
        <p:spPr>
          <a:xfrm>
            <a:off x="11175573" y="5223319"/>
            <a:ext cx="874486" cy="583843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Vytautas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1392-1430</a:t>
            </a:r>
          </a:p>
        </p:txBody>
      </p:sp>
      <p:cxnSp>
        <p:nvCxnSpPr>
          <p:cNvPr id="2" name="Connecteur en angle 71">
            <a:extLst>
              <a:ext uri="{FF2B5EF4-FFF2-40B4-BE49-F238E27FC236}">
                <a16:creationId xmlns:a16="http://schemas.microsoft.com/office/drawing/2014/main" id="{E002F18A-A6C9-FF6E-2C65-FB537DE34D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3072" y="1875721"/>
            <a:ext cx="139031" cy="9953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1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01F549-8F7C-4473-B185-562B2A045373}"/>
              </a:ext>
            </a:extLst>
          </p:cNvPr>
          <p:cNvSpPr/>
          <p:nvPr/>
        </p:nvSpPr>
        <p:spPr>
          <a:xfrm>
            <a:off x="134875" y="125046"/>
            <a:ext cx="5647362" cy="5432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1382-1386 : Après la mort de Louis d’Anjou, ses deux filles transmettent son héritage : Marie épouse Sigismond 1</a:t>
            </a:r>
            <a:r>
              <a:rPr lang="fr-FR" sz="1500" b="1" baseline="30000" dirty="0"/>
              <a:t>er</a:t>
            </a:r>
            <a:r>
              <a:rPr lang="fr-FR" sz="1500" b="1" dirty="0"/>
              <a:t> Luxembourg qui devient roi de Hongrie : union dynastique Bohême-Hongrie ; Hedwige épouse Ladislas II Jagellon, grand-duc de Lituanie, qui devient roi de Pologne : union dynastique Pologne-Lituanie</a:t>
            </a:r>
          </a:p>
          <a:p>
            <a:endParaRPr lang="fr-FR" sz="1600" dirty="0"/>
          </a:p>
          <a:p>
            <a:r>
              <a:rPr lang="fr-FR" sz="1600" dirty="0"/>
              <a:t>*1377 : Jagellon devient grand-duc de Lituanie</a:t>
            </a:r>
          </a:p>
          <a:p>
            <a:r>
              <a:rPr lang="fr-FR" sz="1600" dirty="0"/>
              <a:t>Pour Jagellon, alliance Pologne-Lituanie nécessaire</a:t>
            </a:r>
          </a:p>
          <a:p>
            <a:r>
              <a:rPr lang="fr-FR" sz="1600" dirty="0"/>
              <a:t>Pour lutter contre l’extension de l’Ordre teutonique ; </a:t>
            </a:r>
            <a:r>
              <a:rPr lang="fr-FR" sz="1600" u="sng" dirty="0"/>
              <a:t>A suivre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*1385 : Union de </a:t>
            </a:r>
            <a:r>
              <a:rPr lang="fr-FR" sz="1600" dirty="0" err="1"/>
              <a:t>Krewo</a:t>
            </a:r>
            <a:endParaRPr lang="fr-FR" sz="1600" dirty="0"/>
          </a:p>
          <a:p>
            <a:r>
              <a:rPr lang="fr-FR" sz="1600" dirty="0"/>
              <a:t>*1386 : </a:t>
            </a:r>
            <a:r>
              <a:rPr lang="fr-FR" sz="1600" u="sng" dirty="0"/>
              <a:t>Hedwige d’Anjou, reine de Pologne</a:t>
            </a:r>
            <a:r>
              <a:rPr lang="fr-FR" sz="1600" dirty="0"/>
              <a:t> épouse </a:t>
            </a:r>
          </a:p>
          <a:p>
            <a:r>
              <a:rPr lang="fr-FR" sz="1600" u="sng" dirty="0"/>
              <a:t>Jagellon, grand-duc de Lituanie</a:t>
            </a:r>
          </a:p>
          <a:p>
            <a:r>
              <a:rPr lang="fr-FR" sz="1600" dirty="0"/>
              <a:t>Début de l’union polono-lituanienne</a:t>
            </a:r>
          </a:p>
          <a:p>
            <a:endParaRPr lang="fr-FR" sz="1600" dirty="0"/>
          </a:p>
          <a:p>
            <a:r>
              <a:rPr lang="fr-FR" sz="1600" dirty="0"/>
              <a:t>*Jagellon et la Lituanie se convertissent au christianisme</a:t>
            </a:r>
          </a:p>
          <a:p>
            <a:r>
              <a:rPr lang="fr-FR" sz="1600" dirty="0"/>
              <a:t>Il prend le nom de Ladislas II, roi de Pologne</a:t>
            </a:r>
          </a:p>
          <a:p>
            <a:r>
              <a:rPr lang="fr-FR" sz="1600" dirty="0"/>
              <a:t>Et il donne son nom, </a:t>
            </a:r>
            <a:r>
              <a:rPr lang="fr-FR" sz="1600" i="1" dirty="0"/>
              <a:t>Jagellon</a:t>
            </a:r>
            <a:r>
              <a:rPr lang="fr-FR" sz="1600" dirty="0"/>
              <a:t>, à sa dynastie</a:t>
            </a:r>
          </a:p>
          <a:p>
            <a:endParaRPr lang="fr-FR" sz="1600" dirty="0"/>
          </a:p>
          <a:p>
            <a:r>
              <a:rPr lang="fr-FR" sz="1600" dirty="0"/>
              <a:t>NB : Lituaniens, dernier peuple d’Europe christianisé ; En 1386…</a:t>
            </a:r>
          </a:p>
          <a:p>
            <a:endParaRPr lang="fr-FR" sz="1600" dirty="0"/>
          </a:p>
          <a:p>
            <a:r>
              <a:rPr lang="fr-FR" sz="1600" dirty="0"/>
              <a:t>*La Lituanie…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2EA2DF2-1C6E-8821-686F-96C2EE5A71AD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207F9214-E99A-1FD1-C959-C5FCB058BF7B}"/>
              </a:ext>
            </a:extLst>
          </p:cNvPr>
          <p:cNvCxnSpPr>
            <a:cxnSpLocks/>
            <a:stCxn id="130" idx="2"/>
            <a:endCxn id="132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FFF856-45D2-6329-EE5A-0F04A0A29AFD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22593C1-30D4-B7D0-F0FA-F6D6C557A2D7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E79BD82-B297-DBBC-3F61-3FC925BBA240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14169710-8E75-C53B-6EF7-147D6D3B77A3}"/>
              </a:ext>
            </a:extLst>
          </p:cNvPr>
          <p:cNvCxnSpPr>
            <a:cxnSpLocks/>
            <a:stCxn id="132" idx="2"/>
            <a:endCxn id="133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6B1EBC6-1FFD-7122-7B5E-3820CC8B11ED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EF390E49-439F-376E-8F53-9159F82E37D2}"/>
              </a:ext>
            </a:extLst>
          </p:cNvPr>
          <p:cNvCxnSpPr>
            <a:cxnSpLocks/>
            <a:stCxn id="133" idx="2"/>
            <a:endCxn id="136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2F4305C6-F250-4AF2-F399-B46329845348}"/>
              </a:ext>
            </a:extLst>
          </p:cNvPr>
          <p:cNvCxnSpPr>
            <a:cxnSpLocks/>
            <a:stCxn id="136" idx="2"/>
            <a:endCxn id="134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9A86628-A093-3B90-8BCD-6BF8A2956D51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40" name="Connecteur en angle 71">
            <a:extLst>
              <a:ext uri="{FF2B5EF4-FFF2-40B4-BE49-F238E27FC236}">
                <a16:creationId xmlns:a16="http://schemas.microsoft.com/office/drawing/2014/main" id="{B78791C6-A2D7-0B22-9295-15DC1008D955}"/>
              </a:ext>
            </a:extLst>
          </p:cNvPr>
          <p:cNvCxnSpPr>
            <a:cxnSpLocks/>
            <a:stCxn id="132" idx="2"/>
            <a:endCxn id="139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F7C685D-FEE4-BAF9-B8CF-873A53412018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40C82D1-2DD9-5E72-C27B-9A231DFF6D41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2AE7A244-A81F-B2F3-1BF9-E21DB9744CEC}"/>
              </a:ext>
            </a:extLst>
          </p:cNvPr>
          <p:cNvCxnSpPr>
            <a:cxnSpLocks/>
            <a:stCxn id="141" idx="2"/>
            <a:endCxn id="142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C6F65E49-8866-487A-1DCE-1127A7BD53B8}"/>
              </a:ext>
            </a:extLst>
          </p:cNvPr>
          <p:cNvCxnSpPr>
            <a:cxnSpLocks/>
            <a:stCxn id="139" idx="2"/>
            <a:endCxn id="141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77DF76F-49CE-306A-6ED0-5E6FF8531BE6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DDC523C-E740-4578-2566-27C3A0D0DBFA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445B570-991A-74A2-0EA7-4D609A0561D7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DAD3EFD-4D97-CD36-FBAA-DA88AA7C5925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48AAC4BE-D388-4200-F4A4-98FAE83E95A4}"/>
              </a:ext>
            </a:extLst>
          </p:cNvPr>
          <p:cNvCxnSpPr>
            <a:cxnSpLocks/>
            <a:stCxn id="147" idx="2"/>
            <a:endCxn id="148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08BF0D1-1961-9ECF-FBE0-7BD22073720D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151" name="Connecteur en angle 88">
            <a:extLst>
              <a:ext uri="{FF2B5EF4-FFF2-40B4-BE49-F238E27FC236}">
                <a16:creationId xmlns:a16="http://schemas.microsoft.com/office/drawing/2014/main" id="{70EA3DED-D71D-1015-A5FD-D5256C2ACB10}"/>
              </a:ext>
            </a:extLst>
          </p:cNvPr>
          <p:cNvCxnSpPr>
            <a:cxnSpLocks/>
            <a:stCxn id="147" idx="2"/>
            <a:endCxn id="150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5F7F804B-99DB-BBC3-B9E3-B0BFABA83352}"/>
              </a:ext>
            </a:extLst>
          </p:cNvPr>
          <p:cNvCxnSpPr>
            <a:cxnSpLocks/>
            <a:stCxn id="150" idx="1"/>
            <a:endCxn id="141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29F88DF-BC94-DE98-6441-5DF209F8AC9A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C5FB64C-859E-ECAC-5E9A-B3DEA3606C79}"/>
              </a:ext>
            </a:extLst>
          </p:cNvPr>
          <p:cNvSpPr/>
          <p:nvPr/>
        </p:nvSpPr>
        <p:spPr>
          <a:xfrm>
            <a:off x="7919272" y="555537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 (1)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1266-1382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D114283-ABFC-E5F7-ACC4-63D625F8A4AB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29B3F32-C54C-5140-246F-9FA65F3EBD3C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52B779F-9A83-0677-726A-EF734CBEB26A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158" name="Connecteur en angle 88">
            <a:extLst>
              <a:ext uri="{FF2B5EF4-FFF2-40B4-BE49-F238E27FC236}">
                <a16:creationId xmlns:a16="http://schemas.microsoft.com/office/drawing/2014/main" id="{251F1E8E-1897-7ADF-4801-1C9E7B585A27}"/>
              </a:ext>
            </a:extLst>
          </p:cNvPr>
          <p:cNvCxnSpPr>
            <a:cxnSpLocks/>
            <a:stCxn id="156" idx="2"/>
            <a:endCxn id="130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BD3FC03B-0D45-48D6-E980-5072B98DEA90}"/>
              </a:ext>
            </a:extLst>
          </p:cNvPr>
          <p:cNvCxnSpPr>
            <a:cxnSpLocks/>
            <a:stCxn id="156" idx="2"/>
            <a:endCxn id="155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8FC5182-142F-7C5A-B4D8-27C1AA211E2E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024600D8-405D-1EC0-6C42-6BA67E61F11B}"/>
              </a:ext>
            </a:extLst>
          </p:cNvPr>
          <p:cNvCxnSpPr>
            <a:cxnSpLocks/>
            <a:stCxn id="160" idx="3"/>
            <a:endCxn id="132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266E92A-EDEB-8488-CFCC-EAB117AAD3B2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957DE9D-E842-BDC0-1E0E-533D257968BB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7FDDE883-6FDD-1226-ECB7-7D331556D706}"/>
              </a:ext>
            </a:extLst>
          </p:cNvPr>
          <p:cNvCxnSpPr>
            <a:cxnSpLocks/>
            <a:stCxn id="163" idx="2"/>
            <a:endCxn id="162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 : en angle 164">
            <a:extLst>
              <a:ext uri="{FF2B5EF4-FFF2-40B4-BE49-F238E27FC236}">
                <a16:creationId xmlns:a16="http://schemas.microsoft.com/office/drawing/2014/main" id="{77EBA449-49AC-4EA5-50DA-882C83D6625E}"/>
              </a:ext>
            </a:extLst>
          </p:cNvPr>
          <p:cNvCxnSpPr>
            <a:cxnSpLocks/>
            <a:stCxn id="163" idx="2"/>
            <a:endCxn id="160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191881B-E583-D83E-59A5-BA8CCBFF912B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C52A13B-B3A5-9F7B-132C-ADABE5704630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168" name="Connecteur en angle 88">
            <a:extLst>
              <a:ext uri="{FF2B5EF4-FFF2-40B4-BE49-F238E27FC236}">
                <a16:creationId xmlns:a16="http://schemas.microsoft.com/office/drawing/2014/main" id="{CFFCDE37-828F-0F09-0EC0-5E3AB899CB21}"/>
              </a:ext>
            </a:extLst>
          </p:cNvPr>
          <p:cNvCxnSpPr>
            <a:cxnSpLocks/>
            <a:stCxn id="150" idx="2"/>
            <a:endCxn id="142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DBD613E-7371-1996-D4AC-AB5F04B254CD}"/>
              </a:ext>
            </a:extLst>
          </p:cNvPr>
          <p:cNvSpPr/>
          <p:nvPr/>
        </p:nvSpPr>
        <p:spPr>
          <a:xfrm>
            <a:off x="8257025" y="5223320"/>
            <a:ext cx="911498" cy="5838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0AD2ED5-A5BA-73FC-D1DC-96D3613338A6}"/>
              </a:ext>
            </a:extLst>
          </p:cNvPr>
          <p:cNvSpPr/>
          <p:nvPr/>
        </p:nvSpPr>
        <p:spPr>
          <a:xfrm>
            <a:off x="9223875" y="5223321"/>
            <a:ext cx="911499" cy="5838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Hedwige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1384-99</a:t>
            </a:r>
          </a:p>
        </p:txBody>
      </p:sp>
      <p:cxnSp>
        <p:nvCxnSpPr>
          <p:cNvPr id="171" name="Connecteur : en angle 170">
            <a:extLst>
              <a:ext uri="{FF2B5EF4-FFF2-40B4-BE49-F238E27FC236}">
                <a16:creationId xmlns:a16="http://schemas.microsoft.com/office/drawing/2014/main" id="{12336A21-CFF4-62FA-2862-BF7787C977D5}"/>
              </a:ext>
            </a:extLst>
          </p:cNvPr>
          <p:cNvCxnSpPr>
            <a:cxnSpLocks/>
            <a:stCxn id="142" idx="2"/>
            <a:endCxn id="170" idx="0"/>
          </p:cNvCxnSpPr>
          <p:nvPr/>
        </p:nvCxnSpPr>
        <p:spPr>
          <a:xfrm rot="16200000" flipH="1">
            <a:off x="9039649" y="4583344"/>
            <a:ext cx="1196193" cy="837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AECD045F-6778-CC11-10B0-ECFD0533D137}"/>
              </a:ext>
            </a:extLst>
          </p:cNvPr>
          <p:cNvCxnSpPr>
            <a:cxnSpLocks/>
            <a:stCxn id="176" idx="1"/>
            <a:endCxn id="170" idx="3"/>
          </p:cNvCxnSpPr>
          <p:nvPr/>
        </p:nvCxnSpPr>
        <p:spPr>
          <a:xfrm flipH="1">
            <a:off x="10135374" y="5515243"/>
            <a:ext cx="99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6B5484F2-D3FF-4C05-74CE-16E27DE3F4CF}"/>
              </a:ext>
            </a:extLst>
          </p:cNvPr>
          <p:cNvCxnSpPr>
            <a:cxnSpLocks/>
            <a:stCxn id="178" idx="3"/>
            <a:endCxn id="169" idx="1"/>
          </p:cNvCxnSpPr>
          <p:nvPr/>
        </p:nvCxnSpPr>
        <p:spPr>
          <a:xfrm>
            <a:off x="8158445" y="5515243"/>
            <a:ext cx="98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 : en angle 173">
            <a:extLst>
              <a:ext uri="{FF2B5EF4-FFF2-40B4-BE49-F238E27FC236}">
                <a16:creationId xmlns:a16="http://schemas.microsoft.com/office/drawing/2014/main" id="{B7FD34AA-E413-3C81-54F8-3593F1A9F4EC}"/>
              </a:ext>
            </a:extLst>
          </p:cNvPr>
          <p:cNvCxnSpPr>
            <a:cxnSpLocks/>
            <a:stCxn id="142" idx="2"/>
            <a:endCxn id="169" idx="0"/>
          </p:cNvCxnSpPr>
          <p:nvPr/>
        </p:nvCxnSpPr>
        <p:spPr>
          <a:xfrm rot="5400000">
            <a:off x="8556224" y="4183678"/>
            <a:ext cx="1196192" cy="8830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6324B22-F9AF-A17F-16A7-9D44B9FA79D5}"/>
              </a:ext>
            </a:extLst>
          </p:cNvPr>
          <p:cNvSpPr/>
          <p:nvPr/>
        </p:nvSpPr>
        <p:spPr>
          <a:xfrm>
            <a:off x="7093682" y="4415828"/>
            <a:ext cx="105016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1387-1437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8DB8E38-FF5B-DFDF-A5D7-D5EB02F2A091}"/>
              </a:ext>
            </a:extLst>
          </p:cNvPr>
          <p:cNvSpPr/>
          <p:nvPr/>
        </p:nvSpPr>
        <p:spPr>
          <a:xfrm>
            <a:off x="10234793" y="5223320"/>
            <a:ext cx="897215" cy="5838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1386-1434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1349A0F-30E3-000B-6962-6AE0CB0E6A2D}"/>
              </a:ext>
            </a:extLst>
          </p:cNvPr>
          <p:cNvSpPr/>
          <p:nvPr/>
        </p:nvSpPr>
        <p:spPr>
          <a:xfrm>
            <a:off x="10254771" y="5895548"/>
            <a:ext cx="891641" cy="837403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POLOGNE Jagellon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1377-1572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  <a:endParaRPr lang="fr-FR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1440-1572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6B9769F-F622-991E-F597-50A39A602187}"/>
              </a:ext>
            </a:extLst>
          </p:cNvPr>
          <p:cNvSpPr/>
          <p:nvPr/>
        </p:nvSpPr>
        <p:spPr>
          <a:xfrm>
            <a:off x="7093015" y="5223320"/>
            <a:ext cx="1065430" cy="583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179" name="Connecteur : en angle 178">
            <a:extLst>
              <a:ext uri="{FF2B5EF4-FFF2-40B4-BE49-F238E27FC236}">
                <a16:creationId xmlns:a16="http://schemas.microsoft.com/office/drawing/2014/main" id="{01DAA87A-B49B-F49F-ED25-F5FF6E365F87}"/>
              </a:ext>
            </a:extLst>
          </p:cNvPr>
          <p:cNvCxnSpPr>
            <a:cxnSpLocks/>
            <a:stCxn id="182" idx="2"/>
            <a:endCxn id="178" idx="0"/>
          </p:cNvCxnSpPr>
          <p:nvPr/>
        </p:nvCxnSpPr>
        <p:spPr>
          <a:xfrm rot="16200000" flipH="1">
            <a:off x="6882852" y="4480442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701DF3A-E932-1FB8-1ACE-71ADD4B73BFA}"/>
              </a:ext>
            </a:extLst>
          </p:cNvPr>
          <p:cNvSpPr/>
          <p:nvPr/>
        </p:nvSpPr>
        <p:spPr>
          <a:xfrm>
            <a:off x="5898118" y="3151458"/>
            <a:ext cx="103290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1310-1437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7720449-21AB-7996-8A6E-95DEE725E84E}"/>
              </a:ext>
            </a:extLst>
          </p:cNvPr>
          <p:cNvSpPr/>
          <p:nvPr/>
        </p:nvSpPr>
        <p:spPr>
          <a:xfrm>
            <a:off x="5882227" y="3880376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55622E1-AF03-5978-3E93-129FB61177D8}"/>
              </a:ext>
            </a:extLst>
          </p:cNvPr>
          <p:cNvSpPr/>
          <p:nvPr/>
        </p:nvSpPr>
        <p:spPr>
          <a:xfrm>
            <a:off x="5882946" y="4515591"/>
            <a:ext cx="1065430" cy="4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70C49EE-0D4C-3DF2-95E9-5CF1E2B55509}"/>
              </a:ext>
            </a:extLst>
          </p:cNvPr>
          <p:cNvSpPr/>
          <p:nvPr/>
        </p:nvSpPr>
        <p:spPr>
          <a:xfrm>
            <a:off x="5887953" y="5223320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49B6FC31-2B2A-90F3-1B59-89235030F4E4}"/>
              </a:ext>
            </a:extLst>
          </p:cNvPr>
          <p:cNvCxnSpPr>
            <a:cxnSpLocks/>
            <a:stCxn id="182" idx="2"/>
            <a:endCxn id="183" idx="0"/>
          </p:cNvCxnSpPr>
          <p:nvPr/>
        </p:nvCxnSpPr>
        <p:spPr>
          <a:xfrm>
            <a:off x="6415661" y="4947634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B3D0B14C-66F9-8884-6A97-C774D4F074D4}"/>
              </a:ext>
            </a:extLst>
          </p:cNvPr>
          <p:cNvCxnSpPr>
            <a:cxnSpLocks/>
            <a:stCxn id="181" idx="2"/>
            <a:endCxn id="182" idx="0"/>
          </p:cNvCxnSpPr>
          <p:nvPr/>
        </p:nvCxnSpPr>
        <p:spPr>
          <a:xfrm>
            <a:off x="6414942" y="4391790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B1C3520-0255-75C3-DE8C-C16F8E68B2E2}"/>
              </a:ext>
            </a:extLst>
          </p:cNvPr>
          <p:cNvSpPr/>
          <p:nvPr/>
        </p:nvSpPr>
        <p:spPr>
          <a:xfrm>
            <a:off x="11180215" y="4084565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Gédiminas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1316-41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84439AF-0793-39DD-AD9E-4BFE99B84800}"/>
              </a:ext>
            </a:extLst>
          </p:cNvPr>
          <p:cNvSpPr/>
          <p:nvPr/>
        </p:nvSpPr>
        <p:spPr>
          <a:xfrm>
            <a:off x="11168349" y="4670582"/>
            <a:ext cx="874486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Kestutis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1381-82</a:t>
            </a: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D1406AC3-3677-1CFE-9377-215735F2519F}"/>
              </a:ext>
            </a:extLst>
          </p:cNvPr>
          <p:cNvCxnSpPr>
            <a:cxnSpLocks/>
            <a:stCxn id="186" idx="2"/>
            <a:endCxn id="187" idx="0"/>
          </p:cNvCxnSpPr>
          <p:nvPr/>
        </p:nvCxnSpPr>
        <p:spPr>
          <a:xfrm flipH="1">
            <a:off x="11605592" y="4511262"/>
            <a:ext cx="9545" cy="159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57CC6C4-1ECA-0CD7-218F-8EF177868F2A}"/>
              </a:ext>
            </a:extLst>
          </p:cNvPr>
          <p:cNvSpPr/>
          <p:nvPr/>
        </p:nvSpPr>
        <p:spPr>
          <a:xfrm>
            <a:off x="10254771" y="4683971"/>
            <a:ext cx="877237" cy="451646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Algirdas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1345-77</a:t>
            </a:r>
          </a:p>
        </p:txBody>
      </p:sp>
      <p:cxnSp>
        <p:nvCxnSpPr>
          <p:cNvPr id="190" name="Connecteur : en angle 189">
            <a:extLst>
              <a:ext uri="{FF2B5EF4-FFF2-40B4-BE49-F238E27FC236}">
                <a16:creationId xmlns:a16="http://schemas.microsoft.com/office/drawing/2014/main" id="{40534C86-4A26-0FCB-AD5F-737D296AB51F}"/>
              </a:ext>
            </a:extLst>
          </p:cNvPr>
          <p:cNvCxnSpPr>
            <a:cxnSpLocks/>
            <a:stCxn id="186" idx="2"/>
            <a:endCxn id="189" idx="0"/>
          </p:cNvCxnSpPr>
          <p:nvPr/>
        </p:nvCxnSpPr>
        <p:spPr>
          <a:xfrm rot="5400000">
            <a:off x="11067910" y="4136743"/>
            <a:ext cx="172709" cy="9217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912CE91-7D28-DE79-B25B-07B0B5403228}"/>
              </a:ext>
            </a:extLst>
          </p:cNvPr>
          <p:cNvSpPr/>
          <p:nvPr/>
        </p:nvSpPr>
        <p:spPr>
          <a:xfrm>
            <a:off x="10242570" y="4084565"/>
            <a:ext cx="870284" cy="454396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LITUANIE</a:t>
            </a:r>
          </a:p>
          <a:p>
            <a:pPr algn="ctr">
              <a:defRPr/>
            </a:pPr>
            <a:r>
              <a:rPr lang="fr-FR" sz="1000" b="1" dirty="0" err="1">
                <a:solidFill>
                  <a:schemeClr val="tx1"/>
                </a:solidFill>
              </a:rPr>
              <a:t>Gédiminides</a:t>
            </a:r>
            <a:endParaRPr lang="fr-FR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1291-1440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C0CCED3-5A6C-DF44-568E-D035D79B935C}"/>
              </a:ext>
            </a:extLst>
          </p:cNvPr>
          <p:cNvSpPr/>
          <p:nvPr/>
        </p:nvSpPr>
        <p:spPr>
          <a:xfrm>
            <a:off x="11195377" y="3564403"/>
            <a:ext cx="869844" cy="426697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Pukuveras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1291-95</a:t>
            </a:r>
          </a:p>
        </p:txBody>
      </p:sp>
      <p:cxnSp>
        <p:nvCxnSpPr>
          <p:cNvPr id="193" name="Connecteur droit avec flèche 192">
            <a:extLst>
              <a:ext uri="{FF2B5EF4-FFF2-40B4-BE49-F238E27FC236}">
                <a16:creationId xmlns:a16="http://schemas.microsoft.com/office/drawing/2014/main" id="{894F12C1-6F28-3F6A-BA03-8DDB609430D5}"/>
              </a:ext>
            </a:extLst>
          </p:cNvPr>
          <p:cNvCxnSpPr>
            <a:cxnSpLocks/>
            <a:stCxn id="192" idx="2"/>
            <a:endCxn id="186" idx="0"/>
          </p:cNvCxnSpPr>
          <p:nvPr/>
        </p:nvCxnSpPr>
        <p:spPr>
          <a:xfrm flipH="1">
            <a:off x="11615137" y="3991100"/>
            <a:ext cx="15162" cy="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B49CB94B-986B-D3E3-9609-0D6B6E26592C}"/>
              </a:ext>
            </a:extLst>
          </p:cNvPr>
          <p:cNvCxnSpPr>
            <a:cxnSpLocks/>
            <a:stCxn id="189" idx="2"/>
          </p:cNvCxnSpPr>
          <p:nvPr/>
        </p:nvCxnSpPr>
        <p:spPr>
          <a:xfrm flipH="1">
            <a:off x="10689694" y="5135617"/>
            <a:ext cx="3696" cy="791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F3788FE-E3C2-1591-82E0-0FFFD48A6923}"/>
              </a:ext>
            </a:extLst>
          </p:cNvPr>
          <p:cNvSpPr/>
          <p:nvPr/>
        </p:nvSpPr>
        <p:spPr>
          <a:xfrm>
            <a:off x="11175573" y="5223319"/>
            <a:ext cx="874486" cy="583843"/>
          </a:xfrm>
          <a:prstGeom prst="rect">
            <a:avLst/>
          </a:prstGeom>
          <a:solidFill>
            <a:srgbClr val="29FF8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Vytautas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1392-1430</a:t>
            </a:r>
          </a:p>
        </p:txBody>
      </p:sp>
      <p:cxnSp>
        <p:nvCxnSpPr>
          <p:cNvPr id="2" name="Connecteur en angle 71">
            <a:extLst>
              <a:ext uri="{FF2B5EF4-FFF2-40B4-BE49-F238E27FC236}">
                <a16:creationId xmlns:a16="http://schemas.microsoft.com/office/drawing/2014/main" id="{EA276ED6-66ED-5AD7-7810-7A48B16602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3072" y="1875721"/>
            <a:ext cx="139031" cy="9953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0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f/AtHistEur1360.jpg/640px-AtHistEur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0" y="122743"/>
            <a:ext cx="5984098" cy="65638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018" y="122743"/>
            <a:ext cx="5715662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1236-1386 : la Lituanie des </a:t>
            </a:r>
            <a:r>
              <a:rPr lang="fr-FR" b="1" dirty="0" err="1"/>
              <a:t>Gédiminides</a:t>
            </a:r>
            <a:r>
              <a:rPr lang="fr-FR" b="1" dirty="0"/>
              <a:t> ; Contre l’Etat teutonique et la Horde d’or mongole, extension de la Lituanie de la mer Baltique à Kiev</a:t>
            </a:r>
          </a:p>
        </p:txBody>
      </p:sp>
    </p:spTree>
    <p:extLst>
      <p:ext uri="{BB962C8B-B14F-4D97-AF65-F5344CB8AC3E}">
        <p14:creationId xmlns:p14="http://schemas.microsoft.com/office/powerpoint/2010/main" val="120941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738C-A6FE-0443-3FF8-0EE93700D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621D538-6FD8-01F3-F3D3-503CB6F68333}"/>
              </a:ext>
            </a:extLst>
          </p:cNvPr>
          <p:cNvSpPr/>
          <p:nvPr/>
        </p:nvSpPr>
        <p:spPr>
          <a:xfrm>
            <a:off x="138178" y="58846"/>
            <a:ext cx="562254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*1200 : A l’est de la mer Baltique...Entre Slaves occidentaux </a:t>
            </a:r>
            <a:r>
              <a:rPr lang="fr-FR" sz="1600" i="1" dirty="0"/>
              <a:t>catholiques</a:t>
            </a:r>
            <a:r>
              <a:rPr lang="fr-FR" sz="1600" dirty="0"/>
              <a:t> à l’ouest et au sud</a:t>
            </a:r>
          </a:p>
          <a:p>
            <a:r>
              <a:rPr lang="fr-FR" sz="1600" dirty="0"/>
              <a:t>Et Slaves orientaux </a:t>
            </a:r>
            <a:r>
              <a:rPr lang="fr-FR" sz="1600" i="1" dirty="0"/>
              <a:t>orthodoxes</a:t>
            </a:r>
            <a:r>
              <a:rPr lang="fr-FR" sz="1600" dirty="0"/>
              <a:t> à l’est…</a:t>
            </a:r>
          </a:p>
          <a:p>
            <a:endParaRPr lang="fr-FR" sz="1600" dirty="0"/>
          </a:p>
          <a:p>
            <a:r>
              <a:rPr lang="fr-FR" sz="1600" dirty="0"/>
              <a:t>*Les peuples baltes encore </a:t>
            </a:r>
            <a:r>
              <a:rPr lang="fr-FR" sz="1600" i="1" dirty="0"/>
              <a:t>païens</a:t>
            </a:r>
            <a:r>
              <a:rPr lang="fr-FR" sz="1600" dirty="0"/>
              <a:t> ; Du sud au nord…</a:t>
            </a:r>
            <a:endParaRPr lang="fr-FR" sz="1600" i="1" dirty="0"/>
          </a:p>
          <a:p>
            <a:r>
              <a:rPr lang="fr-FR" sz="1600" dirty="0"/>
              <a:t>*En Prusse : </a:t>
            </a:r>
            <a:r>
              <a:rPr lang="fr-FR" sz="1600" dirty="0" err="1"/>
              <a:t>Borusses</a:t>
            </a:r>
            <a:r>
              <a:rPr lang="fr-FR" sz="1600" dirty="0"/>
              <a:t> ou </a:t>
            </a:r>
            <a:r>
              <a:rPr lang="fr-FR" sz="1600" dirty="0" err="1"/>
              <a:t>Pruthènes</a:t>
            </a:r>
            <a:r>
              <a:rPr lang="fr-FR" sz="1600" dirty="0"/>
              <a:t> ou Prussiens</a:t>
            </a:r>
          </a:p>
          <a:p>
            <a:r>
              <a:rPr lang="fr-FR" sz="1600" dirty="0"/>
              <a:t>*Au nord du Niémen : Lituaniens</a:t>
            </a:r>
          </a:p>
          <a:p>
            <a:r>
              <a:rPr lang="fr-FR" sz="1600" dirty="0"/>
              <a:t>*En Livonie : Lettons et </a:t>
            </a:r>
            <a:r>
              <a:rPr lang="fr-FR" sz="1600" dirty="0" err="1"/>
              <a:t>Couroniens</a:t>
            </a:r>
            <a:r>
              <a:rPr lang="fr-FR" sz="1600" dirty="0"/>
              <a:t> ou Coures</a:t>
            </a:r>
          </a:p>
          <a:p>
            <a:r>
              <a:rPr lang="fr-FR" sz="1600" dirty="0"/>
              <a:t>*En Estonie : Les Estes et Lives </a:t>
            </a:r>
            <a:r>
              <a:rPr lang="fr-FR" sz="1600" i="1" dirty="0"/>
              <a:t>finnois</a:t>
            </a:r>
          </a:p>
        </p:txBody>
      </p:sp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DBC885F0-A21C-3907-F3E8-90AF9806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42646"/>
            <a:ext cx="6150862" cy="67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BC3DED10-6161-FF70-6BAC-B097497C19F8}"/>
              </a:ext>
            </a:extLst>
          </p:cNvPr>
          <p:cNvSpPr/>
          <p:nvPr/>
        </p:nvSpPr>
        <p:spPr>
          <a:xfrm rot="5400000">
            <a:off x="9239156" y="358347"/>
            <a:ext cx="1995056" cy="33436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081CAA9-6A9D-790D-87C8-A8C043DF642E}"/>
              </a:ext>
            </a:extLst>
          </p:cNvPr>
          <p:cNvSpPr/>
          <p:nvPr/>
        </p:nvSpPr>
        <p:spPr>
          <a:xfrm rot="7690344">
            <a:off x="9259194" y="2093270"/>
            <a:ext cx="1187846" cy="32653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9A1A976-8AD8-524F-CD12-1FBC74BF7F0D}"/>
              </a:ext>
            </a:extLst>
          </p:cNvPr>
          <p:cNvSpPr/>
          <p:nvPr/>
        </p:nvSpPr>
        <p:spPr>
          <a:xfrm rot="566940">
            <a:off x="7689956" y="1288038"/>
            <a:ext cx="1095918" cy="1772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493A668-05D1-9201-A28E-834E94E8D2B5}"/>
              </a:ext>
            </a:extLst>
          </p:cNvPr>
          <p:cNvSpPr/>
          <p:nvPr/>
        </p:nvSpPr>
        <p:spPr>
          <a:xfrm>
            <a:off x="10054902" y="-33260"/>
            <a:ext cx="1023170" cy="9144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Estes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83604F9-3031-A329-AE97-89FF12769BAC}"/>
              </a:ext>
            </a:extLst>
          </p:cNvPr>
          <p:cNvSpPr/>
          <p:nvPr/>
        </p:nvSpPr>
        <p:spPr>
          <a:xfrm rot="4997340">
            <a:off x="8677147" y="-304187"/>
            <a:ext cx="1002638" cy="19630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9C4164-5437-5454-32AD-796B7A644D19}"/>
              </a:ext>
            </a:extLst>
          </p:cNvPr>
          <p:cNvSpPr/>
          <p:nvPr/>
        </p:nvSpPr>
        <p:spPr>
          <a:xfrm>
            <a:off x="9286327" y="1816792"/>
            <a:ext cx="1301686" cy="4267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Lettons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D87C988-B85D-027C-89EC-6038D96E78CF}"/>
              </a:ext>
            </a:extLst>
          </p:cNvPr>
          <p:cNvSpPr/>
          <p:nvPr/>
        </p:nvSpPr>
        <p:spPr>
          <a:xfrm rot="9189934">
            <a:off x="5968689" y="3699567"/>
            <a:ext cx="3533876" cy="23454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3754D42-2D99-80DC-0D72-BA2D79090171}"/>
              </a:ext>
            </a:extLst>
          </p:cNvPr>
          <p:cNvSpPr/>
          <p:nvPr/>
        </p:nvSpPr>
        <p:spPr>
          <a:xfrm rot="20676844">
            <a:off x="8460231" y="412146"/>
            <a:ext cx="1443948" cy="4267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Lives</a:t>
            </a:r>
          </a:p>
        </p:txBody>
      </p:sp>
    </p:spTree>
    <p:extLst>
      <p:ext uri="{BB962C8B-B14F-4D97-AF65-F5344CB8AC3E}">
        <p14:creationId xmlns:p14="http://schemas.microsoft.com/office/powerpoint/2010/main" val="1760868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47765</TotalTime>
  <Words>3733</Words>
  <Application>Microsoft Office PowerPoint</Application>
  <PresentationFormat>Grand écran</PresentationFormat>
  <Paragraphs>1507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600 à nos jours Esquisse d’une histoire géopolitique universelle  Mercredi 5 Décembre 2018 (4/14)  1ère période : 600-751  376-751 Les Grandes Invasions et les royaumes barbares en Europe occidentale</dc:title>
  <dc:creator>Christophe JENTA</dc:creator>
  <cp:lastModifiedBy>Christophe JENTA</cp:lastModifiedBy>
  <cp:revision>414</cp:revision>
  <dcterms:created xsi:type="dcterms:W3CDTF">2020-10-30T13:56:54Z</dcterms:created>
  <dcterms:modified xsi:type="dcterms:W3CDTF">2026-01-14T19:12:17Z</dcterms:modified>
</cp:coreProperties>
</file>